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57" r:id="rId3"/>
    <p:sldId id="277" r:id="rId4"/>
    <p:sldId id="278" r:id="rId5"/>
    <p:sldId id="279" r:id="rId6"/>
    <p:sldId id="280" r:id="rId7"/>
    <p:sldId id="281" r:id="rId8"/>
    <p:sldId id="282" r:id="rId9"/>
    <p:sldId id="283" r:id="rId10"/>
    <p:sldId id="284" r:id="rId11"/>
    <p:sldId id="285" r:id="rId12"/>
    <p:sldId id="286" r:id="rId13"/>
    <p:sldId id="287" r:id="rId14"/>
    <p:sldId id="288" r:id="rId15"/>
    <p:sldId id="289" r:id="rId16"/>
    <p:sldId id="290" r:id="rId17"/>
    <p:sldId id="291" r:id="rId18"/>
    <p:sldId id="292" r:id="rId19"/>
    <p:sldId id="293" r:id="rId20"/>
    <p:sldId id="294" r:id="rId21"/>
    <p:sldId id="295" r:id="rId22"/>
    <p:sldId id="296" r:id="rId23"/>
    <p:sldId id="297" r:id="rId24"/>
    <p:sldId id="298" r:id="rId25"/>
    <p:sldId id="299" r:id="rId26"/>
    <p:sldId id="300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arsha R" userId="71afd05856590f0b" providerId="LiveId" clId="{3476A53B-0C30-4A0A-BFCF-C6D1F6CDF208}"/>
    <pc:docChg chg="undo custSel addSld delSld modSld modMainMaster">
      <pc:chgData name="Varsha R" userId="71afd05856590f0b" providerId="LiveId" clId="{3476A53B-0C30-4A0A-BFCF-C6D1F6CDF208}" dt="2024-12-29T13:37:48.121" v="669" actId="122"/>
      <pc:docMkLst>
        <pc:docMk/>
      </pc:docMkLst>
      <pc:sldChg chg="addSp delSp modSp mod">
        <pc:chgData name="Varsha R" userId="71afd05856590f0b" providerId="LiveId" clId="{3476A53B-0C30-4A0A-BFCF-C6D1F6CDF208}" dt="2024-12-29T13:12:41.484" v="379" actId="14100"/>
        <pc:sldMkLst>
          <pc:docMk/>
          <pc:sldMk cId="2924728388" sldId="257"/>
        </pc:sldMkLst>
        <pc:spChg chg="mod">
          <ac:chgData name="Varsha R" userId="71afd05856590f0b" providerId="LiveId" clId="{3476A53B-0C30-4A0A-BFCF-C6D1F6CDF208}" dt="2024-12-28T06:28:48.180" v="275" actId="2711"/>
          <ac:spMkLst>
            <pc:docMk/>
            <pc:sldMk cId="2924728388" sldId="257"/>
            <ac:spMk id="2" creationId="{89F77269-F0E4-48C0-BFE9-ECA2B5DE703A}"/>
          </ac:spMkLst>
        </pc:spChg>
        <pc:spChg chg="del">
          <ac:chgData name="Varsha R" userId="71afd05856590f0b" providerId="LiveId" clId="{3476A53B-0C30-4A0A-BFCF-C6D1F6CDF208}" dt="2024-12-28T05:54:33.580" v="13" actId="22"/>
          <ac:spMkLst>
            <pc:docMk/>
            <pc:sldMk cId="2924728388" sldId="257"/>
            <ac:spMk id="3" creationId="{A8F7078F-7D44-D0CB-4A47-05E1CDEDCB7C}"/>
          </ac:spMkLst>
        </pc:spChg>
        <pc:spChg chg="add mod">
          <ac:chgData name="Varsha R" userId="71afd05856590f0b" providerId="LiveId" clId="{3476A53B-0C30-4A0A-BFCF-C6D1F6CDF208}" dt="2024-12-29T13:12:08.798" v="372" actId="14100"/>
          <ac:spMkLst>
            <pc:docMk/>
            <pc:sldMk cId="2924728388" sldId="257"/>
            <ac:spMk id="4" creationId="{B05FB8EC-41D0-0823-4B9C-DE4FF4E4E6D2}"/>
          </ac:spMkLst>
        </pc:spChg>
        <pc:picChg chg="add mod ord">
          <ac:chgData name="Varsha R" userId="71afd05856590f0b" providerId="LiveId" clId="{3476A53B-0C30-4A0A-BFCF-C6D1F6CDF208}" dt="2024-12-28T05:54:36.618" v="14" actId="1076"/>
          <ac:picMkLst>
            <pc:docMk/>
            <pc:sldMk cId="2924728388" sldId="257"/>
            <ac:picMk id="5" creationId="{D8EB401C-A0D9-CDAB-FE49-5F0E1DDDD6CA}"/>
          </ac:picMkLst>
        </pc:picChg>
        <pc:picChg chg="add mod">
          <ac:chgData name="Varsha R" userId="71afd05856590f0b" providerId="LiveId" clId="{3476A53B-0C30-4A0A-BFCF-C6D1F6CDF208}" dt="2024-12-29T13:12:27.075" v="376" actId="1076"/>
          <ac:picMkLst>
            <pc:docMk/>
            <pc:sldMk cId="2924728388" sldId="257"/>
            <ac:picMk id="6" creationId="{0B84E19E-9936-DADA-BA81-949205BFFD5D}"/>
          </ac:picMkLst>
        </pc:picChg>
        <pc:picChg chg="add del mod">
          <ac:chgData name="Varsha R" userId="71afd05856590f0b" providerId="LiveId" clId="{3476A53B-0C30-4A0A-BFCF-C6D1F6CDF208}" dt="2024-12-28T05:55:58.026" v="20" actId="478"/>
          <ac:picMkLst>
            <pc:docMk/>
            <pc:sldMk cId="2924728388" sldId="257"/>
            <ac:picMk id="7" creationId="{B355996A-A701-B2B6-EFE7-F819DD07B1BB}"/>
          </ac:picMkLst>
        </pc:picChg>
        <pc:picChg chg="add mod">
          <ac:chgData name="Varsha R" userId="71afd05856590f0b" providerId="LiveId" clId="{3476A53B-0C30-4A0A-BFCF-C6D1F6CDF208}" dt="2024-12-29T13:12:41.484" v="379" actId="14100"/>
          <ac:picMkLst>
            <pc:docMk/>
            <pc:sldMk cId="2924728388" sldId="257"/>
            <ac:picMk id="8" creationId="{33C35C92-189A-BDD2-2F10-5FA4B3735812}"/>
          </ac:picMkLst>
        </pc:picChg>
        <pc:picChg chg="add mod">
          <ac:chgData name="Varsha R" userId="71afd05856590f0b" providerId="LiveId" clId="{3476A53B-0C30-4A0A-BFCF-C6D1F6CDF208}" dt="2024-12-28T05:56:05.947" v="23" actId="1076"/>
          <ac:picMkLst>
            <pc:docMk/>
            <pc:sldMk cId="2924728388" sldId="257"/>
            <ac:picMk id="9" creationId="{55C68FBB-41C1-59AC-D239-3835A5D64F29}"/>
          </ac:picMkLst>
        </pc:picChg>
      </pc:sldChg>
      <pc:sldChg chg="modSp mod">
        <pc:chgData name="Varsha R" userId="71afd05856590f0b" providerId="LiveId" clId="{3476A53B-0C30-4A0A-BFCF-C6D1F6CDF208}" dt="2024-12-28T05:52:38.979" v="12" actId="20577"/>
        <pc:sldMkLst>
          <pc:docMk/>
          <pc:sldMk cId="3238554121" sldId="275"/>
        </pc:sldMkLst>
        <pc:spChg chg="mod">
          <ac:chgData name="Varsha R" userId="71afd05856590f0b" providerId="LiveId" clId="{3476A53B-0C30-4A0A-BFCF-C6D1F6CDF208}" dt="2024-12-28T05:52:38.979" v="12" actId="20577"/>
          <ac:spMkLst>
            <pc:docMk/>
            <pc:sldMk cId="3238554121" sldId="275"/>
            <ac:spMk id="3" creationId="{41E1CE95-F741-4FE9-A9C4-E95F3AAB06FD}"/>
          </ac:spMkLst>
        </pc:spChg>
      </pc:sldChg>
      <pc:sldChg chg="addSp delSp modSp new del mod">
        <pc:chgData name="Varsha R" userId="71afd05856590f0b" providerId="LiveId" clId="{3476A53B-0C30-4A0A-BFCF-C6D1F6CDF208}" dt="2024-12-29T13:12:48.701" v="380" actId="47"/>
        <pc:sldMkLst>
          <pc:docMk/>
          <pc:sldMk cId="4111198526" sldId="276"/>
        </pc:sldMkLst>
        <pc:spChg chg="mod">
          <ac:chgData name="Varsha R" userId="71afd05856590f0b" providerId="LiveId" clId="{3476A53B-0C30-4A0A-BFCF-C6D1F6CDF208}" dt="2024-12-28T06:28:56.137" v="276" actId="2711"/>
          <ac:spMkLst>
            <pc:docMk/>
            <pc:sldMk cId="4111198526" sldId="276"/>
            <ac:spMk id="2" creationId="{1CDA9A81-D82B-8ABA-B1AE-0DD2009721DE}"/>
          </ac:spMkLst>
        </pc:spChg>
        <pc:spChg chg="mod">
          <ac:chgData name="Varsha R" userId="71afd05856590f0b" providerId="LiveId" clId="{3476A53B-0C30-4A0A-BFCF-C6D1F6CDF208}" dt="2024-12-29T13:11:44.495" v="369" actId="21"/>
          <ac:spMkLst>
            <pc:docMk/>
            <pc:sldMk cId="4111198526" sldId="276"/>
            <ac:spMk id="3" creationId="{2D23CF29-A6D2-E704-8FF7-6C78A1D5BE27}"/>
          </ac:spMkLst>
        </pc:spChg>
        <pc:picChg chg="add del mod">
          <ac:chgData name="Varsha R" userId="71afd05856590f0b" providerId="LiveId" clId="{3476A53B-0C30-4A0A-BFCF-C6D1F6CDF208}" dt="2024-12-29T13:12:16.069" v="373" actId="21"/>
          <ac:picMkLst>
            <pc:docMk/>
            <pc:sldMk cId="4111198526" sldId="276"/>
            <ac:picMk id="5" creationId="{0B84E19E-9936-DADA-BA81-949205BFFD5D}"/>
          </ac:picMkLst>
        </pc:picChg>
        <pc:picChg chg="add mod">
          <ac:chgData name="Varsha R" userId="71afd05856590f0b" providerId="LiveId" clId="{3476A53B-0C30-4A0A-BFCF-C6D1F6CDF208}" dt="2024-12-29T13:11:19.185" v="368" actId="1076"/>
          <ac:picMkLst>
            <pc:docMk/>
            <pc:sldMk cId="4111198526" sldId="276"/>
            <ac:picMk id="6" creationId="{616FD57F-4D5C-1518-BE4F-D3BCC9A21EDC}"/>
          </ac:picMkLst>
        </pc:picChg>
      </pc:sldChg>
      <pc:sldChg chg="addSp delSp modSp new mod">
        <pc:chgData name="Varsha R" userId="71afd05856590f0b" providerId="LiveId" clId="{3476A53B-0C30-4A0A-BFCF-C6D1F6CDF208}" dt="2024-12-29T13:16:00.343" v="453" actId="20577"/>
        <pc:sldMkLst>
          <pc:docMk/>
          <pc:sldMk cId="778699924" sldId="277"/>
        </pc:sldMkLst>
        <pc:spChg chg="mod">
          <ac:chgData name="Varsha R" userId="71afd05856590f0b" providerId="LiveId" clId="{3476A53B-0C30-4A0A-BFCF-C6D1F6CDF208}" dt="2024-12-29T13:16:00.343" v="453" actId="20577"/>
          <ac:spMkLst>
            <pc:docMk/>
            <pc:sldMk cId="778699924" sldId="277"/>
            <ac:spMk id="2" creationId="{3B6A423C-8F4C-A7D4-AB18-64E2BC7EF454}"/>
          </ac:spMkLst>
        </pc:spChg>
        <pc:spChg chg="del">
          <ac:chgData name="Varsha R" userId="71afd05856590f0b" providerId="LiveId" clId="{3476A53B-0C30-4A0A-BFCF-C6D1F6CDF208}" dt="2024-12-28T05:58:28.806" v="127" actId="22"/>
          <ac:spMkLst>
            <pc:docMk/>
            <pc:sldMk cId="778699924" sldId="277"/>
            <ac:spMk id="3" creationId="{51A739F5-30EE-519B-0726-7521BE62638B}"/>
          </ac:spMkLst>
        </pc:spChg>
        <pc:spChg chg="add">
          <ac:chgData name="Varsha R" userId="71afd05856590f0b" providerId="LiveId" clId="{3476A53B-0C30-4A0A-BFCF-C6D1F6CDF208}" dt="2024-12-28T05:59:18.943" v="129"/>
          <ac:spMkLst>
            <pc:docMk/>
            <pc:sldMk cId="778699924" sldId="277"/>
            <ac:spMk id="6" creationId="{625BF9BF-30B1-BC36-EEF7-6E5CC3F5318C}"/>
          </ac:spMkLst>
        </pc:spChg>
        <pc:picChg chg="add mod ord">
          <ac:chgData name="Varsha R" userId="71afd05856590f0b" providerId="LiveId" clId="{3476A53B-0C30-4A0A-BFCF-C6D1F6CDF208}" dt="2024-12-28T05:58:31.935" v="128" actId="1076"/>
          <ac:picMkLst>
            <pc:docMk/>
            <pc:sldMk cId="778699924" sldId="277"/>
            <ac:picMk id="5" creationId="{02E96A7B-4BA3-42FE-F46E-5DC351674CF3}"/>
          </ac:picMkLst>
        </pc:picChg>
        <pc:picChg chg="add mod">
          <ac:chgData name="Varsha R" userId="71afd05856590f0b" providerId="LiveId" clId="{3476A53B-0C30-4A0A-BFCF-C6D1F6CDF208}" dt="2024-12-28T05:59:24.998" v="131" actId="1076"/>
          <ac:picMkLst>
            <pc:docMk/>
            <pc:sldMk cId="778699924" sldId="277"/>
            <ac:picMk id="7" creationId="{DA87516D-6D51-D02D-ACB1-0596A258662E}"/>
          </ac:picMkLst>
        </pc:picChg>
        <pc:picChg chg="add mod">
          <ac:chgData name="Varsha R" userId="71afd05856590f0b" providerId="LiveId" clId="{3476A53B-0C30-4A0A-BFCF-C6D1F6CDF208}" dt="2024-12-29T13:13:44.983" v="385" actId="1076"/>
          <ac:picMkLst>
            <pc:docMk/>
            <pc:sldMk cId="778699924" sldId="277"/>
            <ac:picMk id="1026" creationId="{1018476D-63AA-3B97-0B4B-64689983CA4C}"/>
          </ac:picMkLst>
        </pc:picChg>
      </pc:sldChg>
      <pc:sldChg chg="addSp delSp modSp new mod">
        <pc:chgData name="Varsha R" userId="71afd05856590f0b" providerId="LiveId" clId="{3476A53B-0C30-4A0A-BFCF-C6D1F6CDF208}" dt="2024-12-29T13:16:11.758" v="454"/>
        <pc:sldMkLst>
          <pc:docMk/>
          <pc:sldMk cId="2456753845" sldId="278"/>
        </pc:sldMkLst>
        <pc:spChg chg="mod">
          <ac:chgData name="Varsha R" userId="71afd05856590f0b" providerId="LiveId" clId="{3476A53B-0C30-4A0A-BFCF-C6D1F6CDF208}" dt="2024-12-29T13:16:11.758" v="454"/>
          <ac:spMkLst>
            <pc:docMk/>
            <pc:sldMk cId="2456753845" sldId="278"/>
            <ac:spMk id="2" creationId="{F232809C-25CD-1865-A490-4B1A9EAA9962}"/>
          </ac:spMkLst>
        </pc:spChg>
        <pc:spChg chg="del">
          <ac:chgData name="Varsha R" userId="71afd05856590f0b" providerId="LiveId" clId="{3476A53B-0C30-4A0A-BFCF-C6D1F6CDF208}" dt="2024-12-28T05:59:57.847" v="133" actId="22"/>
          <ac:spMkLst>
            <pc:docMk/>
            <pc:sldMk cId="2456753845" sldId="278"/>
            <ac:spMk id="3" creationId="{E12C2FBA-D959-926F-6401-F3C4E9772C4E}"/>
          </ac:spMkLst>
        </pc:spChg>
        <pc:picChg chg="add mod ord">
          <ac:chgData name="Varsha R" userId="71afd05856590f0b" providerId="LiveId" clId="{3476A53B-0C30-4A0A-BFCF-C6D1F6CDF208}" dt="2024-12-28T06:00:00.676" v="134" actId="1076"/>
          <ac:picMkLst>
            <pc:docMk/>
            <pc:sldMk cId="2456753845" sldId="278"/>
            <ac:picMk id="5" creationId="{00F7A19B-9811-A888-5430-C2C14BF6F1F3}"/>
          </ac:picMkLst>
        </pc:picChg>
        <pc:picChg chg="add mod">
          <ac:chgData name="Varsha R" userId="71afd05856590f0b" providerId="LiveId" clId="{3476A53B-0C30-4A0A-BFCF-C6D1F6CDF208}" dt="2024-12-28T06:00:25.822" v="136" actId="1076"/>
          <ac:picMkLst>
            <pc:docMk/>
            <pc:sldMk cId="2456753845" sldId="278"/>
            <ac:picMk id="7" creationId="{9D4A1994-F074-3E41-EAC3-74245BE8DF2B}"/>
          </ac:picMkLst>
        </pc:picChg>
        <pc:picChg chg="add mod">
          <ac:chgData name="Varsha R" userId="71afd05856590f0b" providerId="LiveId" clId="{3476A53B-0C30-4A0A-BFCF-C6D1F6CDF208}" dt="2024-12-28T06:00:59.979" v="138" actId="1076"/>
          <ac:picMkLst>
            <pc:docMk/>
            <pc:sldMk cId="2456753845" sldId="278"/>
            <ac:picMk id="9" creationId="{7D8200E6-B489-7F50-6F23-82E3C138E54D}"/>
          </ac:picMkLst>
        </pc:picChg>
      </pc:sldChg>
      <pc:sldChg chg="addSp delSp modSp new mod">
        <pc:chgData name="Varsha R" userId="71afd05856590f0b" providerId="LiveId" clId="{3476A53B-0C30-4A0A-BFCF-C6D1F6CDF208}" dt="2024-12-29T13:16:16.916" v="455"/>
        <pc:sldMkLst>
          <pc:docMk/>
          <pc:sldMk cId="2978046619" sldId="279"/>
        </pc:sldMkLst>
        <pc:spChg chg="mod">
          <ac:chgData name="Varsha R" userId="71afd05856590f0b" providerId="LiveId" clId="{3476A53B-0C30-4A0A-BFCF-C6D1F6CDF208}" dt="2024-12-29T13:16:16.916" v="455"/>
          <ac:spMkLst>
            <pc:docMk/>
            <pc:sldMk cId="2978046619" sldId="279"/>
            <ac:spMk id="2" creationId="{43990DF8-9F33-D341-95FB-E4BD316B13EC}"/>
          </ac:spMkLst>
        </pc:spChg>
        <pc:spChg chg="del">
          <ac:chgData name="Varsha R" userId="71afd05856590f0b" providerId="LiveId" clId="{3476A53B-0C30-4A0A-BFCF-C6D1F6CDF208}" dt="2024-12-28T06:01:47.764" v="140" actId="22"/>
          <ac:spMkLst>
            <pc:docMk/>
            <pc:sldMk cId="2978046619" sldId="279"/>
            <ac:spMk id="3" creationId="{72E21ED8-881F-6DF3-DAC3-0E3DC2ACBB13}"/>
          </ac:spMkLst>
        </pc:spChg>
        <pc:picChg chg="add mod ord">
          <ac:chgData name="Varsha R" userId="71afd05856590f0b" providerId="LiveId" clId="{3476A53B-0C30-4A0A-BFCF-C6D1F6CDF208}" dt="2024-12-28T06:01:50.888" v="141" actId="1076"/>
          <ac:picMkLst>
            <pc:docMk/>
            <pc:sldMk cId="2978046619" sldId="279"/>
            <ac:picMk id="5" creationId="{7D374F4D-5EF3-BD7C-6719-74DEB74BCCDF}"/>
          </ac:picMkLst>
        </pc:picChg>
        <pc:picChg chg="add mod">
          <ac:chgData name="Varsha R" userId="71afd05856590f0b" providerId="LiveId" clId="{3476A53B-0C30-4A0A-BFCF-C6D1F6CDF208}" dt="2024-12-28T06:02:31.069" v="143" actId="1076"/>
          <ac:picMkLst>
            <pc:docMk/>
            <pc:sldMk cId="2978046619" sldId="279"/>
            <ac:picMk id="7" creationId="{3871D44C-DF80-471F-E4B1-815B90ADA003}"/>
          </ac:picMkLst>
        </pc:picChg>
      </pc:sldChg>
      <pc:sldChg chg="addSp delSp modSp new mod">
        <pc:chgData name="Varsha R" userId="71afd05856590f0b" providerId="LiveId" clId="{3476A53B-0C30-4A0A-BFCF-C6D1F6CDF208}" dt="2024-12-29T13:16:21.807" v="456"/>
        <pc:sldMkLst>
          <pc:docMk/>
          <pc:sldMk cId="2049839598" sldId="280"/>
        </pc:sldMkLst>
        <pc:spChg chg="mod">
          <ac:chgData name="Varsha R" userId="71afd05856590f0b" providerId="LiveId" clId="{3476A53B-0C30-4A0A-BFCF-C6D1F6CDF208}" dt="2024-12-29T13:16:21.807" v="456"/>
          <ac:spMkLst>
            <pc:docMk/>
            <pc:sldMk cId="2049839598" sldId="280"/>
            <ac:spMk id="2" creationId="{593ECCE2-7348-7181-BFE1-4BE1B62261C7}"/>
          </ac:spMkLst>
        </pc:spChg>
        <pc:spChg chg="del">
          <ac:chgData name="Varsha R" userId="71afd05856590f0b" providerId="LiveId" clId="{3476A53B-0C30-4A0A-BFCF-C6D1F6CDF208}" dt="2024-12-28T06:03:09.739" v="145" actId="22"/>
          <ac:spMkLst>
            <pc:docMk/>
            <pc:sldMk cId="2049839598" sldId="280"/>
            <ac:spMk id="3" creationId="{EC3295AF-0767-A95B-8DEE-F557C26E273D}"/>
          </ac:spMkLst>
        </pc:spChg>
        <pc:picChg chg="add mod">
          <ac:chgData name="Varsha R" userId="71afd05856590f0b" providerId="LiveId" clId="{3476A53B-0C30-4A0A-BFCF-C6D1F6CDF208}" dt="2024-12-29T13:14:13.021" v="390" actId="14100"/>
          <ac:picMkLst>
            <pc:docMk/>
            <pc:sldMk cId="2049839598" sldId="280"/>
            <ac:picMk id="4" creationId="{D5DEF6FD-1383-6E89-0A0E-A5FF9C022C4F}"/>
          </ac:picMkLst>
        </pc:picChg>
        <pc:picChg chg="add mod ord">
          <ac:chgData name="Varsha R" userId="71afd05856590f0b" providerId="LiveId" clId="{3476A53B-0C30-4A0A-BFCF-C6D1F6CDF208}" dt="2024-12-28T06:03:09.739" v="145" actId="22"/>
          <ac:picMkLst>
            <pc:docMk/>
            <pc:sldMk cId="2049839598" sldId="280"/>
            <ac:picMk id="5" creationId="{51BA173E-BC0F-D7EA-402D-B8B04D207A24}"/>
          </ac:picMkLst>
        </pc:picChg>
        <pc:picChg chg="add mod">
          <ac:chgData name="Varsha R" userId="71afd05856590f0b" providerId="LiveId" clId="{3476A53B-0C30-4A0A-BFCF-C6D1F6CDF208}" dt="2024-12-29T13:14:23.132" v="393" actId="14100"/>
          <ac:picMkLst>
            <pc:docMk/>
            <pc:sldMk cId="2049839598" sldId="280"/>
            <ac:picMk id="7" creationId="{B372F9DD-F75B-3B28-2D30-956A3338B8EB}"/>
          </ac:picMkLst>
        </pc:picChg>
      </pc:sldChg>
      <pc:sldChg chg="addSp delSp modSp new mod">
        <pc:chgData name="Varsha R" userId="71afd05856590f0b" providerId="LiveId" clId="{3476A53B-0C30-4A0A-BFCF-C6D1F6CDF208}" dt="2024-12-29T13:16:29.937" v="457"/>
        <pc:sldMkLst>
          <pc:docMk/>
          <pc:sldMk cId="1822581513" sldId="281"/>
        </pc:sldMkLst>
        <pc:spChg chg="mod">
          <ac:chgData name="Varsha R" userId="71afd05856590f0b" providerId="LiveId" clId="{3476A53B-0C30-4A0A-BFCF-C6D1F6CDF208}" dt="2024-12-29T13:16:29.937" v="457"/>
          <ac:spMkLst>
            <pc:docMk/>
            <pc:sldMk cId="1822581513" sldId="281"/>
            <ac:spMk id="2" creationId="{8223D645-A323-691D-2A52-2089A618B682}"/>
          </ac:spMkLst>
        </pc:spChg>
        <pc:spChg chg="del">
          <ac:chgData name="Varsha R" userId="71afd05856590f0b" providerId="LiveId" clId="{3476A53B-0C30-4A0A-BFCF-C6D1F6CDF208}" dt="2024-12-28T06:04:21.994" v="147" actId="22"/>
          <ac:spMkLst>
            <pc:docMk/>
            <pc:sldMk cId="1822581513" sldId="281"/>
            <ac:spMk id="3" creationId="{67867BC0-1415-8DE9-475E-75A505D08FE1}"/>
          </ac:spMkLst>
        </pc:spChg>
        <pc:picChg chg="add mod">
          <ac:chgData name="Varsha R" userId="71afd05856590f0b" providerId="LiveId" clId="{3476A53B-0C30-4A0A-BFCF-C6D1F6CDF208}" dt="2024-12-29T13:14:46.539" v="400" actId="14100"/>
          <ac:picMkLst>
            <pc:docMk/>
            <pc:sldMk cId="1822581513" sldId="281"/>
            <ac:picMk id="4" creationId="{C6F481A8-D134-F943-8983-D3CE8BA5E4E8}"/>
          </ac:picMkLst>
        </pc:picChg>
        <pc:picChg chg="add mod ord">
          <ac:chgData name="Varsha R" userId="71afd05856590f0b" providerId="LiveId" clId="{3476A53B-0C30-4A0A-BFCF-C6D1F6CDF208}" dt="2024-12-28T06:04:24.649" v="148" actId="1076"/>
          <ac:picMkLst>
            <pc:docMk/>
            <pc:sldMk cId="1822581513" sldId="281"/>
            <ac:picMk id="5" creationId="{0CDF3338-EA20-707F-7C86-874C85B917F5}"/>
          </ac:picMkLst>
        </pc:picChg>
        <pc:picChg chg="add mod">
          <ac:chgData name="Varsha R" userId="71afd05856590f0b" providerId="LiveId" clId="{3476A53B-0C30-4A0A-BFCF-C6D1F6CDF208}" dt="2024-12-28T06:04:56.612" v="150" actId="1076"/>
          <ac:picMkLst>
            <pc:docMk/>
            <pc:sldMk cId="1822581513" sldId="281"/>
            <ac:picMk id="7" creationId="{D5840AD0-0F3F-8D5D-DDFC-0677202D6703}"/>
          </ac:picMkLst>
        </pc:picChg>
      </pc:sldChg>
      <pc:sldChg chg="addSp delSp modSp new mod">
        <pc:chgData name="Varsha R" userId="71afd05856590f0b" providerId="LiveId" clId="{3476A53B-0C30-4A0A-BFCF-C6D1F6CDF208}" dt="2024-12-29T13:16:36.091" v="458"/>
        <pc:sldMkLst>
          <pc:docMk/>
          <pc:sldMk cId="3360201217" sldId="282"/>
        </pc:sldMkLst>
        <pc:spChg chg="mod">
          <ac:chgData name="Varsha R" userId="71afd05856590f0b" providerId="LiveId" clId="{3476A53B-0C30-4A0A-BFCF-C6D1F6CDF208}" dt="2024-12-29T13:16:36.091" v="458"/>
          <ac:spMkLst>
            <pc:docMk/>
            <pc:sldMk cId="3360201217" sldId="282"/>
            <ac:spMk id="2" creationId="{62BE0975-74A8-CAF5-60EB-3A864E535E8B}"/>
          </ac:spMkLst>
        </pc:spChg>
        <pc:spChg chg="del">
          <ac:chgData name="Varsha R" userId="71afd05856590f0b" providerId="LiveId" clId="{3476A53B-0C30-4A0A-BFCF-C6D1F6CDF208}" dt="2024-12-28T06:05:30.873" v="152" actId="22"/>
          <ac:spMkLst>
            <pc:docMk/>
            <pc:sldMk cId="3360201217" sldId="282"/>
            <ac:spMk id="3" creationId="{59EF7117-C3C1-29F2-8D95-241D6DD5A102}"/>
          </ac:spMkLst>
        </pc:spChg>
        <pc:picChg chg="add mod ord">
          <ac:chgData name="Varsha R" userId="71afd05856590f0b" providerId="LiveId" clId="{3476A53B-0C30-4A0A-BFCF-C6D1F6CDF208}" dt="2024-12-28T06:05:33.986" v="153" actId="1076"/>
          <ac:picMkLst>
            <pc:docMk/>
            <pc:sldMk cId="3360201217" sldId="282"/>
            <ac:picMk id="5" creationId="{7FD84F04-BC10-99DA-D3F1-6ED0E4D2B160}"/>
          </ac:picMkLst>
        </pc:picChg>
      </pc:sldChg>
      <pc:sldChg chg="addSp delSp modSp new mod">
        <pc:chgData name="Varsha R" userId="71afd05856590f0b" providerId="LiveId" clId="{3476A53B-0C30-4A0A-BFCF-C6D1F6CDF208}" dt="2024-12-29T13:18:56.785" v="479" actId="14100"/>
        <pc:sldMkLst>
          <pc:docMk/>
          <pc:sldMk cId="3035298446" sldId="283"/>
        </pc:sldMkLst>
        <pc:spChg chg="mod">
          <ac:chgData name="Varsha R" userId="71afd05856590f0b" providerId="LiveId" clId="{3476A53B-0C30-4A0A-BFCF-C6D1F6CDF208}" dt="2024-12-29T13:16:43.304" v="459"/>
          <ac:spMkLst>
            <pc:docMk/>
            <pc:sldMk cId="3035298446" sldId="283"/>
            <ac:spMk id="2" creationId="{87F9C2E4-0E10-E0A6-334D-7BD2FA345806}"/>
          </ac:spMkLst>
        </pc:spChg>
        <pc:spChg chg="del">
          <ac:chgData name="Varsha R" userId="71afd05856590f0b" providerId="LiveId" clId="{3476A53B-0C30-4A0A-BFCF-C6D1F6CDF208}" dt="2024-12-28T06:06:13.745" v="155" actId="22"/>
          <ac:spMkLst>
            <pc:docMk/>
            <pc:sldMk cId="3035298446" sldId="283"/>
            <ac:spMk id="3" creationId="{F6C8B364-C941-8BF8-270E-995C4CBF4F6B}"/>
          </ac:spMkLst>
        </pc:spChg>
        <pc:picChg chg="add mod">
          <ac:chgData name="Varsha R" userId="71afd05856590f0b" providerId="LiveId" clId="{3476A53B-0C30-4A0A-BFCF-C6D1F6CDF208}" dt="2024-12-29T13:15:10.766" v="405" actId="14100"/>
          <ac:picMkLst>
            <pc:docMk/>
            <pc:sldMk cId="3035298446" sldId="283"/>
            <ac:picMk id="4" creationId="{FE5E6994-5006-F3CD-1DE7-9194F0DC954C}"/>
          </ac:picMkLst>
        </pc:picChg>
        <pc:picChg chg="add mod ord">
          <ac:chgData name="Varsha R" userId="71afd05856590f0b" providerId="LiveId" clId="{3476A53B-0C30-4A0A-BFCF-C6D1F6CDF208}" dt="2024-12-28T06:06:17.097" v="156" actId="1076"/>
          <ac:picMkLst>
            <pc:docMk/>
            <pc:sldMk cId="3035298446" sldId="283"/>
            <ac:picMk id="5" creationId="{334C2ADF-3EB8-E900-F438-B28668BF2EF0}"/>
          </ac:picMkLst>
        </pc:picChg>
        <pc:picChg chg="add del mod">
          <ac:chgData name="Varsha R" userId="71afd05856590f0b" providerId="LiveId" clId="{3476A53B-0C30-4A0A-BFCF-C6D1F6CDF208}" dt="2024-12-29T13:18:03.531" v="473" actId="22"/>
          <ac:picMkLst>
            <pc:docMk/>
            <pc:sldMk cId="3035298446" sldId="283"/>
            <ac:picMk id="7" creationId="{C2088D58-4BA2-734F-ADEE-B90BBBD48934}"/>
          </ac:picMkLst>
        </pc:picChg>
        <pc:picChg chg="add mod">
          <ac:chgData name="Varsha R" userId="71afd05856590f0b" providerId="LiveId" clId="{3476A53B-0C30-4A0A-BFCF-C6D1F6CDF208}" dt="2024-12-29T13:18:56.785" v="479" actId="14100"/>
          <ac:picMkLst>
            <pc:docMk/>
            <pc:sldMk cId="3035298446" sldId="283"/>
            <ac:picMk id="8" creationId="{F318DDE6-9289-9B2D-2358-EE0BDB5D3250}"/>
          </ac:picMkLst>
        </pc:picChg>
      </pc:sldChg>
      <pc:sldChg chg="addSp delSp modSp new mod">
        <pc:chgData name="Varsha R" userId="71afd05856590f0b" providerId="LiveId" clId="{3476A53B-0C30-4A0A-BFCF-C6D1F6CDF208}" dt="2024-12-29T13:22:21.592" v="508"/>
        <pc:sldMkLst>
          <pc:docMk/>
          <pc:sldMk cId="3563358067" sldId="284"/>
        </pc:sldMkLst>
        <pc:spChg chg="mod">
          <ac:chgData name="Varsha R" userId="71afd05856590f0b" providerId="LiveId" clId="{3476A53B-0C30-4A0A-BFCF-C6D1F6CDF208}" dt="2024-12-29T13:22:21.592" v="508"/>
          <ac:spMkLst>
            <pc:docMk/>
            <pc:sldMk cId="3563358067" sldId="284"/>
            <ac:spMk id="2" creationId="{A69EFD63-63CD-9A59-1637-9D2653F57485}"/>
          </ac:spMkLst>
        </pc:spChg>
        <pc:spChg chg="del">
          <ac:chgData name="Varsha R" userId="71afd05856590f0b" providerId="LiveId" clId="{3476A53B-0C30-4A0A-BFCF-C6D1F6CDF208}" dt="2024-12-28T06:07:06.406" v="158" actId="22"/>
          <ac:spMkLst>
            <pc:docMk/>
            <pc:sldMk cId="3563358067" sldId="284"/>
            <ac:spMk id="3" creationId="{116CCB8C-7C9C-6BA7-DD91-C4747A7A79BC}"/>
          </ac:spMkLst>
        </pc:spChg>
        <pc:picChg chg="add mod">
          <ac:chgData name="Varsha R" userId="71afd05856590f0b" providerId="LiveId" clId="{3476A53B-0C30-4A0A-BFCF-C6D1F6CDF208}" dt="2024-12-29T13:19:31.833" v="482" actId="14100"/>
          <ac:picMkLst>
            <pc:docMk/>
            <pc:sldMk cId="3563358067" sldId="284"/>
            <ac:picMk id="4" creationId="{C32BBCCE-7A58-8132-207F-CBCEBA324CBE}"/>
          </ac:picMkLst>
        </pc:picChg>
        <pc:picChg chg="add mod ord">
          <ac:chgData name="Varsha R" userId="71afd05856590f0b" providerId="LiveId" clId="{3476A53B-0C30-4A0A-BFCF-C6D1F6CDF208}" dt="2024-12-28T06:07:11.049" v="159" actId="1076"/>
          <ac:picMkLst>
            <pc:docMk/>
            <pc:sldMk cId="3563358067" sldId="284"/>
            <ac:picMk id="5" creationId="{C3E22A5B-3F7C-816C-BDE0-6278C0986065}"/>
          </ac:picMkLst>
        </pc:picChg>
        <pc:picChg chg="add mod">
          <ac:chgData name="Varsha R" userId="71afd05856590f0b" providerId="LiveId" clId="{3476A53B-0C30-4A0A-BFCF-C6D1F6CDF208}" dt="2024-12-29T13:19:47.965" v="486" actId="14100"/>
          <ac:picMkLst>
            <pc:docMk/>
            <pc:sldMk cId="3563358067" sldId="284"/>
            <ac:picMk id="7" creationId="{4821C2DB-ADCA-3FF6-2C80-E59790E14251}"/>
          </ac:picMkLst>
        </pc:picChg>
        <pc:picChg chg="add mod">
          <ac:chgData name="Varsha R" userId="71afd05856590f0b" providerId="LiveId" clId="{3476A53B-0C30-4A0A-BFCF-C6D1F6CDF208}" dt="2024-12-29T13:20:07.153" v="490" actId="14100"/>
          <ac:picMkLst>
            <pc:docMk/>
            <pc:sldMk cId="3563358067" sldId="284"/>
            <ac:picMk id="9" creationId="{388EF052-BB61-1EEF-C388-1FA6DB1A6224}"/>
          </ac:picMkLst>
        </pc:picChg>
      </pc:sldChg>
      <pc:sldChg chg="addSp delSp modSp new mod">
        <pc:chgData name="Varsha R" userId="71afd05856590f0b" providerId="LiveId" clId="{3476A53B-0C30-4A0A-BFCF-C6D1F6CDF208}" dt="2024-12-29T13:20:49.739" v="499" actId="14100"/>
        <pc:sldMkLst>
          <pc:docMk/>
          <pc:sldMk cId="1744042992" sldId="285"/>
        </pc:sldMkLst>
        <pc:spChg chg="mod">
          <ac:chgData name="Varsha R" userId="71afd05856590f0b" providerId="LiveId" clId="{3476A53B-0C30-4A0A-BFCF-C6D1F6CDF208}" dt="2024-12-28T06:30:16.270" v="311" actId="2711"/>
          <ac:spMkLst>
            <pc:docMk/>
            <pc:sldMk cId="1744042992" sldId="285"/>
            <ac:spMk id="2" creationId="{53CA3442-0EA3-8CD4-4F08-8459B4950881}"/>
          </ac:spMkLst>
        </pc:spChg>
        <pc:spChg chg="del">
          <ac:chgData name="Varsha R" userId="71afd05856590f0b" providerId="LiveId" clId="{3476A53B-0C30-4A0A-BFCF-C6D1F6CDF208}" dt="2024-12-28T06:08:15.280" v="161" actId="22"/>
          <ac:spMkLst>
            <pc:docMk/>
            <pc:sldMk cId="1744042992" sldId="285"/>
            <ac:spMk id="3" creationId="{C4C2D792-EE0C-02BD-3CF1-C019E97325B8}"/>
          </ac:spMkLst>
        </pc:spChg>
        <pc:spChg chg="add del mod">
          <ac:chgData name="Varsha R" userId="71afd05856590f0b" providerId="LiveId" clId="{3476A53B-0C30-4A0A-BFCF-C6D1F6CDF208}" dt="2024-12-28T06:10:03.385" v="166" actId="478"/>
          <ac:spMkLst>
            <pc:docMk/>
            <pc:sldMk cId="1744042992" sldId="285"/>
            <ac:spMk id="9" creationId="{CE6ED941-F6AB-564A-8106-C9B86C91FB15}"/>
          </ac:spMkLst>
        </pc:spChg>
        <pc:spChg chg="add del mod">
          <ac:chgData name="Varsha R" userId="71afd05856590f0b" providerId="LiveId" clId="{3476A53B-0C30-4A0A-BFCF-C6D1F6CDF208}" dt="2024-12-28T06:10:13.007" v="170" actId="478"/>
          <ac:spMkLst>
            <pc:docMk/>
            <pc:sldMk cId="1744042992" sldId="285"/>
            <ac:spMk id="11" creationId="{95374182-5D3D-8C59-5B9B-0B42755AF53C}"/>
          </ac:spMkLst>
        </pc:spChg>
        <pc:spChg chg="add del mod">
          <ac:chgData name="Varsha R" userId="71afd05856590f0b" providerId="LiveId" clId="{3476A53B-0C30-4A0A-BFCF-C6D1F6CDF208}" dt="2024-12-28T06:10:22.389" v="174" actId="22"/>
          <ac:spMkLst>
            <pc:docMk/>
            <pc:sldMk cId="1744042992" sldId="285"/>
            <ac:spMk id="13" creationId="{C9C2C94B-0E1F-CCB0-E989-5C017A3DEE30}"/>
          </ac:spMkLst>
        </pc:spChg>
        <pc:picChg chg="add mod">
          <ac:chgData name="Varsha R" userId="71afd05856590f0b" providerId="LiveId" clId="{3476A53B-0C30-4A0A-BFCF-C6D1F6CDF208}" dt="2024-12-29T13:20:33.659" v="495" actId="14100"/>
          <ac:picMkLst>
            <pc:docMk/>
            <pc:sldMk cId="1744042992" sldId="285"/>
            <ac:picMk id="4" creationId="{76AEE00F-0DF2-13DD-AF1B-06BC7766B787}"/>
          </ac:picMkLst>
        </pc:picChg>
        <pc:picChg chg="add del mod ord">
          <ac:chgData name="Varsha R" userId="71afd05856590f0b" providerId="LiveId" clId="{3476A53B-0C30-4A0A-BFCF-C6D1F6CDF208}" dt="2024-12-28T06:10:20.721" v="173" actId="478"/>
          <ac:picMkLst>
            <pc:docMk/>
            <pc:sldMk cId="1744042992" sldId="285"/>
            <ac:picMk id="5" creationId="{1DDDEF25-9E2E-C300-DBF0-3AD42BDAD24F}"/>
          </ac:picMkLst>
        </pc:picChg>
        <pc:picChg chg="add mod">
          <ac:chgData name="Varsha R" userId="71afd05856590f0b" providerId="LiveId" clId="{3476A53B-0C30-4A0A-BFCF-C6D1F6CDF208}" dt="2024-12-29T13:20:49.739" v="499" actId="14100"/>
          <ac:picMkLst>
            <pc:docMk/>
            <pc:sldMk cId="1744042992" sldId="285"/>
            <ac:picMk id="6" creationId="{1F64FBBF-18B3-5E7E-230C-4D62CBB5553B}"/>
          </ac:picMkLst>
        </pc:picChg>
        <pc:picChg chg="add del mod">
          <ac:chgData name="Varsha R" userId="71afd05856590f0b" providerId="LiveId" clId="{3476A53B-0C30-4A0A-BFCF-C6D1F6CDF208}" dt="2024-12-28T06:10:18.641" v="172" actId="22"/>
          <ac:picMkLst>
            <pc:docMk/>
            <pc:sldMk cId="1744042992" sldId="285"/>
            <ac:picMk id="7" creationId="{FCB5B1D4-4E67-D296-18F5-88FEB9187BAB}"/>
          </ac:picMkLst>
        </pc:picChg>
        <pc:picChg chg="add mod ord">
          <ac:chgData name="Varsha R" userId="71afd05856590f0b" providerId="LiveId" clId="{3476A53B-0C30-4A0A-BFCF-C6D1F6CDF208}" dt="2024-12-28T06:10:25.099" v="175" actId="1076"/>
          <ac:picMkLst>
            <pc:docMk/>
            <pc:sldMk cId="1744042992" sldId="285"/>
            <ac:picMk id="15" creationId="{D3F31F29-AB98-A2B7-0581-15361F0F5C59}"/>
          </ac:picMkLst>
        </pc:picChg>
      </pc:sldChg>
      <pc:sldChg chg="addSp delSp modSp new mod">
        <pc:chgData name="Varsha R" userId="71afd05856590f0b" providerId="LiveId" clId="{3476A53B-0C30-4A0A-BFCF-C6D1F6CDF208}" dt="2024-12-29T13:21:12.358" v="504" actId="14100"/>
        <pc:sldMkLst>
          <pc:docMk/>
          <pc:sldMk cId="1206584162" sldId="286"/>
        </pc:sldMkLst>
        <pc:spChg chg="mod">
          <ac:chgData name="Varsha R" userId="71afd05856590f0b" providerId="LiveId" clId="{3476A53B-0C30-4A0A-BFCF-C6D1F6CDF208}" dt="2024-12-28T06:30:36.542" v="332" actId="2711"/>
          <ac:spMkLst>
            <pc:docMk/>
            <pc:sldMk cId="1206584162" sldId="286"/>
            <ac:spMk id="2" creationId="{654561C2-4711-097E-CCC1-517120C8B699}"/>
          </ac:spMkLst>
        </pc:spChg>
        <pc:spChg chg="del">
          <ac:chgData name="Varsha R" userId="71afd05856590f0b" providerId="LiveId" clId="{3476A53B-0C30-4A0A-BFCF-C6D1F6CDF208}" dt="2024-12-28T06:12:50.897" v="177" actId="22"/>
          <ac:spMkLst>
            <pc:docMk/>
            <pc:sldMk cId="1206584162" sldId="286"/>
            <ac:spMk id="3" creationId="{C6C34FCD-9E1C-3501-710A-CD0A8DBAFCE3}"/>
          </ac:spMkLst>
        </pc:spChg>
        <pc:picChg chg="add mod">
          <ac:chgData name="Varsha R" userId="71afd05856590f0b" providerId="LiveId" clId="{3476A53B-0C30-4A0A-BFCF-C6D1F6CDF208}" dt="2024-12-29T13:21:12.358" v="504" actId="14100"/>
          <ac:picMkLst>
            <pc:docMk/>
            <pc:sldMk cId="1206584162" sldId="286"/>
            <ac:picMk id="4" creationId="{27E2BC21-11CB-A2A7-11BE-9EF1816060F2}"/>
          </ac:picMkLst>
        </pc:picChg>
        <pc:picChg chg="add mod ord">
          <ac:chgData name="Varsha R" userId="71afd05856590f0b" providerId="LiveId" clId="{3476A53B-0C30-4A0A-BFCF-C6D1F6CDF208}" dt="2024-12-28T06:12:53.948" v="178" actId="1076"/>
          <ac:picMkLst>
            <pc:docMk/>
            <pc:sldMk cId="1206584162" sldId="286"/>
            <ac:picMk id="5" creationId="{951A6016-824D-ECD3-4C81-7A8BF22D2431}"/>
          </ac:picMkLst>
        </pc:picChg>
      </pc:sldChg>
      <pc:sldChg chg="addSp delSp modSp new mod">
        <pc:chgData name="Varsha R" userId="71afd05856590f0b" providerId="LiveId" clId="{3476A53B-0C30-4A0A-BFCF-C6D1F6CDF208}" dt="2024-12-29T13:22:54.228" v="512" actId="20577"/>
        <pc:sldMkLst>
          <pc:docMk/>
          <pc:sldMk cId="697908429" sldId="287"/>
        </pc:sldMkLst>
        <pc:spChg chg="mod">
          <ac:chgData name="Varsha R" userId="71afd05856590f0b" providerId="LiveId" clId="{3476A53B-0C30-4A0A-BFCF-C6D1F6CDF208}" dt="2024-12-29T13:22:54.228" v="512" actId="20577"/>
          <ac:spMkLst>
            <pc:docMk/>
            <pc:sldMk cId="697908429" sldId="287"/>
            <ac:spMk id="2" creationId="{A4444162-B33E-9A7E-7798-FD916D961A4B}"/>
          </ac:spMkLst>
        </pc:spChg>
        <pc:spChg chg="del">
          <ac:chgData name="Varsha R" userId="71afd05856590f0b" providerId="LiveId" clId="{3476A53B-0C30-4A0A-BFCF-C6D1F6CDF208}" dt="2024-12-28T06:13:30.255" v="180" actId="22"/>
          <ac:spMkLst>
            <pc:docMk/>
            <pc:sldMk cId="697908429" sldId="287"/>
            <ac:spMk id="3" creationId="{CCAE3D62-41B8-B4E8-B1C8-C501D3A17542}"/>
          </ac:spMkLst>
        </pc:spChg>
        <pc:picChg chg="add mod ord">
          <ac:chgData name="Varsha R" userId="71afd05856590f0b" providerId="LiveId" clId="{3476A53B-0C30-4A0A-BFCF-C6D1F6CDF208}" dt="2024-12-28T06:13:33.046" v="181" actId="1076"/>
          <ac:picMkLst>
            <pc:docMk/>
            <pc:sldMk cId="697908429" sldId="287"/>
            <ac:picMk id="5" creationId="{85895B99-CEA5-1780-D1A5-914CEF7C0EAD}"/>
          </ac:picMkLst>
        </pc:picChg>
      </pc:sldChg>
      <pc:sldChg chg="addSp delSp modSp new mod">
        <pc:chgData name="Varsha R" userId="71afd05856590f0b" providerId="LiveId" clId="{3476A53B-0C30-4A0A-BFCF-C6D1F6CDF208}" dt="2024-12-29T13:23:04.702" v="515" actId="20577"/>
        <pc:sldMkLst>
          <pc:docMk/>
          <pc:sldMk cId="3865659548" sldId="288"/>
        </pc:sldMkLst>
        <pc:spChg chg="mod">
          <ac:chgData name="Varsha R" userId="71afd05856590f0b" providerId="LiveId" clId="{3476A53B-0C30-4A0A-BFCF-C6D1F6CDF208}" dt="2024-12-29T13:23:04.702" v="515" actId="20577"/>
          <ac:spMkLst>
            <pc:docMk/>
            <pc:sldMk cId="3865659548" sldId="288"/>
            <ac:spMk id="2" creationId="{10C175BB-83FC-4CC2-9D2A-F754B339D68D}"/>
          </ac:spMkLst>
        </pc:spChg>
        <pc:spChg chg="del">
          <ac:chgData name="Varsha R" userId="71afd05856590f0b" providerId="LiveId" clId="{3476A53B-0C30-4A0A-BFCF-C6D1F6CDF208}" dt="2024-12-28T06:14:38.864" v="183" actId="22"/>
          <ac:spMkLst>
            <pc:docMk/>
            <pc:sldMk cId="3865659548" sldId="288"/>
            <ac:spMk id="3" creationId="{D980C3A6-D2FC-5473-1BD4-5DC9B1197674}"/>
          </ac:spMkLst>
        </pc:spChg>
        <pc:picChg chg="add mod">
          <ac:chgData name="Varsha R" userId="71afd05856590f0b" providerId="LiveId" clId="{3476A53B-0C30-4A0A-BFCF-C6D1F6CDF208}" dt="2024-12-29T13:21:56.480" v="507" actId="14100"/>
          <ac:picMkLst>
            <pc:docMk/>
            <pc:sldMk cId="3865659548" sldId="288"/>
            <ac:picMk id="4" creationId="{E61B2AF3-01DB-521F-CA15-EA7F2292B3F3}"/>
          </ac:picMkLst>
        </pc:picChg>
        <pc:picChg chg="add mod ord">
          <ac:chgData name="Varsha R" userId="71afd05856590f0b" providerId="LiveId" clId="{3476A53B-0C30-4A0A-BFCF-C6D1F6CDF208}" dt="2024-12-28T06:14:43.631" v="185" actId="1076"/>
          <ac:picMkLst>
            <pc:docMk/>
            <pc:sldMk cId="3865659548" sldId="288"/>
            <ac:picMk id="5" creationId="{320C33E7-6AE4-0667-9074-33F9A6A3E884}"/>
          </ac:picMkLst>
        </pc:picChg>
      </pc:sldChg>
      <pc:sldChg chg="addSp delSp modSp new mod">
        <pc:chgData name="Varsha R" userId="71afd05856590f0b" providerId="LiveId" clId="{3476A53B-0C30-4A0A-BFCF-C6D1F6CDF208}" dt="2024-12-29T13:23:15.209" v="518" actId="20577"/>
        <pc:sldMkLst>
          <pc:docMk/>
          <pc:sldMk cId="3977326031" sldId="289"/>
        </pc:sldMkLst>
        <pc:spChg chg="mod">
          <ac:chgData name="Varsha R" userId="71afd05856590f0b" providerId="LiveId" clId="{3476A53B-0C30-4A0A-BFCF-C6D1F6CDF208}" dt="2024-12-29T13:23:15.209" v="518" actId="20577"/>
          <ac:spMkLst>
            <pc:docMk/>
            <pc:sldMk cId="3977326031" sldId="289"/>
            <ac:spMk id="2" creationId="{8FE57031-095E-1DEF-1B3A-2E3950EC96F5}"/>
          </ac:spMkLst>
        </pc:spChg>
        <pc:spChg chg="del">
          <ac:chgData name="Varsha R" userId="71afd05856590f0b" providerId="LiveId" clId="{3476A53B-0C30-4A0A-BFCF-C6D1F6CDF208}" dt="2024-12-28T06:15:37.345" v="187" actId="22"/>
          <ac:spMkLst>
            <pc:docMk/>
            <pc:sldMk cId="3977326031" sldId="289"/>
            <ac:spMk id="3" creationId="{D770261E-D299-A042-597C-F09BB910DA65}"/>
          </ac:spMkLst>
        </pc:spChg>
        <pc:picChg chg="add mod ord">
          <ac:chgData name="Varsha R" userId="71afd05856590f0b" providerId="LiveId" clId="{3476A53B-0C30-4A0A-BFCF-C6D1F6CDF208}" dt="2024-12-28T06:15:40.540" v="188" actId="1076"/>
          <ac:picMkLst>
            <pc:docMk/>
            <pc:sldMk cId="3977326031" sldId="289"/>
            <ac:picMk id="5" creationId="{B2989EAB-4CAA-65CB-51D1-DE1E7780036D}"/>
          </ac:picMkLst>
        </pc:picChg>
      </pc:sldChg>
      <pc:sldChg chg="addSp delSp modSp new mod">
        <pc:chgData name="Varsha R" userId="71afd05856590f0b" providerId="LiveId" clId="{3476A53B-0C30-4A0A-BFCF-C6D1F6CDF208}" dt="2024-12-29T13:36:33.880" v="636" actId="14100"/>
        <pc:sldMkLst>
          <pc:docMk/>
          <pc:sldMk cId="3274689443" sldId="290"/>
        </pc:sldMkLst>
        <pc:spChg chg="mod">
          <ac:chgData name="Varsha R" userId="71afd05856590f0b" providerId="LiveId" clId="{3476A53B-0C30-4A0A-BFCF-C6D1F6CDF208}" dt="2024-12-29T13:23:22.818" v="521" actId="20577"/>
          <ac:spMkLst>
            <pc:docMk/>
            <pc:sldMk cId="3274689443" sldId="290"/>
            <ac:spMk id="2" creationId="{A17D7EC5-DF38-1881-8FF9-4B681D595CFD}"/>
          </ac:spMkLst>
        </pc:spChg>
        <pc:spChg chg="del">
          <ac:chgData name="Varsha R" userId="71afd05856590f0b" providerId="LiveId" clId="{3476A53B-0C30-4A0A-BFCF-C6D1F6CDF208}" dt="2024-12-28T06:16:35.699" v="190" actId="22"/>
          <ac:spMkLst>
            <pc:docMk/>
            <pc:sldMk cId="3274689443" sldId="290"/>
            <ac:spMk id="3" creationId="{8445BF06-7E5E-93AF-767B-DD1D8CA9351E}"/>
          </ac:spMkLst>
        </pc:spChg>
        <pc:picChg chg="add mod">
          <ac:chgData name="Varsha R" userId="71afd05856590f0b" providerId="LiveId" clId="{3476A53B-0C30-4A0A-BFCF-C6D1F6CDF208}" dt="2024-12-29T13:23:45.686" v="523" actId="1076"/>
          <ac:picMkLst>
            <pc:docMk/>
            <pc:sldMk cId="3274689443" sldId="290"/>
            <ac:picMk id="4" creationId="{43EB9B89-67A4-A304-9695-DF865837D8CA}"/>
          </ac:picMkLst>
        </pc:picChg>
        <pc:picChg chg="add mod ord">
          <ac:chgData name="Varsha R" userId="71afd05856590f0b" providerId="LiveId" clId="{3476A53B-0C30-4A0A-BFCF-C6D1F6CDF208}" dt="2024-12-28T06:16:38.447" v="191" actId="1076"/>
          <ac:picMkLst>
            <pc:docMk/>
            <pc:sldMk cId="3274689443" sldId="290"/>
            <ac:picMk id="5" creationId="{EF53A48E-2A20-8348-89EC-EF600F0F6918}"/>
          </ac:picMkLst>
        </pc:picChg>
        <pc:picChg chg="add mod">
          <ac:chgData name="Varsha R" userId="71afd05856590f0b" providerId="LiveId" clId="{3476A53B-0C30-4A0A-BFCF-C6D1F6CDF208}" dt="2024-12-29T13:36:33.880" v="636" actId="14100"/>
          <ac:picMkLst>
            <pc:docMk/>
            <pc:sldMk cId="3274689443" sldId="290"/>
            <ac:picMk id="7" creationId="{B5CF82E2-02FA-799B-3585-899E538115F3}"/>
          </ac:picMkLst>
        </pc:picChg>
      </pc:sldChg>
      <pc:sldChg chg="addSp delSp modSp new mod">
        <pc:chgData name="Varsha R" userId="71afd05856590f0b" providerId="LiveId" clId="{3476A53B-0C30-4A0A-BFCF-C6D1F6CDF208}" dt="2024-12-29T13:25:23.137" v="553" actId="20577"/>
        <pc:sldMkLst>
          <pc:docMk/>
          <pc:sldMk cId="298187355" sldId="291"/>
        </pc:sldMkLst>
        <pc:spChg chg="mod">
          <ac:chgData name="Varsha R" userId="71afd05856590f0b" providerId="LiveId" clId="{3476A53B-0C30-4A0A-BFCF-C6D1F6CDF208}" dt="2024-12-29T13:25:23.137" v="553" actId="20577"/>
          <ac:spMkLst>
            <pc:docMk/>
            <pc:sldMk cId="298187355" sldId="291"/>
            <ac:spMk id="2" creationId="{378955BC-109E-0FDD-35A8-AA7F749DD781}"/>
          </ac:spMkLst>
        </pc:spChg>
        <pc:spChg chg="del">
          <ac:chgData name="Varsha R" userId="71afd05856590f0b" providerId="LiveId" clId="{3476A53B-0C30-4A0A-BFCF-C6D1F6CDF208}" dt="2024-12-28T06:17:43.095" v="193" actId="22"/>
          <ac:spMkLst>
            <pc:docMk/>
            <pc:sldMk cId="298187355" sldId="291"/>
            <ac:spMk id="3" creationId="{F8FE80CA-5E53-5FC7-771F-DF3CE1506F7D}"/>
          </ac:spMkLst>
        </pc:spChg>
        <pc:spChg chg="add del mod">
          <ac:chgData name="Varsha R" userId="71afd05856590f0b" providerId="LiveId" clId="{3476A53B-0C30-4A0A-BFCF-C6D1F6CDF208}" dt="2024-12-28T06:18:18.769" v="197" actId="22"/>
          <ac:spMkLst>
            <pc:docMk/>
            <pc:sldMk cId="298187355" sldId="291"/>
            <ac:spMk id="7" creationId="{A7FE6C34-D513-A858-3036-0A877E1FAEC8}"/>
          </ac:spMkLst>
        </pc:spChg>
        <pc:picChg chg="add mod">
          <ac:chgData name="Varsha R" userId="71afd05856590f0b" providerId="LiveId" clId="{3476A53B-0C30-4A0A-BFCF-C6D1F6CDF208}" dt="2024-12-29T13:24:14.032" v="528" actId="14100"/>
          <ac:picMkLst>
            <pc:docMk/>
            <pc:sldMk cId="298187355" sldId="291"/>
            <ac:picMk id="4" creationId="{D914A9CF-1B1A-7943-8A71-386AE5BDFECD}"/>
          </ac:picMkLst>
        </pc:picChg>
        <pc:picChg chg="add del mod ord">
          <ac:chgData name="Varsha R" userId="71afd05856590f0b" providerId="LiveId" clId="{3476A53B-0C30-4A0A-BFCF-C6D1F6CDF208}" dt="2024-12-28T06:18:16.738" v="196" actId="478"/>
          <ac:picMkLst>
            <pc:docMk/>
            <pc:sldMk cId="298187355" sldId="291"/>
            <ac:picMk id="5" creationId="{271C90C2-CEB5-E642-EB36-E3B30796ECE1}"/>
          </ac:picMkLst>
        </pc:picChg>
        <pc:picChg chg="add mod">
          <ac:chgData name="Varsha R" userId="71afd05856590f0b" providerId="LiveId" clId="{3476A53B-0C30-4A0A-BFCF-C6D1F6CDF208}" dt="2024-12-29T13:24:38.050" v="531" actId="14100"/>
          <ac:picMkLst>
            <pc:docMk/>
            <pc:sldMk cId="298187355" sldId="291"/>
            <ac:picMk id="6" creationId="{15AFB3E2-85A3-FC5B-C9BA-713DA827AB2C}"/>
          </ac:picMkLst>
        </pc:picChg>
        <pc:picChg chg="add mod ord">
          <ac:chgData name="Varsha R" userId="71afd05856590f0b" providerId="LiveId" clId="{3476A53B-0C30-4A0A-BFCF-C6D1F6CDF208}" dt="2024-12-28T06:18:21.468" v="198" actId="1076"/>
          <ac:picMkLst>
            <pc:docMk/>
            <pc:sldMk cId="298187355" sldId="291"/>
            <ac:picMk id="9" creationId="{F7BEC6DC-C799-C186-699F-A06536A176E0}"/>
          </ac:picMkLst>
        </pc:picChg>
      </pc:sldChg>
      <pc:sldChg chg="addSp delSp modSp new mod">
        <pc:chgData name="Varsha R" userId="71afd05856590f0b" providerId="LiveId" clId="{3476A53B-0C30-4A0A-BFCF-C6D1F6CDF208}" dt="2024-12-29T13:25:29.686" v="556" actId="20577"/>
        <pc:sldMkLst>
          <pc:docMk/>
          <pc:sldMk cId="1447123902" sldId="292"/>
        </pc:sldMkLst>
        <pc:spChg chg="mod">
          <ac:chgData name="Varsha R" userId="71afd05856590f0b" providerId="LiveId" clId="{3476A53B-0C30-4A0A-BFCF-C6D1F6CDF208}" dt="2024-12-29T13:25:29.686" v="556" actId="20577"/>
          <ac:spMkLst>
            <pc:docMk/>
            <pc:sldMk cId="1447123902" sldId="292"/>
            <ac:spMk id="2" creationId="{AAC2DF7E-671C-16AA-3BCA-054C9C865483}"/>
          </ac:spMkLst>
        </pc:spChg>
        <pc:spChg chg="del">
          <ac:chgData name="Varsha R" userId="71afd05856590f0b" providerId="LiveId" clId="{3476A53B-0C30-4A0A-BFCF-C6D1F6CDF208}" dt="2024-12-28T06:19:11.443" v="199" actId="22"/>
          <ac:spMkLst>
            <pc:docMk/>
            <pc:sldMk cId="1447123902" sldId="292"/>
            <ac:spMk id="3" creationId="{68305236-52E9-BFC2-B1FE-516FB458D30B}"/>
          </ac:spMkLst>
        </pc:spChg>
        <pc:picChg chg="add mod">
          <ac:chgData name="Varsha R" userId="71afd05856590f0b" providerId="LiveId" clId="{3476A53B-0C30-4A0A-BFCF-C6D1F6CDF208}" dt="2024-12-29T13:24:57.737" v="536" actId="14100"/>
          <ac:picMkLst>
            <pc:docMk/>
            <pc:sldMk cId="1447123902" sldId="292"/>
            <ac:picMk id="4" creationId="{D631C485-8B09-1601-D479-B5F12661BB7E}"/>
          </ac:picMkLst>
        </pc:picChg>
        <pc:picChg chg="add mod ord">
          <ac:chgData name="Varsha R" userId="71afd05856590f0b" providerId="LiveId" clId="{3476A53B-0C30-4A0A-BFCF-C6D1F6CDF208}" dt="2024-12-28T06:19:14.787" v="200" actId="1076"/>
          <ac:picMkLst>
            <pc:docMk/>
            <pc:sldMk cId="1447123902" sldId="292"/>
            <ac:picMk id="5" creationId="{27D0B46C-4EB6-B610-3A44-12DFCC5B5CB9}"/>
          </ac:picMkLst>
        </pc:picChg>
      </pc:sldChg>
      <pc:sldChg chg="addSp delSp modSp new mod">
        <pc:chgData name="Varsha R" userId="71afd05856590f0b" providerId="LiveId" clId="{3476A53B-0C30-4A0A-BFCF-C6D1F6CDF208}" dt="2024-12-29T13:26:11.319" v="563" actId="20577"/>
        <pc:sldMkLst>
          <pc:docMk/>
          <pc:sldMk cId="3493720370" sldId="293"/>
        </pc:sldMkLst>
        <pc:spChg chg="mod">
          <ac:chgData name="Varsha R" userId="71afd05856590f0b" providerId="LiveId" clId="{3476A53B-0C30-4A0A-BFCF-C6D1F6CDF208}" dt="2024-12-29T13:26:11.319" v="563" actId="20577"/>
          <ac:spMkLst>
            <pc:docMk/>
            <pc:sldMk cId="3493720370" sldId="293"/>
            <ac:spMk id="2" creationId="{94189A5A-83F3-D34B-1C99-2488306E6223}"/>
          </ac:spMkLst>
        </pc:spChg>
        <pc:spChg chg="del">
          <ac:chgData name="Varsha R" userId="71afd05856590f0b" providerId="LiveId" clId="{3476A53B-0C30-4A0A-BFCF-C6D1F6CDF208}" dt="2024-12-28T06:20:13.189" v="202" actId="22"/>
          <ac:spMkLst>
            <pc:docMk/>
            <pc:sldMk cId="3493720370" sldId="293"/>
            <ac:spMk id="3" creationId="{A286BF45-04E7-7C28-42D7-63B1AB4A0770}"/>
          </ac:spMkLst>
        </pc:spChg>
        <pc:picChg chg="add mod">
          <ac:chgData name="Varsha R" userId="71afd05856590f0b" providerId="LiveId" clId="{3476A53B-0C30-4A0A-BFCF-C6D1F6CDF208}" dt="2024-12-29T13:26:04.768" v="561" actId="14100"/>
          <ac:picMkLst>
            <pc:docMk/>
            <pc:sldMk cId="3493720370" sldId="293"/>
            <ac:picMk id="4" creationId="{564D39CC-4659-6009-D15B-72041EA054A4}"/>
          </ac:picMkLst>
        </pc:picChg>
        <pc:picChg chg="add mod ord">
          <ac:chgData name="Varsha R" userId="71afd05856590f0b" providerId="LiveId" clId="{3476A53B-0C30-4A0A-BFCF-C6D1F6CDF208}" dt="2024-12-28T06:20:16.833" v="203" actId="1076"/>
          <ac:picMkLst>
            <pc:docMk/>
            <pc:sldMk cId="3493720370" sldId="293"/>
            <ac:picMk id="5" creationId="{E1D8DD06-6C92-0A90-3B31-8E1B357ED96F}"/>
          </ac:picMkLst>
        </pc:picChg>
        <pc:picChg chg="add mod">
          <ac:chgData name="Varsha R" userId="71afd05856590f0b" providerId="LiveId" clId="{3476A53B-0C30-4A0A-BFCF-C6D1F6CDF208}" dt="2024-12-28T06:20:45.507" v="205" actId="1076"/>
          <ac:picMkLst>
            <pc:docMk/>
            <pc:sldMk cId="3493720370" sldId="293"/>
            <ac:picMk id="7" creationId="{B29964BD-CC53-E429-E2A8-EBE3E2F82199}"/>
          </ac:picMkLst>
        </pc:picChg>
      </pc:sldChg>
      <pc:sldChg chg="addSp delSp modSp new mod">
        <pc:chgData name="Varsha R" userId="71afd05856590f0b" providerId="LiveId" clId="{3476A53B-0C30-4A0A-BFCF-C6D1F6CDF208}" dt="2024-12-29T13:27:40.737" v="581" actId="14100"/>
        <pc:sldMkLst>
          <pc:docMk/>
          <pc:sldMk cId="2438695950" sldId="294"/>
        </pc:sldMkLst>
        <pc:spChg chg="mod">
          <ac:chgData name="Varsha R" userId="71afd05856590f0b" providerId="LiveId" clId="{3476A53B-0C30-4A0A-BFCF-C6D1F6CDF208}" dt="2024-12-29T13:26:33.179" v="568"/>
          <ac:spMkLst>
            <pc:docMk/>
            <pc:sldMk cId="2438695950" sldId="294"/>
            <ac:spMk id="2" creationId="{83799B2D-9122-A738-265E-94669A53B5CA}"/>
          </ac:spMkLst>
        </pc:spChg>
        <pc:spChg chg="del">
          <ac:chgData name="Varsha R" userId="71afd05856590f0b" providerId="LiveId" clId="{3476A53B-0C30-4A0A-BFCF-C6D1F6CDF208}" dt="2024-12-28T06:21:25.305" v="207" actId="22"/>
          <ac:spMkLst>
            <pc:docMk/>
            <pc:sldMk cId="2438695950" sldId="294"/>
            <ac:spMk id="3" creationId="{684CFD10-8DED-2D0B-A33E-D43B0513A9CC}"/>
          </ac:spMkLst>
        </pc:spChg>
        <pc:spChg chg="add del">
          <ac:chgData name="Varsha R" userId="71afd05856590f0b" providerId="LiveId" clId="{3476A53B-0C30-4A0A-BFCF-C6D1F6CDF208}" dt="2024-12-29T13:26:40.058" v="570" actId="22"/>
          <ac:spMkLst>
            <pc:docMk/>
            <pc:sldMk cId="2438695950" sldId="294"/>
            <ac:spMk id="9" creationId="{12455C0F-1630-A452-3F17-9A3D068DFBA4}"/>
          </ac:spMkLst>
        </pc:spChg>
        <pc:picChg chg="add del">
          <ac:chgData name="Varsha R" userId="71afd05856590f0b" providerId="LiveId" clId="{3476A53B-0C30-4A0A-BFCF-C6D1F6CDF208}" dt="2024-12-29T13:26:24.259" v="567" actId="22"/>
          <ac:picMkLst>
            <pc:docMk/>
            <pc:sldMk cId="2438695950" sldId="294"/>
            <ac:picMk id="4" creationId="{58406943-9C8C-3061-6C89-3E0803BF13A7}"/>
          </ac:picMkLst>
        </pc:picChg>
        <pc:picChg chg="add mod ord">
          <ac:chgData name="Varsha R" userId="71afd05856590f0b" providerId="LiveId" clId="{3476A53B-0C30-4A0A-BFCF-C6D1F6CDF208}" dt="2024-12-28T06:21:28.212" v="208" actId="1076"/>
          <ac:picMkLst>
            <pc:docMk/>
            <pc:sldMk cId="2438695950" sldId="294"/>
            <ac:picMk id="5" creationId="{EAFFABFF-FCA9-D0F6-BA66-C2035E5C849A}"/>
          </ac:picMkLst>
        </pc:picChg>
        <pc:picChg chg="add del">
          <ac:chgData name="Varsha R" userId="71afd05856590f0b" providerId="LiveId" clId="{3476A53B-0C30-4A0A-BFCF-C6D1F6CDF208}" dt="2024-12-29T13:26:22.893" v="566" actId="22"/>
          <ac:picMkLst>
            <pc:docMk/>
            <pc:sldMk cId="2438695950" sldId="294"/>
            <ac:picMk id="7" creationId="{D181026D-706A-C929-1BF3-5B6313EE5CF8}"/>
          </ac:picMkLst>
        </pc:picChg>
        <pc:picChg chg="add mod">
          <ac:chgData name="Varsha R" userId="71afd05856590f0b" providerId="LiveId" clId="{3476A53B-0C30-4A0A-BFCF-C6D1F6CDF208}" dt="2024-12-29T13:27:09.461" v="575" actId="1076"/>
          <ac:picMkLst>
            <pc:docMk/>
            <pc:sldMk cId="2438695950" sldId="294"/>
            <ac:picMk id="11" creationId="{D3DF912E-D35B-283A-4129-7C1372D4E1A0}"/>
          </ac:picMkLst>
        </pc:picChg>
        <pc:picChg chg="add mod">
          <ac:chgData name="Varsha R" userId="71afd05856590f0b" providerId="LiveId" clId="{3476A53B-0C30-4A0A-BFCF-C6D1F6CDF208}" dt="2024-12-29T13:27:40.737" v="581" actId="14100"/>
          <ac:picMkLst>
            <pc:docMk/>
            <pc:sldMk cId="2438695950" sldId="294"/>
            <ac:picMk id="13" creationId="{0261BADE-2CD8-3769-7180-E62FD04E88E9}"/>
          </ac:picMkLst>
        </pc:picChg>
      </pc:sldChg>
      <pc:sldChg chg="addSp delSp modSp new mod">
        <pc:chgData name="Varsha R" userId="71afd05856590f0b" providerId="LiveId" clId="{3476A53B-0C30-4A0A-BFCF-C6D1F6CDF208}" dt="2024-12-29T13:28:15.420" v="592" actId="2711"/>
        <pc:sldMkLst>
          <pc:docMk/>
          <pc:sldMk cId="3346534421" sldId="295"/>
        </pc:sldMkLst>
        <pc:spChg chg="mod">
          <ac:chgData name="Varsha R" userId="71afd05856590f0b" providerId="LiveId" clId="{3476A53B-0C30-4A0A-BFCF-C6D1F6CDF208}" dt="2024-12-29T13:28:15.420" v="592" actId="2711"/>
          <ac:spMkLst>
            <pc:docMk/>
            <pc:sldMk cId="3346534421" sldId="295"/>
            <ac:spMk id="2" creationId="{A8693756-C7C7-A516-F7B9-9CFDF242E574}"/>
          </ac:spMkLst>
        </pc:spChg>
        <pc:spChg chg="del">
          <ac:chgData name="Varsha R" userId="71afd05856590f0b" providerId="LiveId" clId="{3476A53B-0C30-4A0A-BFCF-C6D1F6CDF208}" dt="2024-12-28T06:22:23.010" v="210" actId="22"/>
          <ac:spMkLst>
            <pc:docMk/>
            <pc:sldMk cId="3346534421" sldId="295"/>
            <ac:spMk id="3" creationId="{6A2814C7-30EA-9AB3-FEDA-45001645BD67}"/>
          </ac:spMkLst>
        </pc:spChg>
        <pc:picChg chg="add mod">
          <ac:chgData name="Varsha R" userId="71afd05856590f0b" providerId="LiveId" clId="{3476A53B-0C30-4A0A-BFCF-C6D1F6CDF208}" dt="2024-12-29T13:27:58.823" v="584" actId="14100"/>
          <ac:picMkLst>
            <pc:docMk/>
            <pc:sldMk cId="3346534421" sldId="295"/>
            <ac:picMk id="4" creationId="{9C192B6F-1B56-2545-1B0B-57998C40DC63}"/>
          </ac:picMkLst>
        </pc:picChg>
        <pc:picChg chg="add mod ord">
          <ac:chgData name="Varsha R" userId="71afd05856590f0b" providerId="LiveId" clId="{3476A53B-0C30-4A0A-BFCF-C6D1F6CDF208}" dt="2024-12-28T06:22:25.362" v="211" actId="1076"/>
          <ac:picMkLst>
            <pc:docMk/>
            <pc:sldMk cId="3346534421" sldId="295"/>
            <ac:picMk id="5" creationId="{D29BFF53-EE1B-5042-3ABE-819995696BE2}"/>
          </ac:picMkLst>
        </pc:picChg>
      </pc:sldChg>
      <pc:sldChg chg="addSp delSp modSp new mod">
        <pc:chgData name="Varsha R" userId="71afd05856590f0b" providerId="LiveId" clId="{3476A53B-0C30-4A0A-BFCF-C6D1F6CDF208}" dt="2024-12-29T13:29:47.272" v="595" actId="1076"/>
        <pc:sldMkLst>
          <pc:docMk/>
          <pc:sldMk cId="1129303606" sldId="296"/>
        </pc:sldMkLst>
        <pc:spChg chg="mod">
          <ac:chgData name="Varsha R" userId="71afd05856590f0b" providerId="LiveId" clId="{3476A53B-0C30-4A0A-BFCF-C6D1F6CDF208}" dt="2024-12-29T13:28:30.289" v="593"/>
          <ac:spMkLst>
            <pc:docMk/>
            <pc:sldMk cId="1129303606" sldId="296"/>
            <ac:spMk id="2" creationId="{74F3BAE0-1FFA-B694-C8D8-C5DEFDDED026}"/>
          </ac:spMkLst>
        </pc:spChg>
        <pc:spChg chg="del">
          <ac:chgData name="Varsha R" userId="71afd05856590f0b" providerId="LiveId" clId="{3476A53B-0C30-4A0A-BFCF-C6D1F6CDF208}" dt="2024-12-28T06:23:54.221" v="213" actId="22"/>
          <ac:spMkLst>
            <pc:docMk/>
            <pc:sldMk cId="1129303606" sldId="296"/>
            <ac:spMk id="3" creationId="{530864CE-A810-4957-DFCD-4618A5A378F7}"/>
          </ac:spMkLst>
        </pc:spChg>
        <pc:picChg chg="add mod">
          <ac:chgData name="Varsha R" userId="71afd05856590f0b" providerId="LiveId" clId="{3476A53B-0C30-4A0A-BFCF-C6D1F6CDF208}" dt="2024-12-29T13:29:47.272" v="595" actId="1076"/>
          <ac:picMkLst>
            <pc:docMk/>
            <pc:sldMk cId="1129303606" sldId="296"/>
            <ac:picMk id="4" creationId="{69861896-5A52-F6CC-C27D-828D321D8DF3}"/>
          </ac:picMkLst>
        </pc:picChg>
        <pc:picChg chg="add mod ord">
          <ac:chgData name="Varsha R" userId="71afd05856590f0b" providerId="LiveId" clId="{3476A53B-0C30-4A0A-BFCF-C6D1F6CDF208}" dt="2024-12-28T06:23:57.005" v="214" actId="1076"/>
          <ac:picMkLst>
            <pc:docMk/>
            <pc:sldMk cId="1129303606" sldId="296"/>
            <ac:picMk id="5" creationId="{7EFED830-F3F5-B0A0-FEAB-74A149B50A79}"/>
          </ac:picMkLst>
        </pc:picChg>
      </pc:sldChg>
      <pc:sldChg chg="addSp delSp modSp new mod">
        <pc:chgData name="Varsha R" userId="71afd05856590f0b" providerId="LiveId" clId="{3476A53B-0C30-4A0A-BFCF-C6D1F6CDF208}" dt="2024-12-29T13:30:37.068" v="606" actId="2711"/>
        <pc:sldMkLst>
          <pc:docMk/>
          <pc:sldMk cId="51909654" sldId="297"/>
        </pc:sldMkLst>
        <pc:spChg chg="mod">
          <ac:chgData name="Varsha R" userId="71afd05856590f0b" providerId="LiveId" clId="{3476A53B-0C30-4A0A-BFCF-C6D1F6CDF208}" dt="2024-12-29T13:30:37.068" v="606" actId="2711"/>
          <ac:spMkLst>
            <pc:docMk/>
            <pc:sldMk cId="51909654" sldId="297"/>
            <ac:spMk id="2" creationId="{B0CF7DBF-6C5D-DBE2-2BDA-4ABAE599781F}"/>
          </ac:spMkLst>
        </pc:spChg>
        <pc:spChg chg="del">
          <ac:chgData name="Varsha R" userId="71afd05856590f0b" providerId="LiveId" clId="{3476A53B-0C30-4A0A-BFCF-C6D1F6CDF208}" dt="2024-12-28T06:24:35.973" v="216" actId="22"/>
          <ac:spMkLst>
            <pc:docMk/>
            <pc:sldMk cId="51909654" sldId="297"/>
            <ac:spMk id="3" creationId="{E13D01A9-6023-5CB2-AD8D-227FC04E0815}"/>
          </ac:spMkLst>
        </pc:spChg>
        <pc:picChg chg="add mod">
          <ac:chgData name="Varsha R" userId="71afd05856590f0b" providerId="LiveId" clId="{3476A53B-0C30-4A0A-BFCF-C6D1F6CDF208}" dt="2024-12-29T13:30:21.073" v="598" actId="14100"/>
          <ac:picMkLst>
            <pc:docMk/>
            <pc:sldMk cId="51909654" sldId="297"/>
            <ac:picMk id="4" creationId="{B80CB8BC-8934-A537-917B-535DA3F37427}"/>
          </ac:picMkLst>
        </pc:picChg>
        <pc:picChg chg="add mod ord">
          <ac:chgData name="Varsha R" userId="71afd05856590f0b" providerId="LiveId" clId="{3476A53B-0C30-4A0A-BFCF-C6D1F6CDF208}" dt="2024-12-28T06:24:39.278" v="217" actId="1076"/>
          <ac:picMkLst>
            <pc:docMk/>
            <pc:sldMk cId="51909654" sldId="297"/>
            <ac:picMk id="5" creationId="{F0EBED05-D010-DE58-0E69-ACFC72A63160}"/>
          </ac:picMkLst>
        </pc:picChg>
      </pc:sldChg>
      <pc:sldChg chg="addSp delSp modSp new mod">
        <pc:chgData name="Varsha R" userId="71afd05856590f0b" providerId="LiveId" clId="{3476A53B-0C30-4A0A-BFCF-C6D1F6CDF208}" dt="2024-12-29T13:35:15.369" v="631" actId="2711"/>
        <pc:sldMkLst>
          <pc:docMk/>
          <pc:sldMk cId="562837969" sldId="298"/>
        </pc:sldMkLst>
        <pc:spChg chg="mod">
          <ac:chgData name="Varsha R" userId="71afd05856590f0b" providerId="LiveId" clId="{3476A53B-0C30-4A0A-BFCF-C6D1F6CDF208}" dt="2024-12-29T13:35:15.369" v="631" actId="2711"/>
          <ac:spMkLst>
            <pc:docMk/>
            <pc:sldMk cId="562837969" sldId="298"/>
            <ac:spMk id="2" creationId="{0E18E2FC-2A20-738B-1F8A-10F9BF78A852}"/>
          </ac:spMkLst>
        </pc:spChg>
        <pc:spChg chg="del">
          <ac:chgData name="Varsha R" userId="71afd05856590f0b" providerId="LiveId" clId="{3476A53B-0C30-4A0A-BFCF-C6D1F6CDF208}" dt="2024-12-28T06:26:18.157" v="219" actId="22"/>
          <ac:spMkLst>
            <pc:docMk/>
            <pc:sldMk cId="562837969" sldId="298"/>
            <ac:spMk id="3" creationId="{DE41B68B-6FAE-F530-AD4C-179C499425AF}"/>
          </ac:spMkLst>
        </pc:spChg>
        <pc:picChg chg="add mod">
          <ac:chgData name="Varsha R" userId="71afd05856590f0b" providerId="LiveId" clId="{3476A53B-0C30-4A0A-BFCF-C6D1F6CDF208}" dt="2024-12-29T13:32:58.683" v="608" actId="1076"/>
          <ac:picMkLst>
            <pc:docMk/>
            <pc:sldMk cId="562837969" sldId="298"/>
            <ac:picMk id="4" creationId="{5096D6F7-AB6D-8A55-3856-77AA00285D21}"/>
          </ac:picMkLst>
        </pc:picChg>
        <pc:picChg chg="add mod ord">
          <ac:chgData name="Varsha R" userId="71afd05856590f0b" providerId="LiveId" clId="{3476A53B-0C30-4A0A-BFCF-C6D1F6CDF208}" dt="2024-12-28T06:26:21.915" v="220" actId="1076"/>
          <ac:picMkLst>
            <pc:docMk/>
            <pc:sldMk cId="562837969" sldId="298"/>
            <ac:picMk id="5" creationId="{C271C1AA-6FE4-65EF-5C89-91C205987DA7}"/>
          </ac:picMkLst>
        </pc:picChg>
        <pc:picChg chg="add mod">
          <ac:chgData name="Varsha R" userId="71afd05856590f0b" providerId="LiveId" clId="{3476A53B-0C30-4A0A-BFCF-C6D1F6CDF208}" dt="2024-12-29T13:33:19.245" v="610" actId="1076"/>
          <ac:picMkLst>
            <pc:docMk/>
            <pc:sldMk cId="562837969" sldId="298"/>
            <ac:picMk id="7" creationId="{89C14027-5D70-C077-DEDA-289D66CA1A70}"/>
          </ac:picMkLst>
        </pc:picChg>
        <pc:picChg chg="add mod">
          <ac:chgData name="Varsha R" userId="71afd05856590f0b" providerId="LiveId" clId="{3476A53B-0C30-4A0A-BFCF-C6D1F6CDF208}" dt="2024-12-29T13:33:46.264" v="615" actId="14100"/>
          <ac:picMkLst>
            <pc:docMk/>
            <pc:sldMk cId="562837969" sldId="298"/>
            <ac:picMk id="9" creationId="{5EDCD86A-494A-0C35-CC0F-4EC244676908}"/>
          </ac:picMkLst>
        </pc:picChg>
        <pc:picChg chg="add del mod">
          <ac:chgData name="Varsha R" userId="71afd05856590f0b" providerId="LiveId" clId="{3476A53B-0C30-4A0A-BFCF-C6D1F6CDF208}" dt="2024-12-29T13:34:11.879" v="621" actId="478"/>
          <ac:picMkLst>
            <pc:docMk/>
            <pc:sldMk cId="562837969" sldId="298"/>
            <ac:picMk id="11" creationId="{2CC7C626-9D62-127D-216D-891F1CFE6BF4}"/>
          </ac:picMkLst>
        </pc:picChg>
        <pc:picChg chg="add mod">
          <ac:chgData name="Varsha R" userId="71afd05856590f0b" providerId="LiveId" clId="{3476A53B-0C30-4A0A-BFCF-C6D1F6CDF208}" dt="2024-12-29T13:35:00.006" v="623" actId="1076"/>
          <ac:picMkLst>
            <pc:docMk/>
            <pc:sldMk cId="562837969" sldId="298"/>
            <ac:picMk id="13" creationId="{215750A1-F509-5B59-D316-22F54C5219CD}"/>
          </ac:picMkLst>
        </pc:picChg>
      </pc:sldChg>
      <pc:sldChg chg="addSp delSp modSp new mod">
        <pc:chgData name="Varsha R" userId="71afd05856590f0b" providerId="LiveId" clId="{3476A53B-0C30-4A0A-BFCF-C6D1F6CDF208}" dt="2024-12-29T13:35:30.744" v="632"/>
        <pc:sldMkLst>
          <pc:docMk/>
          <pc:sldMk cId="2955696806" sldId="299"/>
        </pc:sldMkLst>
        <pc:spChg chg="mod">
          <ac:chgData name="Varsha R" userId="71afd05856590f0b" providerId="LiveId" clId="{3476A53B-0C30-4A0A-BFCF-C6D1F6CDF208}" dt="2024-12-29T13:35:30.744" v="632"/>
          <ac:spMkLst>
            <pc:docMk/>
            <pc:sldMk cId="2955696806" sldId="299"/>
            <ac:spMk id="2" creationId="{23C07427-D9E1-7731-A318-10802AABDFFE}"/>
          </ac:spMkLst>
        </pc:spChg>
        <pc:spChg chg="del">
          <ac:chgData name="Varsha R" userId="71afd05856590f0b" providerId="LiveId" clId="{3476A53B-0C30-4A0A-BFCF-C6D1F6CDF208}" dt="2024-12-28T06:27:06.427" v="222" actId="22"/>
          <ac:spMkLst>
            <pc:docMk/>
            <pc:sldMk cId="2955696806" sldId="299"/>
            <ac:spMk id="3" creationId="{A0C8215A-4879-A5CF-D02C-E80076C49C6F}"/>
          </ac:spMkLst>
        </pc:spChg>
        <pc:picChg chg="add mod ord">
          <ac:chgData name="Varsha R" userId="71afd05856590f0b" providerId="LiveId" clId="{3476A53B-0C30-4A0A-BFCF-C6D1F6CDF208}" dt="2024-12-28T06:27:10.128" v="223" actId="1076"/>
          <ac:picMkLst>
            <pc:docMk/>
            <pc:sldMk cId="2955696806" sldId="299"/>
            <ac:picMk id="5" creationId="{A1D44047-4269-81A1-FF45-A2DB687CDDAA}"/>
          </ac:picMkLst>
        </pc:picChg>
      </pc:sldChg>
      <pc:sldChg chg="addSp delSp modSp new mod">
        <pc:chgData name="Varsha R" userId="71afd05856590f0b" providerId="LiveId" clId="{3476A53B-0C30-4A0A-BFCF-C6D1F6CDF208}" dt="2024-12-29T13:35:36.591" v="633"/>
        <pc:sldMkLst>
          <pc:docMk/>
          <pc:sldMk cId="2069734604" sldId="300"/>
        </pc:sldMkLst>
        <pc:spChg chg="mod">
          <ac:chgData name="Varsha R" userId="71afd05856590f0b" providerId="LiveId" clId="{3476A53B-0C30-4A0A-BFCF-C6D1F6CDF208}" dt="2024-12-29T13:35:36.591" v="633"/>
          <ac:spMkLst>
            <pc:docMk/>
            <pc:sldMk cId="2069734604" sldId="300"/>
            <ac:spMk id="2" creationId="{00332A1D-A56C-429F-9F27-5EF1B0F9F06B}"/>
          </ac:spMkLst>
        </pc:spChg>
        <pc:spChg chg="del">
          <ac:chgData name="Varsha R" userId="71afd05856590f0b" providerId="LiveId" clId="{3476A53B-0C30-4A0A-BFCF-C6D1F6CDF208}" dt="2024-12-28T06:27:39.189" v="225" actId="22"/>
          <ac:spMkLst>
            <pc:docMk/>
            <pc:sldMk cId="2069734604" sldId="300"/>
            <ac:spMk id="3" creationId="{57B095BE-13F6-237F-35FA-0336FE97E873}"/>
          </ac:spMkLst>
        </pc:spChg>
        <pc:picChg chg="add mod ord">
          <ac:chgData name="Varsha R" userId="71afd05856590f0b" providerId="LiveId" clId="{3476A53B-0C30-4A0A-BFCF-C6D1F6CDF208}" dt="2024-12-28T06:27:42.238" v="226" actId="1076"/>
          <ac:picMkLst>
            <pc:docMk/>
            <pc:sldMk cId="2069734604" sldId="300"/>
            <ac:picMk id="5" creationId="{5D2DC7AA-E45F-0A6B-C36E-0CA4ABF3A4E5}"/>
          </ac:picMkLst>
        </pc:picChg>
      </pc:sldChg>
      <pc:sldMasterChg chg="modSldLayout">
        <pc:chgData name="Varsha R" userId="71afd05856590f0b" providerId="LiveId" clId="{3476A53B-0C30-4A0A-BFCF-C6D1F6CDF208}" dt="2024-12-29T13:37:48.121" v="669" actId="122"/>
        <pc:sldMasterMkLst>
          <pc:docMk/>
          <pc:sldMasterMk cId="1414443606" sldId="2147483648"/>
        </pc:sldMasterMkLst>
        <pc:sldLayoutChg chg="addSp modSp mod">
          <pc:chgData name="Varsha R" userId="71afd05856590f0b" providerId="LiveId" clId="{3476A53B-0C30-4A0A-BFCF-C6D1F6CDF208}" dt="2024-12-29T13:37:48.121" v="669" actId="122"/>
          <pc:sldLayoutMkLst>
            <pc:docMk/>
            <pc:sldMasterMk cId="1414443606" sldId="2147483648"/>
            <pc:sldLayoutMk cId="393810763" sldId="2147483650"/>
          </pc:sldLayoutMkLst>
          <pc:spChg chg="add mod">
            <ac:chgData name="Varsha R" userId="71afd05856590f0b" providerId="LiveId" clId="{3476A53B-0C30-4A0A-BFCF-C6D1F6CDF208}" dt="2024-12-29T13:37:48.121" v="669" actId="122"/>
            <ac:spMkLst>
              <pc:docMk/>
              <pc:sldMasterMk cId="1414443606" sldId="2147483648"/>
              <pc:sldLayoutMk cId="393810763" sldId="2147483650"/>
              <ac:spMk id="7" creationId="{2EF8E75F-5E7B-4EAA-DBC0-415F939474BC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BD4677-E7DF-1B8A-12E6-0E91127BBA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D955AF-DF8E-A5AA-0541-210BC17170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0A449D-C490-5EDE-191E-1C74B15E8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DD9F-F7A0-4B3C-8053-A9F5BFDC3F4B}" type="datetimeFigureOut">
              <a:rPr lang="en-IN" smtClean="0"/>
              <a:t>29-12-2024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1B5AF5-C141-37E1-3EFA-07AF9EDA6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D613BD-46AC-7CD3-6C29-1466A32D2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BDF9E-B873-4EC4-B598-1C24596730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874237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7AA69-23C6-7BB0-0298-247B98717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D54631-DF36-8165-D731-A98C770277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97FDC5-CBD9-A538-1C00-D68EE42864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DD9F-F7A0-4B3C-8053-A9F5BFDC3F4B}" type="datetimeFigureOut">
              <a:rPr lang="en-IN" smtClean="0"/>
              <a:t>29-12-2024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179176-1578-EDD6-B600-29685AE691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50B41E-CE00-C46D-2375-00B575864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BDF9E-B873-4EC4-B598-1C24596730FA}" type="slidenum">
              <a:rPr lang="en-IN" smtClean="0"/>
              <a:t>‹#›</a:t>
            </a:fld>
            <a:endParaRPr lang="en-IN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F8E75F-5E7B-4EAA-DBC0-415F939474BC}"/>
              </a:ext>
            </a:extLst>
          </p:cNvPr>
          <p:cNvSpPr txBox="1"/>
          <p:nvPr userDrawn="1"/>
        </p:nvSpPr>
        <p:spPr>
          <a:xfrm>
            <a:off x="4038600" y="6356350"/>
            <a:ext cx="411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Presentation by Prof. Varsha R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810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7E1A9-7FA5-A592-81F9-68D5632C2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A3D1A9-18A5-74B8-2824-84E314B84B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6B372C-E1B8-B0BD-03D3-425B81CDD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DD9F-F7A0-4B3C-8053-A9F5BFDC3F4B}" type="datetimeFigureOut">
              <a:rPr lang="en-IN" smtClean="0"/>
              <a:t>29-12-2024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8A7762-A64F-74CE-303B-ECD575D59D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5F9AF7-15AB-DE74-39EC-BAEB102AC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BDF9E-B873-4EC4-B598-1C24596730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80851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00BFA-5ED3-BD57-0D51-F3845FD3A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5F19B4-8199-99FA-CD13-BB44C29D6C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150F3E-5377-FCB3-62E4-9584BCDFEA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9B0DB2-08E8-122F-8D18-1B26354E7E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DD9F-F7A0-4B3C-8053-A9F5BFDC3F4B}" type="datetimeFigureOut">
              <a:rPr lang="en-IN" smtClean="0"/>
              <a:t>29-12-2024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937499-E5A0-8C88-7BBF-C6FEB2775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366A57-3D9A-77DE-F4B0-2754101E5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BDF9E-B873-4EC4-B598-1C24596730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51694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56F470-815B-B81B-0ECB-F21AE5C6A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1A6EE1-0149-086B-95FD-9C44B94907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E86F3A-0A22-B6DA-D09A-B60AB345CE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548973-DD94-A952-1C75-AB3DB286E4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4AD4BA-D6C9-2269-2290-B71A5DF75B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DF27AE1-2537-7899-EEA4-2938AAD857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DD9F-F7A0-4B3C-8053-A9F5BFDC3F4B}" type="datetimeFigureOut">
              <a:rPr lang="en-IN" smtClean="0"/>
              <a:t>29-12-2024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6BE32FC-1686-94D6-2649-374094B86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101B950-E60C-4E51-90C6-B01519730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BDF9E-B873-4EC4-B598-1C24596730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9044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9DAAC-66D9-68DA-A58B-538277FD6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67D5AFF-41DF-300A-0CC3-23F4B865AC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DD9F-F7A0-4B3C-8053-A9F5BFDC3F4B}" type="datetimeFigureOut">
              <a:rPr lang="en-IN" smtClean="0"/>
              <a:t>29-12-2024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5F8890-5198-64F8-38C8-D51CE74AF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AFE37D-A1FE-5570-31A0-38C04A4FD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BDF9E-B873-4EC4-B598-1C24596730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00207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EC08266-F0DD-D3DB-E059-314EF27A4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DD9F-F7A0-4B3C-8053-A9F5BFDC3F4B}" type="datetimeFigureOut">
              <a:rPr lang="en-IN" smtClean="0"/>
              <a:t>29-12-2024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A38CF4E-ABC9-C757-0C76-308805D16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B34423-C47A-9E46-41B0-09FDFA1BF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BDF9E-B873-4EC4-B598-1C24596730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15958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FE749F-64EF-DE3D-0A56-256AFF6D3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25E4DA-A11B-CA62-16C9-8390F0B363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F68E4E-578F-8F38-4C7C-A43A8A15FB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278655-19A6-FC65-19CB-07BD4E0AD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DD9F-F7A0-4B3C-8053-A9F5BFDC3F4B}" type="datetimeFigureOut">
              <a:rPr lang="en-IN" smtClean="0"/>
              <a:t>29-12-2024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BCDB61-1F4B-B30F-3B45-0C413AEB3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AC1FAC-B131-7622-A34D-F3BA87D04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BDF9E-B873-4EC4-B598-1C24596730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85435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5ABBC-8257-B36A-D567-811E95F31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C08403D-CA5C-69FB-D888-9D599878BC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AD7BA7-3BAC-BB8B-E924-4C7D3DA87E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1A63AF-A82F-D4C2-1178-05BD19479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DD9F-F7A0-4B3C-8053-A9F5BFDC3F4B}" type="datetimeFigureOut">
              <a:rPr lang="en-IN" smtClean="0"/>
              <a:t>29-12-2024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4BA827-CE68-9BCC-52A9-B19BAB548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82C34E-5ACC-453C-8DF8-D6F0AAFDF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BDF9E-B873-4EC4-B598-1C24596730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03799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72C0C-4B76-2FF5-2E9B-2322FBEE07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599994-E47C-3E32-2A3B-E0A3BBCB32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B1FEBE-CBC9-578E-D869-ED22E395E7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DD9F-F7A0-4B3C-8053-A9F5BFDC3F4B}" type="datetimeFigureOut">
              <a:rPr lang="en-IN" smtClean="0"/>
              <a:t>29-12-2024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145C95-0BFB-8B68-4F80-6ABC4EAD5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0FCFB9-CAD0-D848-856C-8ED709214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BDF9E-B873-4EC4-B598-1C24596730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05728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A3C5080-8A9E-D13B-C002-3576D4A205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228230-1D4F-ED33-5EE2-D4CD6D445E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55D2E5-908F-82EC-32F0-AEDA660CE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DD9F-F7A0-4B3C-8053-A9F5BFDC3F4B}" type="datetimeFigureOut">
              <a:rPr lang="en-IN" smtClean="0"/>
              <a:t>29-12-2024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6DFD35-D074-F6EA-228D-B25293DD98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EA2C0C-6FF2-FA1D-9A3C-087A37296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BDF9E-B873-4EC4-B598-1C24596730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0673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975FA92-9395-8D55-526F-9342E14A2A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44C07E-73C8-B104-995D-BC42C51DD6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17D0F5-1E37-D21B-B53A-064ACE58B0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1ADD9F-F7A0-4B3C-8053-A9F5BFDC3F4B}" type="datetimeFigureOut">
              <a:rPr lang="en-IN" smtClean="0"/>
              <a:t>29-12-2024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9F52A0-9F71-DABE-6EB5-FCDF597ACF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394BF8-743A-B9DE-5A31-7067573D4B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6BDF9E-B873-4EC4-B598-1C24596730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14443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8B19B0-9DF3-43C3-A9D4-C6F8644EAE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84201"/>
            <a:ext cx="9144000" cy="2032000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B.M.S College of Engineering</a:t>
            </a:r>
            <a:br>
              <a:rPr lang="en-US" sz="4400" dirty="0"/>
            </a:br>
            <a:br>
              <a:rPr lang="en-US" sz="4400" dirty="0"/>
            </a:br>
            <a:r>
              <a:rPr lang="en-US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Machine Learning</a:t>
            </a:r>
            <a:endParaRPr lang="en-IN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E1CE95-F741-4FE9-A9C4-E95F3AAB06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785533"/>
            <a:ext cx="9144000" cy="3809999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en-US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Nature Inspired Computing  </a:t>
            </a:r>
          </a:p>
          <a:p>
            <a:pPr algn="ctr"/>
            <a:r>
              <a:rPr lang="en-US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UNIT 05</a:t>
            </a:r>
          </a:p>
          <a:p>
            <a:pPr algn="ctr"/>
            <a:r>
              <a:rPr lang="en-US" sz="3200" i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Dragon Fly Optimization Algorithm</a:t>
            </a:r>
          </a:p>
          <a:p>
            <a:pPr algn="ctr"/>
            <a:endParaRPr lang="en-US" sz="3200" dirty="0">
              <a:solidFill>
                <a:schemeClr val="accent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800" dirty="0">
              <a:solidFill>
                <a:schemeClr val="accent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800" dirty="0">
              <a:solidFill>
                <a:schemeClr val="accent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800" dirty="0">
              <a:solidFill>
                <a:schemeClr val="accent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Prof. VARSHA R</a:t>
            </a:r>
          </a:p>
          <a:p>
            <a:pPr algn="ctr"/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Asst. Prof, Dept. of MEL, BMSCE</a:t>
            </a:r>
          </a:p>
          <a:p>
            <a:endParaRPr lang="en-IN" dirty="0"/>
          </a:p>
        </p:txBody>
      </p:sp>
      <p:pic>
        <p:nvPicPr>
          <p:cNvPr id="1026" name="Picture 2" descr="B.M.S. College of Engineering - Wikipedia">
            <a:extLst>
              <a:ext uri="{FF2B5EF4-FFF2-40B4-BE49-F238E27FC236}">
                <a16:creationId xmlns:a16="http://schemas.microsoft.com/office/drawing/2014/main" id="{C197A851-5F4F-49C6-8463-187724B731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9834" y="1378214"/>
            <a:ext cx="872331" cy="594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722F745-9697-BFC1-3C65-12B937E230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2624" y="4102455"/>
            <a:ext cx="2006752" cy="1600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5541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77269-F0E4-48C0-BFE9-ECA2B5DE7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r>
              <a:rPr lang="en-US" dirty="0"/>
              <a:t> 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8EB401C-A0D9-CDAB-FE49-5F0E1DDDD6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991229"/>
            <a:ext cx="7567316" cy="777307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5C68FBB-41C1-59AC-D239-3835A5D64F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768536"/>
            <a:ext cx="6683319" cy="85351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05FB8EC-41D0-0823-4B9C-DE4FF4E4E6D2}"/>
              </a:ext>
            </a:extLst>
          </p:cNvPr>
          <p:cNvSpPr txBox="1"/>
          <p:nvPr/>
        </p:nvSpPr>
        <p:spPr>
          <a:xfrm>
            <a:off x="1011024" y="3622050"/>
            <a:ext cx="81989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dragon flies can fly straight up and down and they can move like a helicopter.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B84E19E-9936-DADA-BA81-949205BFFD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2705" y="4063822"/>
            <a:ext cx="5055599" cy="233697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3C35C92-189A-BDD2-2F10-5FA4B37358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7344" y="5049414"/>
            <a:ext cx="632515" cy="503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7283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A423C-8F4C-A7D4-AB18-64E2BC7EF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Characteristics/ Properties of Dragon Fly Algorithm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2E96A7B-4BA3-42FE-F46E-5DC351674C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889239"/>
            <a:ext cx="6294665" cy="2263336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A87516D-6D51-D02D-ACB1-0596A25866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5849" y="1943100"/>
            <a:ext cx="2971800" cy="2971800"/>
          </a:xfrm>
          <a:prstGeom prst="rect">
            <a:avLst/>
          </a:prstGeom>
        </p:spPr>
      </p:pic>
      <p:pic>
        <p:nvPicPr>
          <p:cNvPr id="1026" name="Picture 2" descr="Dragonflies and Why You Want Them - Planters Place">
            <a:extLst>
              <a:ext uri="{FF2B5EF4-FFF2-40B4-BE49-F238E27FC236}">
                <a16:creationId xmlns:a16="http://schemas.microsoft.com/office/drawing/2014/main" id="{1018476D-63AA-3B97-0B4B-64689983CA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0284" y="4351126"/>
            <a:ext cx="4117579" cy="2376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86999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2809C-25CD-1865-A490-4B1A9EAA9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Characteristics/ Properties of Dragon Fly Algorithm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0F7A19B-9811-A888-5430-C2C14BF6F1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958965"/>
            <a:ext cx="5875529" cy="1181202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D4A1994-F074-3E41-EAC3-74245BE8DF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408444"/>
            <a:ext cx="2034716" cy="167654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D8200E6-B489-7F50-6F23-82E3C138E5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2916" y="3281553"/>
            <a:ext cx="4328535" cy="2613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7538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90DF8-9F33-D341-95FB-E4BD316B1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Characteristics/ Properties of Dragon Fly Algorithm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D374F4D-5EF3-BD7C-6719-74DEB74BCC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891171"/>
            <a:ext cx="7643522" cy="1165961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871D44C-DF80-471F-E4B1-815B90ADA0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0352" y="3057132"/>
            <a:ext cx="5464013" cy="2720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0466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3ECCE2-7348-7181-BFE1-4BE1B6226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Characteristics/ Properties of Dragon Fly Algorithm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1BA173E-BC0F-D7EA-402D-B8B04D207A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16152" y="2054215"/>
            <a:ext cx="7559695" cy="3894157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5DEF6FD-1383-6E89-0A0E-A5FF9C022C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06" y="4336330"/>
            <a:ext cx="885008" cy="96153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372F9DD-F75B-3B28-2D30-956A3338B8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4373" y="5649940"/>
            <a:ext cx="1280934" cy="365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8395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3D645-A323-691D-2A52-2089A618B6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Characteristics/ Properties of Dragon Fly Algorithm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CDF3338-EA20-707F-7C86-874C85B917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957522"/>
            <a:ext cx="7674005" cy="3635055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5840AD0-0F3F-8D5D-DDFC-0677202D67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7005" y="3687412"/>
            <a:ext cx="1905165" cy="190516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6F481A8-D134-F943-8983-D3CE8BA5E4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1622" y="3272632"/>
            <a:ext cx="1121790" cy="829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5815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E0975-74A8-CAF5-60EB-3A864E535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Characteristics/ Properties of Dragon Fly Algorithm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FD84F04-BC10-99DA-D3F1-6ED0E4D2B1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908188"/>
            <a:ext cx="8161727" cy="3696020"/>
          </a:xfrm>
        </p:spPr>
      </p:pic>
    </p:spTree>
    <p:extLst>
      <p:ext uri="{BB962C8B-B14F-4D97-AF65-F5344CB8AC3E}">
        <p14:creationId xmlns:p14="http://schemas.microsoft.com/office/powerpoint/2010/main" val="33602012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9C2E4-0E10-E0A6-334D-7BD2FA345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Characteristics/ Properties of Dragon Fly Algorithm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34C2ADF-3EB8-E900-F438-B28668BF2E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974769"/>
            <a:ext cx="8405588" cy="3581710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E5E6994-5006-F3CD-1DE7-9194F0DC95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7678" y="2162021"/>
            <a:ext cx="791851" cy="80742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318DDE6-9289-9B2D-2358-EE0BDB5D32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1574" y="5114155"/>
            <a:ext cx="882213" cy="442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2984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9EFD63-63CD-9A59-1637-9D2653F574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Characteristics/ Properties of Dragon Fly Algorithm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3E22A5B-3F7C-816C-BDE0-6278C09860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951114"/>
            <a:ext cx="8550381" cy="3779848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32BBCCE-7A58-8132-207F-CBCEBA324C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77997" y="5222449"/>
            <a:ext cx="510584" cy="5085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821C2DB-ADCA-3FF6-2C80-E59790E142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2559" y="4374038"/>
            <a:ext cx="764592" cy="68577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88EF052-BB61-1EEF-C388-1FA6DB1A62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9563" y="4858131"/>
            <a:ext cx="433856" cy="358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3580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CA3442-0EA3-8CD4-4F08-8459B4950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Dragon Fly Life Cycle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D3F31F29-AB98-A2B7-0581-15361F0F5C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817752"/>
            <a:ext cx="8763759" cy="4046571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6AEE00F-0DF2-13DD-AF1B-06BC7766B7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9072" y="2894030"/>
            <a:ext cx="820132" cy="89314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F64FBBF-18B3-5E7E-230C-4D62CBB555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4062" y="5213024"/>
            <a:ext cx="784755" cy="65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0429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561C2-4711-097E-CCC1-517120C8B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Dragon Fly Algorithm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51A6016-824D-ECD3-4C81-7A8BF22D24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843411"/>
            <a:ext cx="5791702" cy="3825572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7E2BC21-11CB-A2A7-11BE-9EF1816060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2132" y="2724346"/>
            <a:ext cx="914400" cy="1062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5841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44162-B33E-9A7E-7798-FD916D961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Steps 01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5895B99-CEA5-1780-D1A5-914CEF7C0E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926946"/>
            <a:ext cx="8740897" cy="2263336"/>
          </a:xfrm>
        </p:spPr>
      </p:pic>
    </p:spTree>
    <p:extLst>
      <p:ext uri="{BB962C8B-B14F-4D97-AF65-F5344CB8AC3E}">
        <p14:creationId xmlns:p14="http://schemas.microsoft.com/office/powerpoint/2010/main" val="6979084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C175BB-83FC-4CC2-9D2A-F754B339D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Steps 02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20C33E7-6AE4-0667-9074-33F9A6A3E8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882006"/>
            <a:ext cx="8192210" cy="3093988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61B2AF3-01DB-521F-CA15-EA7F2292B3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4138656"/>
            <a:ext cx="352563" cy="837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6595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E57031-095E-1DEF-1B3A-2E3950EC9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Steps 03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2989EAB-4CAA-65CB-51D1-DE1E778003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803605"/>
            <a:ext cx="7125317" cy="2415749"/>
          </a:xfrm>
        </p:spPr>
      </p:pic>
    </p:spTree>
    <p:extLst>
      <p:ext uri="{BB962C8B-B14F-4D97-AF65-F5344CB8AC3E}">
        <p14:creationId xmlns:p14="http://schemas.microsoft.com/office/powerpoint/2010/main" val="39773260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D7EC5-DF38-1881-8FF9-4B681D595C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Steps 04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F53A48E-2A20-8348-89EC-EF600F0F69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871889"/>
            <a:ext cx="8436071" cy="3787468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3EB9B89-67A4-A304-9695-DF865837D8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0006" y="5042084"/>
            <a:ext cx="350550" cy="61727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5CF82E2-02FA-799B-3585-899E538115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915" y="4158087"/>
            <a:ext cx="3204027" cy="1501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6894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8955BC-109E-0FDD-35A8-AA7F749DD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Steps 05</a:t>
            </a:r>
            <a:endParaRPr lang="en-IN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F7BEC6DC-C799-C186-699F-A06536A176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896954"/>
            <a:ext cx="8657070" cy="3680779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914A9CF-1B1A-7943-8A71-386AE5BDFE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7336" y="4609743"/>
            <a:ext cx="679393" cy="69274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5AFB3E2-85A3-FC5B-C9BA-713DA827AB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6037" y="4993848"/>
            <a:ext cx="549233" cy="617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873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2DF7E-671C-16AA-3BCA-054C9C865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Steps 05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7D0B46C-4EB6-B610-3A44-12DFCC5B5C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912488"/>
            <a:ext cx="6683319" cy="3033023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631C485-8B09-1601-D479-B5F12661BB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7591" y="4128940"/>
            <a:ext cx="775448" cy="816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1239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89A5A-83F3-D34B-1C99-2488306E62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Steps 06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1D8DD06-6C92-0A90-3B31-8E1B357ED9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858978"/>
            <a:ext cx="4747671" cy="2644369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29964BD-CC53-E429-E2A8-EBE3E2F821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4503347"/>
            <a:ext cx="5121084" cy="105165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64D39CC-4659-6009-D15B-72041EA054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1674" y="3704734"/>
            <a:ext cx="807686" cy="805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7203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799B2D-9122-A738-265E-94669A53B5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Steps 06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AFFABFF-FCA9-D0F6-BA66-C2035E5C84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796476"/>
            <a:ext cx="8687553" cy="3787468"/>
          </a:xfr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3DF912E-D35B-283A-4129-7C1372D4E1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4594" y="4260916"/>
            <a:ext cx="784257" cy="79085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261BADE-2CD8-3769-7180-E62FD04E88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3171" y="5167802"/>
            <a:ext cx="681185" cy="416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6959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93756-C7C7-A516-F7B9-9CFDF242E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Step 07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29BFF53-EE1B-5042-3ABE-819995696B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947502"/>
            <a:ext cx="7872142" cy="3749365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C192B6F-1B56-2545-1B0B-57998C40DC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195687"/>
            <a:ext cx="594412" cy="83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5344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F3BAE0-1FFA-B694-C8D8-C5DEFDDED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Step 07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EFED830-F3F5-B0A0-FEAB-74A149B50A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839997"/>
            <a:ext cx="7826418" cy="3756986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9861896-5A52-F6CC-C27D-828D321D8D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3011" y="4712986"/>
            <a:ext cx="1341236" cy="883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3036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F7DBF-6C5D-DBE2-2BDA-4ABAE5997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Step 08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0EBED05-D010-DE58-0E69-ACFC72A631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855016"/>
            <a:ext cx="8695173" cy="3406435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80CB8BC-8934-A537-917B-535DA3F374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5487" y="4336331"/>
            <a:ext cx="777307" cy="828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096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18E2FC-2A20-738B-1F8A-10F9BF78A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Step 09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271C1AA-6FE4-65EF-5C89-91C205987D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960763"/>
            <a:ext cx="8672312" cy="4099915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096D6F7-AB6D-8A55-3856-77AA00285D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4958" y="3923028"/>
            <a:ext cx="3932261" cy="3505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9C14027-5D70-C077-DEDA-289D66CA1A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0669" y="4273578"/>
            <a:ext cx="769687" cy="49534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EDCD86A-494A-0C35-CC0F-4EC2446769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5833306"/>
            <a:ext cx="2546724" cy="35055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15750A1-F509-5B59-D316-22F54C5219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5546" y="4323167"/>
            <a:ext cx="3581710" cy="1737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8379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C07427-D9E1-7731-A318-10802AABD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Step 09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1D44047-4269-81A1-FF45-A2DB687CDD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870186"/>
            <a:ext cx="6629975" cy="2301439"/>
          </a:xfrm>
        </p:spPr>
      </p:pic>
    </p:spTree>
    <p:extLst>
      <p:ext uri="{BB962C8B-B14F-4D97-AF65-F5344CB8AC3E}">
        <p14:creationId xmlns:p14="http://schemas.microsoft.com/office/powerpoint/2010/main" val="29556968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32A1D-A56C-429F-9F27-5EF1B0F9F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Step 09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D2DC7AA-E45F-0A6B-C36E-0CA4ABF3A4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881641"/>
            <a:ext cx="8436071" cy="2636748"/>
          </a:xfrm>
        </p:spPr>
      </p:pic>
    </p:spTree>
    <p:extLst>
      <p:ext uri="{BB962C8B-B14F-4D97-AF65-F5344CB8AC3E}">
        <p14:creationId xmlns:p14="http://schemas.microsoft.com/office/powerpoint/2010/main" val="20697346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146</Words>
  <Application>Microsoft Office PowerPoint</Application>
  <PresentationFormat>Widescreen</PresentationFormat>
  <Paragraphs>36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Calibri</vt:lpstr>
      <vt:lpstr>Calibri Light</vt:lpstr>
      <vt:lpstr>Times New Roman</vt:lpstr>
      <vt:lpstr>Office Theme</vt:lpstr>
      <vt:lpstr>B.M.S College of Engineering  Department of Machine Learning</vt:lpstr>
      <vt:lpstr>Introduction </vt:lpstr>
      <vt:lpstr>Characteristics/ Properties of Dragon Fly Algorithm</vt:lpstr>
      <vt:lpstr>Characteristics/ Properties of Dragon Fly Algorithm</vt:lpstr>
      <vt:lpstr>Characteristics/ Properties of Dragon Fly Algorithm</vt:lpstr>
      <vt:lpstr>Characteristics/ Properties of Dragon Fly Algorithm</vt:lpstr>
      <vt:lpstr>Characteristics/ Properties of Dragon Fly Algorithm</vt:lpstr>
      <vt:lpstr>Characteristics/ Properties of Dragon Fly Algorithm</vt:lpstr>
      <vt:lpstr>Characteristics/ Properties of Dragon Fly Algorithm</vt:lpstr>
      <vt:lpstr>Characteristics/ Properties of Dragon Fly Algorithm</vt:lpstr>
      <vt:lpstr>Dragon Fly Life Cycle</vt:lpstr>
      <vt:lpstr>Dragon Fly Algorithm</vt:lpstr>
      <vt:lpstr>Steps 01</vt:lpstr>
      <vt:lpstr>Steps 02</vt:lpstr>
      <vt:lpstr>Steps 03</vt:lpstr>
      <vt:lpstr>Steps 04</vt:lpstr>
      <vt:lpstr>Steps 05</vt:lpstr>
      <vt:lpstr>Steps 05</vt:lpstr>
      <vt:lpstr>Steps 06</vt:lpstr>
      <vt:lpstr>Steps 06</vt:lpstr>
      <vt:lpstr>Step 07</vt:lpstr>
      <vt:lpstr>Step 07</vt:lpstr>
      <vt:lpstr>Step 08</vt:lpstr>
      <vt:lpstr>Step 09</vt:lpstr>
      <vt:lpstr>Step 09</vt:lpstr>
      <vt:lpstr>Step 09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Varsha R</dc:creator>
  <cp:lastModifiedBy>Varsha R</cp:lastModifiedBy>
  <cp:revision>1</cp:revision>
  <dcterms:created xsi:type="dcterms:W3CDTF">2024-12-28T05:51:13Z</dcterms:created>
  <dcterms:modified xsi:type="dcterms:W3CDTF">2024-12-29T13:38:11Z</dcterms:modified>
</cp:coreProperties>
</file>