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F2267A1A-92AD-4D72-92C3-CEB2FC22F3AF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AA659F6-7294-49F9-BFEB-CB7F91456513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620688"/>
            <a:ext cx="7315200" cy="2595025"/>
          </a:xfrm>
        </p:spPr>
        <p:txBody>
          <a:bodyPr>
            <a:normAutofit/>
          </a:bodyPr>
          <a:lstStyle/>
          <a:p>
            <a:r>
              <a:rPr lang="en-US" sz="4000" dirty="0"/>
              <a:t>Whale Optimization Algorithm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356709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92" y="1690663"/>
            <a:ext cx="7204016" cy="3538537"/>
          </a:xfrm>
        </p:spPr>
      </p:pic>
    </p:spTree>
    <p:extLst>
      <p:ext uri="{BB962C8B-B14F-4D97-AF65-F5344CB8AC3E}">
        <p14:creationId xmlns:p14="http://schemas.microsoft.com/office/powerpoint/2010/main" val="2070626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7560840" cy="4499593"/>
          </a:xfrm>
        </p:spPr>
      </p:pic>
    </p:spTree>
    <p:extLst>
      <p:ext uri="{BB962C8B-B14F-4D97-AF65-F5344CB8AC3E}">
        <p14:creationId xmlns:p14="http://schemas.microsoft.com/office/powerpoint/2010/main" val="218075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7416824" cy="4523409"/>
          </a:xfrm>
        </p:spPr>
      </p:pic>
    </p:spTree>
    <p:extLst>
      <p:ext uri="{BB962C8B-B14F-4D97-AF65-F5344CB8AC3E}">
        <p14:creationId xmlns:p14="http://schemas.microsoft.com/office/powerpoint/2010/main" val="109571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7344816" cy="4369866"/>
          </a:xfrm>
        </p:spPr>
      </p:pic>
    </p:spTree>
    <p:extLst>
      <p:ext uri="{BB962C8B-B14F-4D97-AF65-F5344CB8AC3E}">
        <p14:creationId xmlns:p14="http://schemas.microsoft.com/office/powerpoint/2010/main" val="230651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1"/>
            <a:ext cx="7128792" cy="4494830"/>
          </a:xfrm>
        </p:spPr>
      </p:pic>
    </p:spTree>
    <p:extLst>
      <p:ext uri="{BB962C8B-B14F-4D97-AF65-F5344CB8AC3E}">
        <p14:creationId xmlns:p14="http://schemas.microsoft.com/office/powerpoint/2010/main" val="303514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052736"/>
            <a:ext cx="7344815" cy="4758485"/>
          </a:xfrm>
        </p:spPr>
      </p:pic>
    </p:spTree>
    <p:extLst>
      <p:ext uri="{BB962C8B-B14F-4D97-AF65-F5344CB8AC3E}">
        <p14:creationId xmlns:p14="http://schemas.microsoft.com/office/powerpoint/2010/main" val="324535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0808"/>
            <a:ext cx="7488831" cy="4091361"/>
          </a:xfrm>
        </p:spPr>
      </p:pic>
    </p:spTree>
    <p:extLst>
      <p:ext uri="{BB962C8B-B14F-4D97-AF65-F5344CB8AC3E}">
        <p14:creationId xmlns:p14="http://schemas.microsoft.com/office/powerpoint/2010/main" val="1077544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00809"/>
            <a:ext cx="7488832" cy="4096124"/>
          </a:xfrm>
        </p:spPr>
      </p:pic>
    </p:spTree>
    <p:extLst>
      <p:ext uri="{BB962C8B-B14F-4D97-AF65-F5344CB8AC3E}">
        <p14:creationId xmlns:p14="http://schemas.microsoft.com/office/powerpoint/2010/main" val="2865592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5"/>
            <a:ext cx="7344816" cy="4335964"/>
          </a:xfrm>
        </p:spPr>
      </p:pic>
    </p:spTree>
    <p:extLst>
      <p:ext uri="{BB962C8B-B14F-4D97-AF65-F5344CB8AC3E}">
        <p14:creationId xmlns:p14="http://schemas.microsoft.com/office/powerpoint/2010/main" val="2135179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7416823" cy="4408532"/>
          </a:xfrm>
        </p:spPr>
      </p:pic>
    </p:spTree>
    <p:extLst>
      <p:ext uri="{BB962C8B-B14F-4D97-AF65-F5344CB8AC3E}">
        <p14:creationId xmlns:p14="http://schemas.microsoft.com/office/powerpoint/2010/main" val="3911932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7632848" cy="4431787"/>
          </a:xfrm>
        </p:spPr>
      </p:pic>
    </p:spTree>
    <p:extLst>
      <p:ext uri="{BB962C8B-B14F-4D97-AF65-F5344CB8AC3E}">
        <p14:creationId xmlns:p14="http://schemas.microsoft.com/office/powerpoint/2010/main" val="1369741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96752"/>
            <a:ext cx="7344816" cy="4647811"/>
          </a:xfrm>
        </p:spPr>
      </p:pic>
    </p:spTree>
    <p:extLst>
      <p:ext uri="{BB962C8B-B14F-4D97-AF65-F5344CB8AC3E}">
        <p14:creationId xmlns:p14="http://schemas.microsoft.com/office/powerpoint/2010/main" val="136530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9"/>
            <a:ext cx="7488832" cy="4840020"/>
          </a:xfrm>
        </p:spPr>
      </p:pic>
    </p:spTree>
    <p:extLst>
      <p:ext uri="{BB962C8B-B14F-4D97-AF65-F5344CB8AC3E}">
        <p14:creationId xmlns:p14="http://schemas.microsoft.com/office/powerpoint/2010/main" val="2376161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64705"/>
            <a:ext cx="7200800" cy="5008412"/>
          </a:xfrm>
        </p:spPr>
      </p:pic>
    </p:spTree>
    <p:extLst>
      <p:ext uri="{BB962C8B-B14F-4D97-AF65-F5344CB8AC3E}">
        <p14:creationId xmlns:p14="http://schemas.microsoft.com/office/powerpoint/2010/main" val="2693698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7488831" cy="4331761"/>
          </a:xfrm>
        </p:spPr>
      </p:pic>
    </p:spTree>
    <p:extLst>
      <p:ext uri="{BB962C8B-B14F-4D97-AF65-F5344CB8AC3E}">
        <p14:creationId xmlns:p14="http://schemas.microsoft.com/office/powerpoint/2010/main" val="1563115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17</TotalTime>
  <Words>3</Words>
  <Application>Microsoft Office PowerPoint</Application>
  <PresentationFormat>On-screen Show (4:3)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Wingdings</vt:lpstr>
      <vt:lpstr>Perspective</vt:lpstr>
      <vt:lpstr>Whale Optimization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SONIYA</dc:creator>
  <cp:lastModifiedBy>Varsha R</cp:lastModifiedBy>
  <cp:revision>4</cp:revision>
  <dcterms:created xsi:type="dcterms:W3CDTF">2024-12-28T09:16:17Z</dcterms:created>
  <dcterms:modified xsi:type="dcterms:W3CDTF">2025-01-04T07:37:25Z</dcterms:modified>
</cp:coreProperties>
</file>