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j64LyYmVBCP+NaQyVRRnoYArXm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2275a0bcc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2275a0bcc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2275a0bcc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2275a0bcc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2275a0bcc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2275a0bcc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2275a0bcc2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2275a0bcc2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2275a0bcc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2275a0bcc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2275a0bcc2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2275a0bcc2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2275a0bcc2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2275a0bcc2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2275a0bcc2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2275a0bcc2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2275a0bcc2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2275a0bcc2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275a0bcc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2275a0bcc2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2275a0bcc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2275a0bcc2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2275a0bcc2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2275a0bcc2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275a0bcc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2275a0bcc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5.png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30.png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41.png"/><Relationship Id="rId4" Type="http://schemas.openxmlformats.org/officeDocument/2006/relationships/oleObject" Target="../embeddings/oleObject19.bin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48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5.png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5" Type="http://schemas.openxmlformats.org/officeDocument/2006/relationships/image" Target="../media/image49.png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46.png"/><Relationship Id="rId14" Type="http://schemas.openxmlformats.org/officeDocument/2006/relationships/oleObject" Target="../embeddings/oleObject2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0.png"/><Relationship Id="rId4" Type="http://schemas.openxmlformats.org/officeDocument/2006/relationships/oleObject" Target="../embeddings/oleObject2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3.png"/><Relationship Id="rId4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57.png"/><Relationship Id="rId4" Type="http://schemas.openxmlformats.org/officeDocument/2006/relationships/oleObject" Target="../embeddings/oleObject3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0660" y="878205"/>
            <a:ext cx="7296150" cy="4091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13840" y="918845"/>
            <a:ext cx="8782050" cy="28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1760" y="3788410"/>
            <a:ext cx="8924925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9070" y="5155565"/>
            <a:ext cx="908685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12215" y="2161540"/>
            <a:ext cx="8060690" cy="2672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606" t="1796"/>
          <a:stretch/>
        </p:blipFill>
        <p:spPr>
          <a:xfrm>
            <a:off x="113665" y="655955"/>
            <a:ext cx="10622915" cy="5545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 l="3477" t="12210"/>
          <a:stretch/>
        </p:blipFill>
        <p:spPr>
          <a:xfrm>
            <a:off x="296545" y="1836420"/>
            <a:ext cx="3173095" cy="1828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1420" y="4347210"/>
            <a:ext cx="2612390" cy="215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114" name="Google Shape;114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987" t="2858" r="1138" b="87632"/>
          <a:stretch/>
        </p:blipFill>
        <p:spPr>
          <a:xfrm>
            <a:off x="1715135" y="434340"/>
            <a:ext cx="7678420" cy="50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/>
          </a:blip>
          <a:srcRect l="1987" t="19681" r="1138" b="2726"/>
          <a:stretch/>
        </p:blipFill>
        <p:spPr>
          <a:xfrm>
            <a:off x="1715135" y="1336675"/>
            <a:ext cx="9025890" cy="4823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121" name="Google Shape;121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3829" t="25185" r="4558" b="57698"/>
          <a:stretch/>
        </p:blipFill>
        <p:spPr>
          <a:xfrm>
            <a:off x="1782445" y="788670"/>
            <a:ext cx="7198995" cy="4108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" name="Google Shape;122;p6"/>
          <p:cNvGraphicFramePr/>
          <p:nvPr/>
        </p:nvGraphicFramePr>
        <p:xfrm>
          <a:off x="2661920" y="3334385"/>
          <a:ext cx="5041900" cy="2478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5" imgW="5041900" imgH="2478405" progId="Paint.Picture">
                  <p:embed/>
                </p:oleObj>
              </mc:Choice>
              <mc:Fallback>
                <p:oleObj r:id="rId5" imgW="5041900" imgH="2478405" progId="Paint.Picture">
                  <p:embed/>
                  <p:pic>
                    <p:nvPicPr>
                      <p:cNvPr id="122" name="Google Shape;122;p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2661920" y="3334385"/>
                        <a:ext cx="5041900" cy="2478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" name="Google Shape;123;p6"/>
          <p:cNvPicPr preferRelativeResize="0"/>
          <p:nvPr/>
        </p:nvPicPr>
        <p:blipFill rotWithShape="1">
          <a:blip r:embed="rId4">
            <a:alphaModFix/>
          </a:blip>
          <a:srcRect l="3829" t="58703" r="4558"/>
          <a:stretch/>
        </p:blipFill>
        <p:spPr>
          <a:xfrm>
            <a:off x="1782445" y="1691005"/>
            <a:ext cx="8361045" cy="1151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Google Shape;129;p7"/>
          <p:cNvGraphicFramePr/>
          <p:nvPr/>
        </p:nvGraphicFramePr>
        <p:xfrm>
          <a:off x="2017395" y="713740"/>
          <a:ext cx="3378835" cy="702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r:id="rId4" imgW="3378835" imgH="702310" progId="Paint.Picture">
                  <p:embed/>
                </p:oleObj>
              </mc:Choice>
              <mc:Fallback>
                <p:oleObj r:id="rId4" imgW="3378835" imgH="702310" progId="Paint.Picture">
                  <p:embed/>
                  <p:pic>
                    <p:nvPicPr>
                      <p:cNvPr id="129" name="Google Shape;129;p7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2017395" y="713740"/>
                        <a:ext cx="3378835" cy="7023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" name="Google Shape;130;p7"/>
          <p:cNvGraphicFramePr/>
          <p:nvPr/>
        </p:nvGraphicFramePr>
        <p:xfrm>
          <a:off x="6651625" y="3722370"/>
          <a:ext cx="3093085" cy="248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r:id="rId6" imgW="3093085" imgH="2482850" progId="Paint.Picture">
                  <p:embed/>
                </p:oleObj>
              </mc:Choice>
              <mc:Fallback>
                <p:oleObj r:id="rId6" imgW="3093085" imgH="2482850" progId="Paint.Picture">
                  <p:embed/>
                  <p:pic>
                    <p:nvPicPr>
                      <p:cNvPr id="130" name="Google Shape;130;p7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6651625" y="3722370"/>
                        <a:ext cx="3093085" cy="248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" name="Google Shape;131;p7"/>
          <p:cNvGraphicFramePr/>
          <p:nvPr/>
        </p:nvGraphicFramePr>
        <p:xfrm>
          <a:off x="1892935" y="1802765"/>
          <a:ext cx="6770370" cy="1807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r:id="rId8" imgW="6770370" imgH="1807845" progId="Paint.Picture">
                  <p:embed/>
                </p:oleObj>
              </mc:Choice>
              <mc:Fallback>
                <p:oleObj r:id="rId8" imgW="6770370" imgH="1807845" progId="Paint.Picture">
                  <p:embed/>
                  <p:pic>
                    <p:nvPicPr>
                      <p:cNvPr id="131" name="Google Shape;131;p7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/>
                      <a:stretch/>
                    </p:blipFill>
                    <p:spPr>
                      <a:xfrm>
                        <a:off x="1892935" y="1802765"/>
                        <a:ext cx="6770370" cy="1807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p8"/>
          <p:cNvGraphicFramePr/>
          <p:nvPr/>
        </p:nvGraphicFramePr>
        <p:xfrm>
          <a:off x="1480820" y="2029460"/>
          <a:ext cx="6165850" cy="172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r:id="rId4" imgW="6165850" imgH="1720850" progId="Paint.Picture">
                  <p:embed/>
                </p:oleObj>
              </mc:Choice>
              <mc:Fallback>
                <p:oleObj r:id="rId4" imgW="6165850" imgH="1720850" progId="Paint.Picture">
                  <p:embed/>
                  <p:pic>
                    <p:nvPicPr>
                      <p:cNvPr id="137" name="Google Shape;137;p8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480820" y="2029460"/>
                        <a:ext cx="6165850" cy="172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8" name="Google Shape;138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80820" y="671195"/>
            <a:ext cx="4181475" cy="71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Google Shape;144;p9"/>
          <p:cNvGraphicFramePr/>
          <p:nvPr/>
        </p:nvGraphicFramePr>
        <p:xfrm>
          <a:off x="949325" y="1817370"/>
          <a:ext cx="9150350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r:id="rId4" imgW="9150350" imgH="1968500" progId="Paint.Picture">
                  <p:embed/>
                </p:oleObj>
              </mc:Choice>
              <mc:Fallback>
                <p:oleObj r:id="rId4" imgW="9150350" imgH="1968500" progId="Paint.Picture">
                  <p:embed/>
                  <p:pic>
                    <p:nvPicPr>
                      <p:cNvPr id="144" name="Google Shape;144;p9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949325" y="1817370"/>
                        <a:ext cx="9150350" cy="19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5" name="Google Shape;145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0310" y="647065"/>
            <a:ext cx="474345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34260" y="4194175"/>
            <a:ext cx="6791325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Google Shape;152;p10"/>
          <p:cNvGraphicFramePr/>
          <p:nvPr>
            <p:extLst>
              <p:ext uri="{D42A27DB-BD31-4B8C-83A1-F6EECF244321}">
                <p14:modId xmlns:p14="http://schemas.microsoft.com/office/powerpoint/2010/main" val="2764473637"/>
              </p:ext>
            </p:extLst>
          </p:nvPr>
        </p:nvGraphicFramePr>
        <p:xfrm>
          <a:off x="838200" y="1833086"/>
          <a:ext cx="935355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r:id="rId4" imgW="9353550" imgH="2635250" progId="Paint.Picture">
                  <p:embed/>
                </p:oleObj>
              </mc:Choice>
              <mc:Fallback>
                <p:oleObj r:id="rId4" imgW="9353550" imgH="2635250" progId="Paint.Picture">
                  <p:embed/>
                  <p:pic>
                    <p:nvPicPr>
                      <p:cNvPr id="152" name="Google Shape;152;p10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838200" y="1833086"/>
                        <a:ext cx="935355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" name="Google Shape;153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8200" y="1039178"/>
            <a:ext cx="10120630" cy="6515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4" name="Google Shape;154;p10"/>
          <p:cNvGraphicFramePr/>
          <p:nvPr>
            <p:extLst>
              <p:ext uri="{D42A27DB-BD31-4B8C-83A1-F6EECF244321}">
                <p14:modId xmlns:p14="http://schemas.microsoft.com/office/powerpoint/2010/main" val="4214461536"/>
              </p:ext>
            </p:extLst>
          </p:nvPr>
        </p:nvGraphicFramePr>
        <p:xfrm>
          <a:off x="921385" y="4610734"/>
          <a:ext cx="8658225" cy="982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7" imgW="8658225" imgH="982345" progId="Paint.Picture">
                  <p:embed/>
                </p:oleObj>
              </mc:Choice>
              <mc:Fallback>
                <p:oleObj r:id="rId7" imgW="8658225" imgH="982345" progId="Paint.Picture">
                  <p:embed/>
                  <p:pic>
                    <p:nvPicPr>
                      <p:cNvPr id="154" name="Google Shape;154;p10"/>
                      <p:cNvPicPr preferRelativeResize="0"/>
                      <p:nvPr/>
                    </p:nvPicPr>
                    <p:blipFill rotWithShape="1">
                      <a:blip r:embed="rId8">
                        <a:alphaModFix/>
                      </a:blip>
                      <a:srcRect/>
                      <a:stretch/>
                    </p:blipFill>
                    <p:spPr>
                      <a:xfrm>
                        <a:off x="921385" y="4610734"/>
                        <a:ext cx="8658225" cy="9823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160" name="Google Shape;160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078230" y="572135"/>
            <a:ext cx="10515600" cy="6191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p11"/>
          <p:cNvGraphicFramePr/>
          <p:nvPr/>
        </p:nvGraphicFramePr>
        <p:xfrm>
          <a:off x="1234440" y="1290320"/>
          <a:ext cx="9723120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r:id="rId5" imgW="9723120" imgH="4276725" progId="Paint.Picture">
                  <p:embed/>
                </p:oleObj>
              </mc:Choice>
              <mc:Fallback>
                <p:oleObj r:id="rId5" imgW="9723120" imgH="4276725" progId="Paint.Picture">
                  <p:embed/>
                  <p:pic>
                    <p:nvPicPr>
                      <p:cNvPr id="161" name="Google Shape;161;p1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1234440" y="1290320"/>
                        <a:ext cx="9723120" cy="427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graphicFrame>
        <p:nvGraphicFramePr>
          <p:cNvPr id="167" name="Google Shape;167;p12"/>
          <p:cNvGraphicFramePr/>
          <p:nvPr/>
        </p:nvGraphicFramePr>
        <p:xfrm>
          <a:off x="1044575" y="723265"/>
          <a:ext cx="8661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r:id="rId4" imgW="8661400" imgH="609600" progId="Paint.Picture">
                  <p:embed/>
                </p:oleObj>
              </mc:Choice>
              <mc:Fallback>
                <p:oleObj r:id="rId4" imgW="8661400" imgH="609600" progId="Paint.Picture">
                  <p:embed/>
                  <p:pic>
                    <p:nvPicPr>
                      <p:cNvPr id="167" name="Google Shape;167;p12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044575" y="723265"/>
                        <a:ext cx="8661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" name="Google Shape;168;p12"/>
          <p:cNvGraphicFramePr/>
          <p:nvPr/>
        </p:nvGraphicFramePr>
        <p:xfrm>
          <a:off x="1256665" y="1565910"/>
          <a:ext cx="9248775" cy="4594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r:id="rId6" imgW="9248775" imgH="4594860" progId="Paint.Picture">
                  <p:embed/>
                </p:oleObj>
              </mc:Choice>
              <mc:Fallback>
                <p:oleObj r:id="rId6" imgW="9248775" imgH="4594860" progId="Paint.Picture">
                  <p:embed/>
                  <p:pic>
                    <p:nvPicPr>
                      <p:cNvPr id="168" name="Google Shape;168;p12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l="1267"/>
                      <a:stretch/>
                    </p:blipFill>
                    <p:spPr>
                      <a:xfrm>
                        <a:off x="1256665" y="1565910"/>
                        <a:ext cx="9248775" cy="45948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174" name="Google Shape;174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57605" y="682625"/>
            <a:ext cx="6791325" cy="4667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5" name="Google Shape;175;p13"/>
          <p:cNvGraphicFramePr/>
          <p:nvPr/>
        </p:nvGraphicFramePr>
        <p:xfrm>
          <a:off x="1377950" y="1509395"/>
          <a:ext cx="8178800" cy="1576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r:id="rId5" imgW="8178800" imgH="1576070" progId="Paint.Picture">
                  <p:embed/>
                </p:oleObj>
              </mc:Choice>
              <mc:Fallback>
                <p:oleObj r:id="rId5" imgW="8178800" imgH="1576070" progId="Paint.Picture">
                  <p:embed/>
                  <p:pic>
                    <p:nvPicPr>
                      <p:cNvPr id="175" name="Google Shape;175;p1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1377950" y="1509395"/>
                        <a:ext cx="8178800" cy="15760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" name="Google Shape;176;p13"/>
          <p:cNvGraphicFramePr/>
          <p:nvPr/>
        </p:nvGraphicFramePr>
        <p:xfrm>
          <a:off x="3414395" y="3240405"/>
          <a:ext cx="7670165" cy="3463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r:id="rId7" imgW="7670165" imgH="3463290" progId="Paint.Picture">
                  <p:embed/>
                </p:oleObj>
              </mc:Choice>
              <mc:Fallback>
                <p:oleObj r:id="rId7" imgW="7670165" imgH="3463290" progId="Paint.Picture">
                  <p:embed/>
                  <p:pic>
                    <p:nvPicPr>
                      <p:cNvPr id="176" name="Google Shape;176;p13"/>
                      <p:cNvPicPr preferRelativeResize="0"/>
                      <p:nvPr/>
                    </p:nvPicPr>
                    <p:blipFill rotWithShape="1">
                      <a:blip r:embed="rId8">
                        <a:alphaModFix/>
                      </a:blip>
                      <a:srcRect/>
                      <a:stretch/>
                    </p:blipFill>
                    <p:spPr>
                      <a:xfrm>
                        <a:off x="3414395" y="3240405"/>
                        <a:ext cx="7670165" cy="3463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graphicFrame>
        <p:nvGraphicFramePr>
          <p:cNvPr id="182" name="Google Shape;182;p14"/>
          <p:cNvGraphicFramePr/>
          <p:nvPr/>
        </p:nvGraphicFramePr>
        <p:xfrm>
          <a:off x="1226185" y="846455"/>
          <a:ext cx="88011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r:id="rId4" imgW="8801100" imgH="596900" progId="Paint.Picture">
                  <p:embed/>
                </p:oleObj>
              </mc:Choice>
              <mc:Fallback>
                <p:oleObj r:id="rId4" imgW="8801100" imgH="596900" progId="Paint.Picture">
                  <p:embed/>
                  <p:pic>
                    <p:nvPicPr>
                      <p:cNvPr id="182" name="Google Shape;182;p14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226185" y="846455"/>
                        <a:ext cx="88011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" name="Google Shape;183;p14"/>
          <p:cNvGraphicFramePr/>
          <p:nvPr/>
        </p:nvGraphicFramePr>
        <p:xfrm>
          <a:off x="1548765" y="1691005"/>
          <a:ext cx="9093835" cy="5001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r:id="rId6" imgW="9093835" imgH="5001260" progId="Paint.Picture">
                  <p:embed/>
                </p:oleObj>
              </mc:Choice>
              <mc:Fallback>
                <p:oleObj r:id="rId6" imgW="9093835" imgH="5001260" progId="Paint.Picture">
                  <p:embed/>
                  <p:pic>
                    <p:nvPicPr>
                      <p:cNvPr id="183" name="Google Shape;183;p14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1548765" y="1691005"/>
                        <a:ext cx="9093835" cy="50012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" name="Google Shape;184;p14"/>
          <p:cNvSpPr txBox="1"/>
          <p:nvPr/>
        </p:nvSpPr>
        <p:spPr>
          <a:xfrm>
            <a:off x="6604000" y="3234055"/>
            <a:ext cx="4064000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D-&gt; is the Distance Vectior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7800" y="4050030"/>
            <a:ext cx="5524500" cy="160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191" name="Google Shape;191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269365" y="604521"/>
            <a:ext cx="4683200" cy="56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5595" y="1525270"/>
            <a:ext cx="6934200" cy="520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3740" y="2044700"/>
            <a:ext cx="1184910" cy="38195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4" name="Google Shape;194;p15"/>
          <p:cNvGraphicFramePr/>
          <p:nvPr/>
        </p:nvGraphicFramePr>
        <p:xfrm>
          <a:off x="5882005" y="2988310"/>
          <a:ext cx="1182370" cy="2142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r:id="rId7" imgW="1182370" imgH="2142490" progId="Paint.Picture">
                  <p:embed/>
                </p:oleObj>
              </mc:Choice>
              <mc:Fallback>
                <p:oleObj r:id="rId7" imgW="1182370" imgH="2142490" progId="Paint.Picture">
                  <p:embed/>
                  <p:pic>
                    <p:nvPicPr>
                      <p:cNvPr id="194" name="Google Shape;194;p15"/>
                      <p:cNvPicPr preferRelativeResize="0"/>
                      <p:nvPr/>
                    </p:nvPicPr>
                    <p:blipFill rotWithShape="1">
                      <a:blip r:embed="rId8">
                        <a:alphaModFix/>
                      </a:blip>
                      <a:srcRect b="8389"/>
                      <a:stretch/>
                    </p:blipFill>
                    <p:spPr>
                      <a:xfrm>
                        <a:off x="5882005" y="2988310"/>
                        <a:ext cx="1182370" cy="2142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graphicFrame>
        <p:nvGraphicFramePr>
          <p:cNvPr id="200" name="Google Shape;200;p16"/>
          <p:cNvGraphicFramePr/>
          <p:nvPr/>
        </p:nvGraphicFramePr>
        <p:xfrm>
          <a:off x="1422400" y="651510"/>
          <a:ext cx="8592185" cy="57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r:id="rId4" imgW="8592185" imgH="572135" progId="Paint.Picture">
                  <p:embed/>
                </p:oleObj>
              </mc:Choice>
              <mc:Fallback>
                <p:oleObj r:id="rId4" imgW="8592185" imgH="572135" progId="Paint.Picture">
                  <p:embed/>
                  <p:pic>
                    <p:nvPicPr>
                      <p:cNvPr id="200" name="Google Shape;200;p16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422400" y="651510"/>
                        <a:ext cx="8592185" cy="5721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" name="Google Shape;201;p16"/>
          <p:cNvGraphicFramePr/>
          <p:nvPr/>
        </p:nvGraphicFramePr>
        <p:xfrm>
          <a:off x="1556385" y="1541145"/>
          <a:ext cx="9329420" cy="41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r:id="rId6" imgW="9329420" imgH="4162425" progId="Paint.Picture">
                  <p:embed/>
                </p:oleObj>
              </mc:Choice>
              <mc:Fallback>
                <p:oleObj r:id="rId6" imgW="9329420" imgH="4162425" progId="Paint.Picture">
                  <p:embed/>
                  <p:pic>
                    <p:nvPicPr>
                      <p:cNvPr id="201" name="Google Shape;201;p16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1556385" y="1541145"/>
                        <a:ext cx="9329420" cy="416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" name="Google Shape;202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435610"/>
            <a:ext cx="10515600" cy="763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7"/>
          <p:cNvPicPr preferRelativeResize="0"/>
          <p:nvPr/>
        </p:nvPicPr>
        <p:blipFill rotWithShape="1">
          <a:blip r:embed="rId4">
            <a:alphaModFix/>
          </a:blip>
          <a:srcRect l="590"/>
          <a:stretch/>
        </p:blipFill>
        <p:spPr>
          <a:xfrm>
            <a:off x="488950" y="1691005"/>
            <a:ext cx="11556365" cy="3917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graphicFrame>
        <p:nvGraphicFramePr>
          <p:cNvPr id="215" name="Google Shape;215;p18"/>
          <p:cNvGraphicFramePr/>
          <p:nvPr/>
        </p:nvGraphicFramePr>
        <p:xfrm>
          <a:off x="1878330" y="986790"/>
          <a:ext cx="72199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r:id="rId4" imgW="7219950" imgH="469900" progId="Paint.Picture">
                  <p:embed/>
                </p:oleObj>
              </mc:Choice>
              <mc:Fallback>
                <p:oleObj r:id="rId4" imgW="7219950" imgH="469900" progId="Paint.Picture">
                  <p:embed/>
                  <p:pic>
                    <p:nvPicPr>
                      <p:cNvPr id="215" name="Google Shape;215;p18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878330" y="986790"/>
                        <a:ext cx="721995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6" name="Google Shape;216;p18"/>
          <p:cNvGraphicFramePr/>
          <p:nvPr/>
        </p:nvGraphicFramePr>
        <p:xfrm>
          <a:off x="2088515" y="1964055"/>
          <a:ext cx="5586095" cy="2929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r:id="rId6" imgW="5586095" imgH="2929890" progId="Paint.Picture">
                  <p:embed/>
                </p:oleObj>
              </mc:Choice>
              <mc:Fallback>
                <p:oleObj r:id="rId6" imgW="5586095" imgH="2929890" progId="Paint.Picture">
                  <p:embed/>
                  <p:pic>
                    <p:nvPicPr>
                      <p:cNvPr id="216" name="Google Shape;216;p18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2088515" y="1964055"/>
                        <a:ext cx="5586095" cy="29298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" name="Google Shape;217;p18"/>
          <p:cNvGraphicFramePr/>
          <p:nvPr/>
        </p:nvGraphicFramePr>
        <p:xfrm>
          <a:off x="7410450" y="2053590"/>
          <a:ext cx="4312920" cy="4088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r:id="rId8" imgW="4312920" imgH="4088765" progId="Paint.Picture">
                  <p:embed/>
                </p:oleObj>
              </mc:Choice>
              <mc:Fallback>
                <p:oleObj r:id="rId8" imgW="4312920" imgH="4088765" progId="Paint.Picture">
                  <p:embed/>
                  <p:pic>
                    <p:nvPicPr>
                      <p:cNvPr id="217" name="Google Shape;217;p18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l="54545" t="10945" r="3926"/>
                      <a:stretch/>
                    </p:blipFill>
                    <p:spPr>
                      <a:xfrm>
                        <a:off x="7410450" y="2053590"/>
                        <a:ext cx="4312920" cy="40887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graphicFrame>
        <p:nvGraphicFramePr>
          <p:cNvPr id="223" name="Google Shape;223;p19"/>
          <p:cNvGraphicFramePr/>
          <p:nvPr/>
        </p:nvGraphicFramePr>
        <p:xfrm>
          <a:off x="1433830" y="1953895"/>
          <a:ext cx="6640830" cy="39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r:id="rId4" imgW="6640830" imgH="394335" progId="Paint.Picture">
                  <p:embed/>
                </p:oleObj>
              </mc:Choice>
              <mc:Fallback>
                <p:oleObj r:id="rId4" imgW="6640830" imgH="394335" progId="Paint.Picture">
                  <p:embed/>
                  <p:pic>
                    <p:nvPicPr>
                      <p:cNvPr id="223" name="Google Shape;223;p19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433830" y="1953895"/>
                        <a:ext cx="6640830" cy="3943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" name="Google Shape;224;p19"/>
          <p:cNvGraphicFramePr/>
          <p:nvPr/>
        </p:nvGraphicFramePr>
        <p:xfrm>
          <a:off x="646430" y="828675"/>
          <a:ext cx="10515600" cy="39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r:id="rId6" imgW="10515600" imgH="398780" progId="Paint.Picture">
                  <p:embed/>
                </p:oleObj>
              </mc:Choice>
              <mc:Fallback>
                <p:oleObj r:id="rId6" imgW="10515600" imgH="398780" progId="Paint.Picture">
                  <p:embed/>
                  <p:pic>
                    <p:nvPicPr>
                      <p:cNvPr id="224" name="Google Shape;224;p19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646430" y="828675"/>
                        <a:ext cx="10515600" cy="398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" name="Google Shape;225;p19"/>
          <p:cNvGraphicFramePr/>
          <p:nvPr/>
        </p:nvGraphicFramePr>
        <p:xfrm>
          <a:off x="454660" y="2611120"/>
          <a:ext cx="6831965" cy="610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r:id="rId8" imgW="6831965" imgH="610235" progId="Paint.Picture">
                  <p:embed/>
                </p:oleObj>
              </mc:Choice>
              <mc:Fallback>
                <p:oleObj r:id="rId8" imgW="6831965" imgH="610235" progId="Paint.Picture">
                  <p:embed/>
                  <p:pic>
                    <p:nvPicPr>
                      <p:cNvPr id="225" name="Google Shape;225;p19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/>
                      <a:stretch/>
                    </p:blipFill>
                    <p:spPr>
                      <a:xfrm>
                        <a:off x="454660" y="2611120"/>
                        <a:ext cx="6831965" cy="6102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" name="Google Shape;226;p19"/>
          <p:cNvGraphicFramePr/>
          <p:nvPr/>
        </p:nvGraphicFramePr>
        <p:xfrm>
          <a:off x="7546340" y="2486025"/>
          <a:ext cx="4645660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r:id="rId10" imgW="4645660" imgH="3971925" progId="Paint.Picture">
                  <p:embed/>
                </p:oleObj>
              </mc:Choice>
              <mc:Fallback>
                <p:oleObj r:id="rId10" imgW="4645660" imgH="3971925" progId="Paint.Picture">
                  <p:embed/>
                  <p:pic>
                    <p:nvPicPr>
                      <p:cNvPr id="226" name="Google Shape;226;p19"/>
                      <p:cNvPicPr preferRelativeResize="0"/>
                      <p:nvPr/>
                    </p:nvPicPr>
                    <p:blipFill rotWithShape="1">
                      <a:blip r:embed="rId11">
                        <a:alphaModFix/>
                      </a:blip>
                      <a:srcRect/>
                      <a:stretch/>
                    </p:blipFill>
                    <p:spPr>
                      <a:xfrm>
                        <a:off x="7546340" y="2486025"/>
                        <a:ext cx="4645660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" name="Google Shape;227;p19"/>
          <p:cNvGraphicFramePr/>
          <p:nvPr/>
        </p:nvGraphicFramePr>
        <p:xfrm>
          <a:off x="1601470" y="5479415"/>
          <a:ext cx="3813175" cy="978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r:id="rId12" imgW="3813175" imgH="978535" progId="Paint.Picture">
                  <p:embed/>
                </p:oleObj>
              </mc:Choice>
              <mc:Fallback>
                <p:oleObj r:id="rId12" imgW="3813175" imgH="978535" progId="Paint.Picture">
                  <p:embed/>
                  <p:pic>
                    <p:nvPicPr>
                      <p:cNvPr id="227" name="Google Shape;227;p19"/>
                      <p:cNvPicPr preferRelativeResize="0"/>
                      <p:nvPr/>
                    </p:nvPicPr>
                    <p:blipFill rotWithShape="1">
                      <a:blip r:embed="rId13">
                        <a:alphaModFix/>
                      </a:blip>
                      <a:srcRect/>
                      <a:stretch/>
                    </p:blipFill>
                    <p:spPr>
                      <a:xfrm>
                        <a:off x="1601470" y="5479415"/>
                        <a:ext cx="3813175" cy="978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" name="Google Shape;228;p19"/>
          <p:cNvGraphicFramePr/>
          <p:nvPr/>
        </p:nvGraphicFramePr>
        <p:xfrm>
          <a:off x="137160" y="3604260"/>
          <a:ext cx="7466965" cy="173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r:id="rId14" imgW="7466965" imgH="1734820" progId="Paint.Picture">
                  <p:embed/>
                </p:oleObj>
              </mc:Choice>
              <mc:Fallback>
                <p:oleObj r:id="rId14" imgW="7466965" imgH="1734820" progId="Paint.Picture">
                  <p:embed/>
                  <p:pic>
                    <p:nvPicPr>
                      <p:cNvPr id="228" name="Google Shape;228;p19"/>
                      <p:cNvPicPr preferRelativeResize="0"/>
                      <p:nvPr/>
                    </p:nvPicPr>
                    <p:blipFill rotWithShape="1">
                      <a:blip r:embed="rId15">
                        <a:alphaModFix/>
                      </a:blip>
                      <a:srcRect/>
                      <a:stretch/>
                    </p:blipFill>
                    <p:spPr>
                      <a:xfrm>
                        <a:off x="137160" y="3604260"/>
                        <a:ext cx="7466965" cy="17348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" name="Google Shape;234;p20"/>
          <p:cNvGraphicFramePr/>
          <p:nvPr/>
        </p:nvGraphicFramePr>
        <p:xfrm>
          <a:off x="1142365" y="1569085"/>
          <a:ext cx="9384665" cy="4608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r:id="rId4" imgW="9384665" imgH="4608195" progId="Paint.Picture">
                  <p:embed/>
                </p:oleObj>
              </mc:Choice>
              <mc:Fallback>
                <p:oleObj r:id="rId4" imgW="9384665" imgH="4608195" progId="Paint.Picture">
                  <p:embed/>
                  <p:pic>
                    <p:nvPicPr>
                      <p:cNvPr id="234" name="Google Shape;234;p20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142365" y="1569085"/>
                        <a:ext cx="9384665" cy="46081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graphicFrame>
        <p:nvGraphicFramePr>
          <p:cNvPr id="240" name="Google Shape;240;p21"/>
          <p:cNvGraphicFramePr/>
          <p:nvPr/>
        </p:nvGraphicFramePr>
        <p:xfrm>
          <a:off x="1849120" y="950595"/>
          <a:ext cx="3657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r:id="rId4" imgW="3657600" imgH="457200" progId="Paint.Picture">
                  <p:embed/>
                </p:oleObj>
              </mc:Choice>
              <mc:Fallback>
                <p:oleObj r:id="rId4" imgW="3657600" imgH="457200" progId="Paint.Picture">
                  <p:embed/>
                  <p:pic>
                    <p:nvPicPr>
                      <p:cNvPr id="240" name="Google Shape;240;p2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849120" y="950595"/>
                        <a:ext cx="3657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1" name="Google Shape;241;p21"/>
          <p:cNvPicPr preferRelativeResize="0"/>
          <p:nvPr/>
        </p:nvPicPr>
        <p:blipFill rotWithShape="1">
          <a:blip r:embed="rId6">
            <a:alphaModFix/>
          </a:blip>
          <a:srcRect l="864"/>
          <a:stretch/>
        </p:blipFill>
        <p:spPr>
          <a:xfrm>
            <a:off x="1500505" y="1880235"/>
            <a:ext cx="5684520" cy="42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GWO Flowchart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7" name="Google Shape;247;p22"/>
          <p:cNvGraphicFramePr/>
          <p:nvPr/>
        </p:nvGraphicFramePr>
        <p:xfrm>
          <a:off x="1753235" y="1374775"/>
          <a:ext cx="7785735" cy="548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r:id="rId4" imgW="7785735" imgH="5483225" progId="Paint.Picture">
                  <p:embed/>
                </p:oleObj>
              </mc:Choice>
              <mc:Fallback>
                <p:oleObj r:id="rId4" imgW="7785735" imgH="5483225" progId="Paint.Picture">
                  <p:embed/>
                  <p:pic>
                    <p:nvPicPr>
                      <p:cNvPr id="247" name="Google Shape;247;p22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 r="15573"/>
                      <a:stretch/>
                    </p:blipFill>
                    <p:spPr>
                      <a:xfrm>
                        <a:off x="1753235" y="1374775"/>
                        <a:ext cx="7785735" cy="548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2275a0bcc2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53" name="Google Shape;253;g32275a0bcc2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254" name="Google Shape;254;g32275a0bcc2_0_0"/>
          <p:cNvPicPr preferRelativeResize="0"/>
          <p:nvPr/>
        </p:nvPicPr>
        <p:blipFill rotWithShape="1">
          <a:blip r:embed="rId3">
            <a:alphaModFix/>
          </a:blip>
          <a:srcRect l="2772" t="3566" r="5121" b="81106"/>
          <a:stretch/>
        </p:blipFill>
        <p:spPr>
          <a:xfrm>
            <a:off x="1209925" y="541825"/>
            <a:ext cx="8641326" cy="5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32275a0bcc2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0563" y="3367088"/>
            <a:ext cx="3800475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2275a0bcc2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3938" y="1525513"/>
            <a:ext cx="8086725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2" name="Google Shape;262;p23"/>
          <p:cNvGraphicFramePr/>
          <p:nvPr/>
        </p:nvGraphicFramePr>
        <p:xfrm>
          <a:off x="1075055" y="1825625"/>
          <a:ext cx="7421245" cy="43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r:id="rId4" imgW="7421245" imgH="4351655" progId="Paint.Picture">
                  <p:embed/>
                </p:oleObj>
              </mc:Choice>
              <mc:Fallback>
                <p:oleObj r:id="rId4" imgW="7421245" imgH="4351655" progId="Paint.Picture">
                  <p:embed/>
                  <p:pic>
                    <p:nvPicPr>
                      <p:cNvPr id="262" name="Google Shape;262;p23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075055" y="1825625"/>
                        <a:ext cx="7421245" cy="43516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" name="Google Shape;263;p23"/>
          <p:cNvGraphicFramePr/>
          <p:nvPr/>
        </p:nvGraphicFramePr>
        <p:xfrm>
          <a:off x="918845" y="716915"/>
          <a:ext cx="9182735" cy="622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r:id="rId6" imgW="9182735" imgH="622935" progId="Paint.Picture">
                  <p:embed/>
                </p:oleObj>
              </mc:Choice>
              <mc:Fallback>
                <p:oleObj r:id="rId6" imgW="9182735" imgH="622935" progId="Paint.Picture">
                  <p:embed/>
                  <p:pic>
                    <p:nvPicPr>
                      <p:cNvPr id="263" name="Google Shape;263;p23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918845" y="716915"/>
                        <a:ext cx="9182735" cy="6229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2275a0bcc2_0_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69" name="Google Shape;269;g32275a0bcc2_0_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270" name="Google Shape;270;g32275a0bcc2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888" y="1057275"/>
            <a:ext cx="8963025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32275a0bcc2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0230" y="5663565"/>
            <a:ext cx="6553200" cy="79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2275a0bcc2_0_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77" name="Google Shape;277;g32275a0bcc2_0_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278" name="Google Shape;278;g32275a0bcc2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44948"/>
            <a:ext cx="12191999" cy="6472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2275a0bcc2_0_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84" name="Google Shape;284;g32275a0bcc2_0_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285" name="Google Shape;285;g32275a0bcc2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6600" y="907450"/>
            <a:ext cx="6173870" cy="3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32275a0bcc2_0_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1363" y="1523188"/>
            <a:ext cx="9039225" cy="47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2275a0bcc2_0_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92" name="Google Shape;292;g32275a0bcc2_0_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293" name="Google Shape;293;g32275a0bcc2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813" y="1438275"/>
            <a:ext cx="8943975" cy="45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2275a0bcc2_0_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99" name="Google Shape;299;g32275a0bcc2_0_38"/>
          <p:cNvSpPr txBox="1">
            <a:spLocks noGrp="1"/>
          </p:cNvSpPr>
          <p:nvPr>
            <p:ph type="body" idx="1"/>
          </p:nvPr>
        </p:nvSpPr>
        <p:spPr>
          <a:xfrm>
            <a:off x="892038" y="1502500"/>
            <a:ext cx="10515600" cy="4759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300" name="Google Shape;300;g32275a0bcc2_0_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00" y="330604"/>
            <a:ext cx="12191998" cy="6196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2275a0bcc2_0_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306" name="Google Shape;306;g32275a0bcc2_0_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307" name="Google Shape;307;g32275a0bcc2_0_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004" y="89850"/>
            <a:ext cx="1139279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2275a0bcc2_0_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313" name="Google Shape;313;g32275a0bcc2_0_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314" name="Google Shape;314;g32275a0bcc2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7888" y="1424700"/>
            <a:ext cx="8582025" cy="515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32275a0bcc2_0_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4445" y="465590"/>
            <a:ext cx="9182735" cy="622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2275a0bcc2_0_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321" name="Google Shape;321;g32275a0bcc2_0_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322" name="Google Shape;322;g32275a0bcc2_0_67"/>
          <p:cNvPicPr preferRelativeResize="0"/>
          <p:nvPr/>
        </p:nvPicPr>
        <p:blipFill rotWithShape="1">
          <a:blip r:embed="rId3">
            <a:alphaModFix/>
          </a:blip>
          <a:srcRect t="1930" b="-1929"/>
          <a:stretch/>
        </p:blipFill>
        <p:spPr>
          <a:xfrm>
            <a:off x="3050788" y="454200"/>
            <a:ext cx="8077200" cy="49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32275a0bcc2_0_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420" y="-10"/>
            <a:ext cx="9182735" cy="62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g32275a0bcc2_0_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250" y="4125525"/>
            <a:ext cx="6840700" cy="238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2275a0bcc2_0_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30" name="Google Shape;330;g32275a0bcc2_0_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331" name="Google Shape;331;g32275a0bcc2_0_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275" y="837413"/>
            <a:ext cx="8610600" cy="49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32275a0bcc2_0_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8220" y="154415"/>
            <a:ext cx="9182735" cy="62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32275a0bcc2_0_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8250" y="1141638"/>
            <a:ext cx="2475529" cy="31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32275a0bcc2_0_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7848" y="1370200"/>
            <a:ext cx="3324850" cy="26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32275a0bcc2_0_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99875" y="1461325"/>
            <a:ext cx="4313350" cy="293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32275a0bcc2_0_7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5750" y="4321250"/>
            <a:ext cx="708660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2275a0bcc2_0_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342" name="Google Shape;342;g32275a0bcc2_0_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343" name="Google Shape;343;g32275a0bcc2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1653300"/>
            <a:ext cx="10058400" cy="469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2275a0bcc2_0_8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349" name="Google Shape;349;g32275a0bcc2_0_8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350" name="Google Shape;350;g32275a0bcc2_0_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6025" y="1867625"/>
            <a:ext cx="7200900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g32275a0bcc2_0_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2044475"/>
            <a:ext cx="3152775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g32275a0bcc2_0_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688" y="761988"/>
            <a:ext cx="10353675" cy="585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</Words>
  <Application>Microsoft Office PowerPoint</Application>
  <PresentationFormat>Widescreen</PresentationFormat>
  <Paragraphs>38</Paragraphs>
  <Slides>36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Office Theme</vt:lpstr>
      <vt:lpstr>Paintbrush Picture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PowerPoint Presentation</vt:lpstr>
      <vt:lpstr> </vt:lpstr>
      <vt:lpstr> </vt:lpstr>
      <vt:lpstr>PowerPoint Presentation</vt:lpstr>
      <vt:lpstr> </vt:lpstr>
      <vt:lpstr>GWO Flowchart</vt:lpstr>
      <vt:lpstr> 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  </vt:lpstr>
      <vt:lpstr> 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Varsha R</cp:lastModifiedBy>
  <cp:revision>3</cp:revision>
  <dcterms:created xsi:type="dcterms:W3CDTF">2024-12-31T16:32:12Z</dcterms:created>
  <dcterms:modified xsi:type="dcterms:W3CDTF">2025-01-04T07:35:09Z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73D76F8C60E5414E8935AD1CCF1522B0_11</vt:lpwstr>
  </property>
  <property fmtid="{D5CDD505-2E9C-101B-9397-08002B2CF9AE}" pid="3" name="KSOProductBuildVer">
    <vt:lpwstr>2057-12.2.0.18639</vt:lpwstr>
  </property>
</Properties>
</file>