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4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B4A695E-6876-46B9-BD87-453C22514032}" type="datetimeFigureOut">
              <a:rPr lang="en-IN" smtClean="0"/>
              <a:t>04-01-2025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10DFE5D-3E2D-49BA-9D54-7B7944D4E7C8}" type="slidenum">
              <a:rPr lang="en-IN" smtClean="0"/>
              <a:t>‹#›</a:t>
            </a:fld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Beam Search optimization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5490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Search Optimization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US" b="1" dirty="0"/>
              <a:t>What is Beam Search?</a:t>
            </a:r>
          </a:p>
          <a:p>
            <a:pPr marL="114300" indent="0" algn="just">
              <a:buNone/>
            </a:pPr>
            <a:r>
              <a:rPr lang="en-US" b="1" dirty="0"/>
              <a:t>      Beam Search</a:t>
            </a:r>
            <a:r>
              <a:rPr lang="en-US" dirty="0"/>
              <a:t> is a heuristic optimization technique designed to efficiently solve complex optimization problems, especially in scenarios where the solution space is vast. It is an extension of the </a:t>
            </a:r>
            <a:r>
              <a:rPr lang="en-US" b="1" dirty="0"/>
              <a:t>Breadth-First Search (BFS)</a:t>
            </a:r>
            <a:r>
              <a:rPr lang="en-US" dirty="0"/>
              <a:t> algorithm, but it incorporates heuristic strategies to prune the search space and focus computational resources on the most promising paths.</a:t>
            </a:r>
          </a:p>
          <a:p>
            <a:pPr marL="11430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33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/>
              <a:t>Core Idea: </a:t>
            </a:r>
            <a:r>
              <a:rPr lang="en-US" dirty="0"/>
              <a:t>At each level of the search tree, only a fixed number w (beam width) of the best candidates are expanded.</a:t>
            </a:r>
          </a:p>
          <a:p>
            <a:pPr marL="114300" indent="0" algn="just">
              <a:buNone/>
            </a:pPr>
            <a:endParaRPr lang="en-US" dirty="0"/>
          </a:p>
          <a:p>
            <a:pPr algn="just"/>
            <a:r>
              <a:rPr lang="en-US" b="1" dirty="0"/>
              <a:t>Steps: </a:t>
            </a:r>
            <a:r>
              <a:rPr lang="en-US" dirty="0"/>
              <a:t>Start with an initial set of nodes.</a:t>
            </a:r>
          </a:p>
          <a:p>
            <a:pPr algn="just"/>
            <a:r>
              <a:rPr lang="en-US" dirty="0"/>
              <a:t>Evaluate all child nodes.</a:t>
            </a:r>
          </a:p>
          <a:p>
            <a:pPr algn="just"/>
            <a:r>
              <a:rPr lang="en-US" dirty="0"/>
              <a:t>Retain the top w candidates based on a scoring function.</a:t>
            </a:r>
          </a:p>
          <a:p>
            <a:pPr algn="just"/>
            <a:r>
              <a:rPr lang="en-US" dirty="0"/>
              <a:t>Repeat until a solution is found or criteria are met.</a:t>
            </a:r>
          </a:p>
          <a:p>
            <a:pPr marL="11430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3072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width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The number of candidates retained at each level.</a:t>
            </a:r>
          </a:p>
          <a:p>
            <a:r>
              <a:rPr lang="en-US" b="1" dirty="0"/>
              <a:t>Impact on Performance:</a:t>
            </a:r>
            <a:endParaRPr lang="en-US" dirty="0"/>
          </a:p>
          <a:p>
            <a:pPr lvl="1"/>
            <a:r>
              <a:rPr lang="en-US" dirty="0"/>
              <a:t>Small w: Faster but might miss optimal solutions.</a:t>
            </a:r>
          </a:p>
          <a:p>
            <a:pPr lvl="1"/>
            <a:r>
              <a:rPr lang="en-US" dirty="0"/>
              <a:t>Large w: More thorough but computationally expensive.</a:t>
            </a:r>
          </a:p>
        </p:txBody>
      </p:sp>
    </p:spTree>
    <p:extLst>
      <p:ext uri="{BB962C8B-B14F-4D97-AF65-F5344CB8AC3E}">
        <p14:creationId xmlns:p14="http://schemas.microsoft.com/office/powerpoint/2010/main" val="392878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features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/>
              <a:t>Selective Exploration</a:t>
            </a:r>
            <a:r>
              <a:rPr lang="en-US" dirty="0"/>
              <a:t>:</a:t>
            </a:r>
          </a:p>
          <a:p>
            <a:pPr algn="just"/>
            <a:r>
              <a:rPr lang="en-US" b="1" dirty="0"/>
              <a:t>Heuristic Guidance</a:t>
            </a:r>
            <a:r>
              <a:rPr lang="en-US" dirty="0"/>
              <a:t>:</a:t>
            </a:r>
          </a:p>
          <a:p>
            <a:pPr algn="just"/>
            <a:r>
              <a:rPr lang="en-US" b="1" dirty="0"/>
              <a:t>Pruning</a:t>
            </a:r>
            <a:r>
              <a:rPr lang="en-US" dirty="0"/>
              <a:t>:</a:t>
            </a:r>
          </a:p>
          <a:p>
            <a:pPr algn="just"/>
            <a:r>
              <a:rPr lang="en-US" b="1" dirty="0"/>
              <a:t>Breadth and Depth Balance</a:t>
            </a:r>
            <a:r>
              <a:rPr lang="en-US" dirty="0"/>
              <a:t>:</a:t>
            </a:r>
          </a:p>
          <a:p>
            <a:pPr marL="11430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1761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Solves complex optimization problem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Reduction in Computational Overhead</a:t>
            </a:r>
          </a:p>
          <a:p>
            <a:r>
              <a:rPr lang="en-IN" dirty="0"/>
              <a:t>Focus on High-Quality Solutions</a:t>
            </a:r>
          </a:p>
          <a:p>
            <a:r>
              <a:rPr lang="en-IN" dirty="0"/>
              <a:t>Flexibility</a:t>
            </a:r>
          </a:p>
          <a:p>
            <a:r>
              <a:rPr lang="en-IN" dirty="0"/>
              <a:t>Scalability</a:t>
            </a:r>
          </a:p>
        </p:txBody>
      </p:sp>
    </p:spTree>
    <p:extLst>
      <p:ext uri="{BB962C8B-B14F-4D97-AF65-F5344CB8AC3E}">
        <p14:creationId xmlns:p14="http://schemas.microsoft.com/office/powerpoint/2010/main" val="4271221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Efficiency:</a:t>
            </a:r>
            <a:r>
              <a:rPr lang="en-US" dirty="0"/>
              <a:t> Reduces computational cost compared to exhaustive search.</a:t>
            </a:r>
          </a:p>
          <a:p>
            <a:r>
              <a:rPr lang="en-US" b="1" dirty="0"/>
              <a:t>Focus:</a:t>
            </a:r>
            <a:r>
              <a:rPr lang="en-US" dirty="0"/>
              <a:t> Concentrates on the most promising paths.</a:t>
            </a:r>
          </a:p>
          <a:p>
            <a:r>
              <a:rPr lang="en-US" b="1" dirty="0"/>
              <a:t>Versatility:</a:t>
            </a:r>
            <a:r>
              <a:rPr lang="en-US" dirty="0"/>
              <a:t> Can be tailored to specific scoring functions or domains.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2908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 miss the global optimum if w is too small.</a:t>
            </a:r>
          </a:p>
          <a:p>
            <a:r>
              <a:rPr lang="en-US" dirty="0"/>
              <a:t>Requires a good scoring heuristic.</a:t>
            </a:r>
          </a:p>
          <a:p>
            <a:r>
              <a:rPr lang="en-US" dirty="0"/>
              <a:t>Sensitive to beam width selection.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5357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Natural Language </a:t>
            </a:r>
            <a:r>
              <a:rPr lang="en-US" b="1" dirty="0" err="1"/>
              <a:t>Processing:</a:t>
            </a:r>
            <a:r>
              <a:rPr lang="en-US" dirty="0" err="1"/>
              <a:t>Machine</a:t>
            </a:r>
            <a:r>
              <a:rPr lang="en-US" dirty="0"/>
              <a:t> Translation</a:t>
            </a:r>
          </a:p>
          <a:p>
            <a:pPr marL="114300" indent="0">
              <a:buNone/>
            </a:pPr>
            <a:r>
              <a:rPr lang="en-US" dirty="0"/>
              <a:t>   Speech Recognition</a:t>
            </a:r>
          </a:p>
          <a:p>
            <a:r>
              <a:rPr lang="en-US" b="1" dirty="0"/>
              <a:t>Game </a:t>
            </a:r>
            <a:r>
              <a:rPr lang="en-US" b="1" dirty="0" err="1"/>
              <a:t>Playing:</a:t>
            </a:r>
            <a:r>
              <a:rPr lang="en-US" dirty="0" err="1"/>
              <a:t>Chess</a:t>
            </a:r>
            <a:r>
              <a:rPr lang="en-US" dirty="0"/>
              <a:t> and other strategy games.</a:t>
            </a:r>
          </a:p>
          <a:p>
            <a:r>
              <a:rPr lang="en-US" b="1" dirty="0"/>
              <a:t>Robotics and </a:t>
            </a:r>
            <a:r>
              <a:rPr lang="en-US" b="1" dirty="0" err="1"/>
              <a:t>Pathfinding:</a:t>
            </a:r>
            <a:r>
              <a:rPr lang="en-US" dirty="0" err="1"/>
              <a:t>Navigation</a:t>
            </a:r>
            <a:r>
              <a:rPr lang="en-US" dirty="0"/>
              <a:t> systems.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40326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Comparison with other algorithms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Greedy Search: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Explores one path at a time.</a:t>
            </a:r>
          </a:p>
          <a:p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Breadth-First Search (BFS):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Explores all paths equally.</a:t>
            </a:r>
          </a:p>
          <a:p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Beam Search: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Combines focused exploration with efficiency.</a:t>
            </a:r>
            <a:endParaRPr lang="en-IN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5785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24</TotalTime>
  <Words>314</Words>
  <Application>Microsoft Office PowerPoint</Application>
  <PresentationFormat>On-screen Show (4:3)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 Antiqua</vt:lpstr>
      <vt:lpstr>Century Gothic</vt:lpstr>
      <vt:lpstr>Times New Roman</vt:lpstr>
      <vt:lpstr>Apothecary</vt:lpstr>
      <vt:lpstr>Beam Search optimization</vt:lpstr>
      <vt:lpstr>Beam Search Optimization </vt:lpstr>
      <vt:lpstr>Working</vt:lpstr>
      <vt:lpstr>Beam width</vt:lpstr>
      <vt:lpstr>Key features</vt:lpstr>
      <vt:lpstr>Solves complex optimization problem</vt:lpstr>
      <vt:lpstr>Advantages</vt:lpstr>
      <vt:lpstr>Limitations</vt:lpstr>
      <vt:lpstr>applications</vt:lpstr>
      <vt:lpstr>Comparison with other algorithms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Beam Search optimisation</dc:title>
  <dc:creator>SONIYA</dc:creator>
  <cp:lastModifiedBy>Varsha R</cp:lastModifiedBy>
  <cp:revision>6</cp:revision>
  <dcterms:created xsi:type="dcterms:W3CDTF">2024-12-28T09:02:53Z</dcterms:created>
  <dcterms:modified xsi:type="dcterms:W3CDTF">2025-01-04T07:36:48Z</dcterms:modified>
</cp:coreProperties>
</file>