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BF3AD-2B08-4F2E-BE61-519569D801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6BB478-569A-4DD4-992B-0463397CAF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B5FFCE-FA09-448D-B9E0-F033D7000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54EB6-05BD-4CC7-8946-58AD83D83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F63D9-0CD5-45B0-912B-7B4872F85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7068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E1420-E115-4C72-84CB-CE748A7E7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88719-695F-4D75-9C1C-212840D31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N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539703-2480-4E6C-8C2C-8657CE544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1450F-BCF1-4863-9159-EE2AF787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4D2983-2747-420B-B4EA-FF711404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312D70-94E1-415A-970B-09F7D0CAE2DE}"/>
              </a:ext>
            </a:extLst>
          </p:cNvPr>
          <p:cNvSpPr txBox="1"/>
          <p:nvPr userDrawn="1"/>
        </p:nvSpPr>
        <p:spPr>
          <a:xfrm>
            <a:off x="4038600" y="6356350"/>
            <a:ext cx="4114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by Prof. Varsha R</a:t>
            </a:r>
          </a:p>
        </p:txBody>
      </p:sp>
    </p:spTree>
    <p:extLst>
      <p:ext uri="{BB962C8B-B14F-4D97-AF65-F5344CB8AC3E}">
        <p14:creationId xmlns:p14="http://schemas.microsoft.com/office/powerpoint/2010/main" val="2778547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7A19C-E159-4A22-83D4-20889C8E4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9BB97E-209D-4765-8CD8-0C36080C7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1F9FD9-67ED-4DC2-BF03-555E826AA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CCE55-4A7B-4476-BE3B-22E04282D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0F5C4-CD34-48A2-8F8D-A26592186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7001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69579-D4BA-44F4-A70B-BFBDB5FA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837F5D-6E4D-46FA-AFA6-6B576340B0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4AE2E2-3D14-43F8-B3A5-146AC82D12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02122D-295B-4ED1-AF2F-8A8D1DF4B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30F3A9-CE93-4079-9E5D-9B426276E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44B83-C4B1-4665-A2CC-45939A986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382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EA97-A5E3-4D22-AB41-DE77C1F5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149E0-17AE-46FE-8184-80C5CF4BD3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5F048-75CE-4571-95D7-D8AAEEB81F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DC687E-C1F0-4D23-89DB-E0B6572677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71A61-3CDB-4F8B-963C-ED2A083585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75280D-8CEB-46EF-9E7B-B4545825C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958B33-A365-4295-B98F-F65A77029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1CB464-0EC4-4A10-B191-4ED58BC20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8660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08106-8B58-4EA3-B992-EBA3ABA79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FF4DA0-9751-4F17-8E6E-E3C8513C3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EC853D2-05ED-4FA0-A428-74FB5A8F6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2A78B9-6F9A-4468-899D-178BEA46F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988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DBC326-02EF-46FF-9C2C-35783BE25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4663A1-EDDB-4319-AB71-661872C756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B2818-E73F-4535-B9F8-81B02CCE1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2289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06034-457C-4571-8141-A93C07355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636EC-94F0-429B-9B11-E19003988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F8D7C-AB04-4866-9C0A-B916D3425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75B0D-D84E-457B-9F6A-41FE429D2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71F85B-B9C5-4458-8F09-9389D005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1BD7F-AE76-484D-923D-47206E14A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1037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DD41F-97B9-4D9E-8DAE-3EE37A40E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BAE2A6-9A0A-43D5-812E-D695A62428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9E30F-5BCD-4BA2-B1B0-0AF34F6EF7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CDDC8E-4BCD-4FB2-BF7B-98D69B0F5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5F6CD-1DE9-4AED-9F29-372C41B0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6E6BF8-E6B0-4B1E-A1C2-684BE6B7D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5855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C8D9F-BB93-45ED-92BF-8F6B94F87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9B8A27-3B59-4E5C-B1F0-65C05F6176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DBCE17-7D81-4321-AC0F-810EB22C3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F9BD1-8277-4CBC-A452-5F550D692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E2210-AD32-4351-BAD5-07028A9DC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519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85605C-53D2-4027-9A3D-E1882E655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4F3D31-48D8-4700-9001-04CB1319CA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92BCA1-406F-48BB-83F0-541C9AF44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0153E-5A52-480B-86BF-F1A9F9CC6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3BC82F-EB1A-4411-B45F-92243A16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905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2BFA23-317A-4767-85B9-F0AE4F6AE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444F89-8660-48FC-9E38-4E7B9506D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1C457-90DD-493B-8EA1-53740C395B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53D869-E7B0-4036-B875-E2451BA5947D}" type="datetimeFigureOut">
              <a:rPr lang="en-IN" smtClean="0"/>
              <a:t>25-11-2025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27FD4-1C98-423D-8A3E-508A26DFA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FDE26-CAAF-4E51-A900-0181D9B531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9F9807-1855-4B96-83CB-EE619A23A77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757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B19B0-9DF3-43C3-A9D4-C6F8644EA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84201"/>
            <a:ext cx="9144000" cy="203200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B.M.S College of Engineering</a:t>
            </a:r>
            <a:br>
              <a:rPr lang="en-US" sz="4400" dirty="0"/>
            </a:br>
            <a:br>
              <a:rPr lang="en-US" sz="4400" dirty="0"/>
            </a:br>
            <a:r>
              <a:rPr lang="en-US" sz="40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Machine Learning</a:t>
            </a:r>
            <a:endParaRPr lang="en-IN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E1CE95-F741-4FE9-A9C4-E95F3AAB0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85533"/>
            <a:ext cx="9144000" cy="3809999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Nature Inspired Computing  </a:t>
            </a:r>
          </a:p>
          <a:p>
            <a:pPr algn="ctr"/>
            <a:r>
              <a:rPr lang="en-US" sz="3200" dirty="0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 04</a:t>
            </a:r>
          </a:p>
          <a:p>
            <a:pPr algn="ctr"/>
            <a:r>
              <a:rPr lang="en-US" sz="3200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Algorithm</a:t>
            </a:r>
          </a:p>
          <a:p>
            <a:pPr algn="ctr"/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Prof. VARSHA R</a:t>
            </a:r>
          </a:p>
          <a:p>
            <a:pPr algn="ctr"/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Prof, Dept. of MEL, BMSCE</a:t>
            </a:r>
          </a:p>
          <a:p>
            <a:endParaRPr lang="en-IN" dirty="0"/>
          </a:p>
        </p:txBody>
      </p:sp>
      <p:pic>
        <p:nvPicPr>
          <p:cNvPr id="1026" name="Picture 2" descr="B.M.S. College of Engineering - Wikipedia">
            <a:extLst>
              <a:ext uri="{FF2B5EF4-FFF2-40B4-BE49-F238E27FC236}">
                <a16:creationId xmlns:a16="http://schemas.microsoft.com/office/drawing/2014/main" id="{C197A851-5F4F-49C6-8463-187724B73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834" y="1378214"/>
            <a:ext cx="872331" cy="59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Social Spider Optimization algorithm process. | Download Scientific Diagram">
            <a:extLst>
              <a:ext uri="{FF2B5EF4-FFF2-40B4-BE49-F238E27FC236}">
                <a16:creationId xmlns:a16="http://schemas.microsoft.com/office/drawing/2014/main" id="{4A7ECBF3-F020-4811-9839-E2646FB47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891" y="4084637"/>
            <a:ext cx="2028218" cy="165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8554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7B4FE-2E1A-46DE-AF33-A41898D99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AFB5FF-095E-4E6D-8D94-8E427A285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3291"/>
            <a:ext cx="5446424" cy="4351338"/>
          </a:xfrm>
        </p:spPr>
      </p:pic>
    </p:spTree>
    <p:extLst>
      <p:ext uri="{BB962C8B-B14F-4D97-AF65-F5344CB8AC3E}">
        <p14:creationId xmlns:p14="http://schemas.microsoft.com/office/powerpoint/2010/main" val="2719668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B9270-831F-40A1-B5EF-DB1D210CF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B853A-B51F-40D0-BE46-BD49AA249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8692"/>
            <a:ext cx="5395959" cy="4351338"/>
          </a:xfrm>
        </p:spPr>
      </p:pic>
    </p:spTree>
    <p:extLst>
      <p:ext uri="{BB962C8B-B14F-4D97-AF65-F5344CB8AC3E}">
        <p14:creationId xmlns:p14="http://schemas.microsoft.com/office/powerpoint/2010/main" val="646147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2B053-4ED7-46A3-89AA-6FEEC9C984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F49705-A1DC-4D79-B741-C7D998D279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91758"/>
            <a:ext cx="5416665" cy="4351338"/>
          </a:xfrm>
        </p:spPr>
      </p:pic>
    </p:spTree>
    <p:extLst>
      <p:ext uri="{BB962C8B-B14F-4D97-AF65-F5344CB8AC3E}">
        <p14:creationId xmlns:p14="http://schemas.microsoft.com/office/powerpoint/2010/main" val="3188870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AE3C9-5998-4C6B-81B0-DE899FA4B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A90E3D-36CC-49EB-B223-2E49B3F62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91758"/>
            <a:ext cx="5559209" cy="4351338"/>
          </a:xfrm>
        </p:spPr>
      </p:pic>
    </p:spTree>
    <p:extLst>
      <p:ext uri="{BB962C8B-B14F-4D97-AF65-F5344CB8AC3E}">
        <p14:creationId xmlns:p14="http://schemas.microsoft.com/office/powerpoint/2010/main" val="2212397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2967E-C7D8-4A45-B273-839DB4789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23AB95-5867-4A10-885F-F1F1BF3CA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7958"/>
            <a:ext cx="5727781" cy="4351338"/>
          </a:xfrm>
        </p:spPr>
      </p:pic>
    </p:spTree>
    <p:extLst>
      <p:ext uri="{BB962C8B-B14F-4D97-AF65-F5344CB8AC3E}">
        <p14:creationId xmlns:p14="http://schemas.microsoft.com/office/powerpoint/2010/main" val="3701725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5A4C0-52C8-4128-8B10-8331C249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041D35-9D6B-4DE0-8965-90C2E1BA4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5692"/>
            <a:ext cx="5300182" cy="4351338"/>
          </a:xfrm>
        </p:spPr>
      </p:pic>
      <p:pic>
        <p:nvPicPr>
          <p:cNvPr id="1026" name="Picture 2" descr="An improved spider optimization ...">
            <a:extLst>
              <a:ext uri="{FF2B5EF4-FFF2-40B4-BE49-F238E27FC236}">
                <a16:creationId xmlns:a16="http://schemas.microsoft.com/office/drawing/2014/main" id="{CD50DC95-C129-45D6-A7D4-B752869A7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38" y="245004"/>
            <a:ext cx="2824436" cy="1913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n improved spider optimization ...">
            <a:extLst>
              <a:ext uri="{FF2B5EF4-FFF2-40B4-BE49-F238E27FC236}">
                <a16:creationId xmlns:a16="http://schemas.microsoft.com/office/drawing/2014/main" id="{7EEE254A-5B6C-4F29-A846-B4F3A98AD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38" y="2433637"/>
            <a:ext cx="2295525" cy="1990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82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BED04-72C3-4998-BDD9-B80E3DCA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D166BEC-DB17-4DAB-B6F5-251CEC240C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76425"/>
            <a:ext cx="5762013" cy="4351338"/>
          </a:xfrm>
        </p:spPr>
      </p:pic>
    </p:spTree>
    <p:extLst>
      <p:ext uri="{BB962C8B-B14F-4D97-AF65-F5344CB8AC3E}">
        <p14:creationId xmlns:p14="http://schemas.microsoft.com/office/powerpoint/2010/main" val="41163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8E12-2947-4DA0-8D88-E769813B7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73E78A-3E5A-4013-8119-F40C5294BE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1025"/>
            <a:ext cx="5701511" cy="4351338"/>
          </a:xfrm>
        </p:spPr>
      </p:pic>
    </p:spTree>
    <p:extLst>
      <p:ext uri="{BB962C8B-B14F-4D97-AF65-F5344CB8AC3E}">
        <p14:creationId xmlns:p14="http://schemas.microsoft.com/office/powerpoint/2010/main" val="3763071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00B8-9F79-4F2E-A0A1-3E69CE504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A999314-4924-4A74-8679-317B69123F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8692"/>
            <a:ext cx="5771469" cy="4351338"/>
          </a:xfrm>
        </p:spPr>
      </p:pic>
    </p:spTree>
    <p:extLst>
      <p:ext uri="{BB962C8B-B14F-4D97-AF65-F5344CB8AC3E}">
        <p14:creationId xmlns:p14="http://schemas.microsoft.com/office/powerpoint/2010/main" val="2776326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1A749-9501-496B-892D-43AFE9170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1ECC0B2-EEE1-4542-8910-D6985DC33C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59492"/>
            <a:ext cx="5834748" cy="4351338"/>
          </a:xfrm>
        </p:spPr>
      </p:pic>
    </p:spTree>
    <p:extLst>
      <p:ext uri="{BB962C8B-B14F-4D97-AF65-F5344CB8AC3E}">
        <p14:creationId xmlns:p14="http://schemas.microsoft.com/office/powerpoint/2010/main" val="2762672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52E43-0366-479D-B5C6-A82B3B2E4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FD5F4-4354-4CF3-B5D0-AA6297920D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7958"/>
            <a:ext cx="5778351" cy="4351338"/>
          </a:xfrm>
        </p:spPr>
      </p:pic>
    </p:spTree>
    <p:extLst>
      <p:ext uri="{BB962C8B-B14F-4D97-AF65-F5344CB8AC3E}">
        <p14:creationId xmlns:p14="http://schemas.microsoft.com/office/powerpoint/2010/main" val="26888269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2F4BF-34C8-4EC0-AB9C-C745D0546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B81201-1B89-4F05-B99E-0188E20F30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2354"/>
            <a:ext cx="5694516" cy="4351338"/>
          </a:xfrm>
        </p:spPr>
      </p:pic>
    </p:spTree>
    <p:extLst>
      <p:ext uri="{BB962C8B-B14F-4D97-AF65-F5344CB8AC3E}">
        <p14:creationId xmlns:p14="http://schemas.microsoft.com/office/powerpoint/2010/main" val="2677474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31878-3A53-41B4-BDA9-DD32CD95F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E97B9A-0C37-45D5-B5A4-30103CE3CD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5799440" cy="4351338"/>
          </a:xfrm>
        </p:spPr>
      </p:pic>
    </p:spTree>
    <p:extLst>
      <p:ext uri="{BB962C8B-B14F-4D97-AF65-F5344CB8AC3E}">
        <p14:creationId xmlns:p14="http://schemas.microsoft.com/office/powerpoint/2010/main" val="42683782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85C8B-9E9F-42C6-80D6-0EDF80840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07C2A32-A288-42AB-9456-2EA0E4B14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0225"/>
            <a:ext cx="5676864" cy="4351338"/>
          </a:xfrm>
        </p:spPr>
      </p:pic>
    </p:spTree>
    <p:extLst>
      <p:ext uri="{BB962C8B-B14F-4D97-AF65-F5344CB8AC3E}">
        <p14:creationId xmlns:p14="http://schemas.microsoft.com/office/powerpoint/2010/main" val="3904617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E3872-06F4-4EBD-ABC5-56763D989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5B3B917-0E91-4C88-BA73-5D671E321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67959"/>
            <a:ext cx="5970440" cy="4351338"/>
          </a:xfrm>
        </p:spPr>
      </p:pic>
    </p:spTree>
    <p:extLst>
      <p:ext uri="{BB962C8B-B14F-4D97-AF65-F5344CB8AC3E}">
        <p14:creationId xmlns:p14="http://schemas.microsoft.com/office/powerpoint/2010/main" val="1094546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A6C88-A3E8-4C7F-B7B6-8F43E010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47E4C1-5BB4-45DD-B639-39E9113E3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01825"/>
            <a:ext cx="5731713" cy="4351338"/>
          </a:xfrm>
        </p:spPr>
      </p:pic>
    </p:spTree>
    <p:extLst>
      <p:ext uri="{BB962C8B-B14F-4D97-AF65-F5344CB8AC3E}">
        <p14:creationId xmlns:p14="http://schemas.microsoft.com/office/powerpoint/2010/main" val="416364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9AAA6-0AF7-4BFB-9645-07192C5B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638324-004C-4362-828E-D75561A1E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94958"/>
            <a:ext cx="5690211" cy="4351338"/>
          </a:xfrm>
        </p:spPr>
      </p:pic>
    </p:spTree>
    <p:extLst>
      <p:ext uri="{BB962C8B-B14F-4D97-AF65-F5344CB8AC3E}">
        <p14:creationId xmlns:p14="http://schemas.microsoft.com/office/powerpoint/2010/main" val="4691469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7B23E-FD93-48AA-8A52-5296F57CE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A24101-EB0A-437F-A068-A177CC379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57892"/>
            <a:ext cx="5783068" cy="4351338"/>
          </a:xfrm>
        </p:spPr>
      </p:pic>
    </p:spTree>
    <p:extLst>
      <p:ext uri="{BB962C8B-B14F-4D97-AF65-F5344CB8AC3E}">
        <p14:creationId xmlns:p14="http://schemas.microsoft.com/office/powerpoint/2010/main" val="3237398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CA29-F4FA-4E05-8F83-403C3A8D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E02494-7252-4E1C-A37C-7A86D099E4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83292"/>
            <a:ext cx="5585711" cy="4351338"/>
          </a:xfrm>
        </p:spPr>
      </p:pic>
    </p:spTree>
    <p:extLst>
      <p:ext uri="{BB962C8B-B14F-4D97-AF65-F5344CB8AC3E}">
        <p14:creationId xmlns:p14="http://schemas.microsoft.com/office/powerpoint/2010/main" val="7150625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B6D46-67F5-4EB9-8FF5-4C4AC1492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Spider Optimization Algorithm</a:t>
            </a:r>
            <a:endParaRPr lang="en-IN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A3821C-4C30-4A2B-BDE5-04FC337124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935691"/>
            <a:ext cx="5790087" cy="4351338"/>
          </a:xfrm>
        </p:spPr>
      </p:pic>
    </p:spTree>
    <p:extLst>
      <p:ext uri="{BB962C8B-B14F-4D97-AF65-F5344CB8AC3E}">
        <p14:creationId xmlns:p14="http://schemas.microsoft.com/office/powerpoint/2010/main" val="38638346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D3900-B2C9-40AF-88ED-7699110D1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of SSO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5F1D7-76DF-4AF2-A6E4-2C4F64717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SSA has been successfully applied in various domains: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Engineering Design: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Optimizing structural and mechanical designs.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 Optimization: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Solving problems in wireless sensor networks and communication networks.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Feature selection and parameter optimization.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Bioinformatics: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Sequence alignment and other computational biology tasks.</a:t>
            </a:r>
          </a:p>
          <a:p>
            <a:pPr algn="just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Scheduling: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Resource allocation and task scheduling.</a:t>
            </a:r>
          </a:p>
        </p:txBody>
      </p:sp>
    </p:spTree>
    <p:extLst>
      <p:ext uri="{BB962C8B-B14F-4D97-AF65-F5344CB8AC3E}">
        <p14:creationId xmlns:p14="http://schemas.microsoft.com/office/powerpoint/2010/main" val="26493078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CD74-94DC-43D5-AE2A-C19B619B2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Advantages of SSO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5259A8-5D40-4A10-B303-8B36EEAB39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Simple to implement and computationally efficient.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Balances exploration and exploitation effectively.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Robust in handling complex, nonlinear, and multimodal optimization problems.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787444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D572-E5C3-4775-BCE5-CE94C5B23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SSO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0602FC-6B89-4701-924F-A5AD1E249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May require parameter tuning for optimal performance.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 suffer from premature convergence in some cases.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7872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207</Words>
  <Application>Microsoft Office PowerPoint</Application>
  <PresentationFormat>Widescreen</PresentationFormat>
  <Paragraphs>44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Times New Roman</vt:lpstr>
      <vt:lpstr>Office Theme</vt:lpstr>
      <vt:lpstr>B.M.S College of Engineering  Department of Machine Learning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</vt:lpstr>
      <vt:lpstr>Social Spider Optimization Algorithm</vt:lpstr>
      <vt:lpstr>Social Spider Optimization Algorithm</vt:lpstr>
      <vt:lpstr>Applications of SSO</vt:lpstr>
      <vt:lpstr>Advantages of SSO</vt:lpstr>
      <vt:lpstr>Challenges of SSO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Varsha R</dc:creator>
  <cp:lastModifiedBy>Varsha R</cp:lastModifiedBy>
  <cp:revision>30</cp:revision>
  <dcterms:created xsi:type="dcterms:W3CDTF">2024-12-26T04:29:36Z</dcterms:created>
  <dcterms:modified xsi:type="dcterms:W3CDTF">2025-11-25T09:19:41Z</dcterms:modified>
</cp:coreProperties>
</file>