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74" r:id="rId3"/>
    <p:sldId id="259" r:id="rId4"/>
    <p:sldId id="260" r:id="rId5"/>
    <p:sldId id="261" r:id="rId6"/>
    <p:sldId id="262" r:id="rId7"/>
    <p:sldId id="257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58" r:id="rId20"/>
    <p:sldId id="276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75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arsha R" userId="71afd05856590f0b" providerId="LiveId" clId="{21DF929B-22D2-41F0-9949-5A7F536FA0A8}"/>
    <pc:docChg chg="undo redo custSel addSld delSld modSld sldOrd modMainMaster">
      <pc:chgData name="Varsha R" userId="71afd05856590f0b" providerId="LiveId" clId="{21DF929B-22D2-41F0-9949-5A7F536FA0A8}" dt="2024-12-29T13:10:05.956" v="418" actId="20577"/>
      <pc:docMkLst>
        <pc:docMk/>
      </pc:docMkLst>
      <pc:sldChg chg="del">
        <pc:chgData name="Varsha R" userId="71afd05856590f0b" providerId="LiveId" clId="{21DF929B-22D2-41F0-9949-5A7F536FA0A8}" dt="2024-12-28T05:45:43.497" v="223" actId="47"/>
        <pc:sldMkLst>
          <pc:docMk/>
          <pc:sldMk cId="2398874254" sldId="256"/>
        </pc:sldMkLst>
      </pc:sldChg>
      <pc:sldChg chg="modSp mod ord">
        <pc:chgData name="Varsha R" userId="71afd05856590f0b" providerId="LiveId" clId="{21DF929B-22D2-41F0-9949-5A7F536FA0A8}" dt="2024-12-28T05:42:26.739" v="195"/>
        <pc:sldMkLst>
          <pc:docMk/>
          <pc:sldMk cId="179108988" sldId="257"/>
        </pc:sldMkLst>
        <pc:spChg chg="mod">
          <ac:chgData name="Varsha R" userId="71afd05856590f0b" providerId="LiveId" clId="{21DF929B-22D2-41F0-9949-5A7F536FA0A8}" dt="2024-12-28T05:42:26.739" v="195"/>
          <ac:spMkLst>
            <pc:docMk/>
            <pc:sldMk cId="179108988" sldId="257"/>
            <ac:spMk id="2" creationId="{EB133A9C-94FE-DA14-C22C-CBC10B326B0A}"/>
          </ac:spMkLst>
        </pc:spChg>
      </pc:sldChg>
      <pc:sldChg chg="addSp delSp modSp new mod ord">
        <pc:chgData name="Varsha R" userId="71afd05856590f0b" providerId="LiveId" clId="{21DF929B-22D2-41F0-9949-5A7F536FA0A8}" dt="2024-12-28T05:43:21.475" v="207"/>
        <pc:sldMkLst>
          <pc:docMk/>
          <pc:sldMk cId="1945430340" sldId="258"/>
        </pc:sldMkLst>
        <pc:spChg chg="mod">
          <ac:chgData name="Varsha R" userId="71afd05856590f0b" providerId="LiveId" clId="{21DF929B-22D2-41F0-9949-5A7F536FA0A8}" dt="2024-12-28T05:43:21.475" v="207"/>
          <ac:spMkLst>
            <pc:docMk/>
            <pc:sldMk cId="1945430340" sldId="258"/>
            <ac:spMk id="2" creationId="{3F1ACF68-9F02-557B-908C-CA36B833F6EF}"/>
          </ac:spMkLst>
        </pc:spChg>
        <pc:spChg chg="del">
          <ac:chgData name="Varsha R" userId="71afd05856590f0b" providerId="LiveId" clId="{21DF929B-22D2-41F0-9949-5A7F536FA0A8}" dt="2024-12-28T05:16:56.373" v="1" actId="22"/>
          <ac:spMkLst>
            <pc:docMk/>
            <pc:sldMk cId="1945430340" sldId="258"/>
            <ac:spMk id="3" creationId="{CAC999E4-A8B9-C2F2-56CB-603C3241DF79}"/>
          </ac:spMkLst>
        </pc:spChg>
        <pc:picChg chg="add mod ord">
          <ac:chgData name="Varsha R" userId="71afd05856590f0b" providerId="LiveId" clId="{21DF929B-22D2-41F0-9949-5A7F536FA0A8}" dt="2024-12-28T05:16:56.373" v="1" actId="22"/>
          <ac:picMkLst>
            <pc:docMk/>
            <pc:sldMk cId="1945430340" sldId="258"/>
            <ac:picMk id="5" creationId="{F75C15E7-863C-1271-6770-FF36792452A5}"/>
          </ac:picMkLst>
        </pc:picChg>
        <pc:picChg chg="add mod">
          <ac:chgData name="Varsha R" userId="71afd05856590f0b" providerId="LiveId" clId="{21DF929B-22D2-41F0-9949-5A7F536FA0A8}" dt="2024-12-28T05:18:15.786" v="9" actId="1076"/>
          <ac:picMkLst>
            <pc:docMk/>
            <pc:sldMk cId="1945430340" sldId="258"/>
            <ac:picMk id="7" creationId="{A1F2C439-9904-03DB-DFBF-E12CC8FCD266}"/>
          </ac:picMkLst>
        </pc:picChg>
        <pc:picChg chg="add mod">
          <ac:chgData name="Varsha R" userId="71afd05856590f0b" providerId="LiveId" clId="{21DF929B-22D2-41F0-9949-5A7F536FA0A8}" dt="2024-12-28T05:18:27.237" v="11" actId="1076"/>
          <ac:picMkLst>
            <pc:docMk/>
            <pc:sldMk cId="1945430340" sldId="258"/>
            <ac:picMk id="9" creationId="{EF950021-FEE3-6F8F-A3E7-114B96B3B936}"/>
          </ac:picMkLst>
        </pc:picChg>
        <pc:picChg chg="add del mod">
          <ac:chgData name="Varsha R" userId="71afd05856590f0b" providerId="LiveId" clId="{21DF929B-22D2-41F0-9949-5A7F536FA0A8}" dt="2024-12-28T05:19:05.427" v="17" actId="478"/>
          <ac:picMkLst>
            <pc:docMk/>
            <pc:sldMk cId="1945430340" sldId="258"/>
            <ac:picMk id="11" creationId="{EC22522D-D3BE-27B1-A5D7-6F01756BA552}"/>
          </ac:picMkLst>
        </pc:picChg>
      </pc:sldChg>
      <pc:sldChg chg="addSp delSp modSp new mod ord">
        <pc:chgData name="Varsha R" userId="71afd05856590f0b" providerId="LiveId" clId="{21DF929B-22D2-41F0-9949-5A7F536FA0A8}" dt="2024-12-29T13:08:10.162" v="386" actId="20577"/>
        <pc:sldMkLst>
          <pc:docMk/>
          <pc:sldMk cId="2295861255" sldId="259"/>
        </pc:sldMkLst>
        <pc:spChg chg="mod">
          <ac:chgData name="Varsha R" userId="71afd05856590f0b" providerId="LiveId" clId="{21DF929B-22D2-41F0-9949-5A7F536FA0A8}" dt="2024-12-29T13:08:10.162" v="386" actId="20577"/>
          <ac:spMkLst>
            <pc:docMk/>
            <pc:sldMk cId="2295861255" sldId="259"/>
            <ac:spMk id="2" creationId="{B568A299-E3B5-6D1B-E24E-B1A0F24864D1}"/>
          </ac:spMkLst>
        </pc:spChg>
        <pc:spChg chg="del">
          <ac:chgData name="Varsha R" userId="71afd05856590f0b" providerId="LiveId" clId="{21DF929B-22D2-41F0-9949-5A7F536FA0A8}" dt="2024-12-28T05:20:04.182" v="21" actId="22"/>
          <ac:spMkLst>
            <pc:docMk/>
            <pc:sldMk cId="2295861255" sldId="259"/>
            <ac:spMk id="3" creationId="{C726BD29-1C09-AE74-6B44-A11ED9197F99}"/>
          </ac:spMkLst>
        </pc:spChg>
        <pc:picChg chg="add mod ord">
          <ac:chgData name="Varsha R" userId="71afd05856590f0b" providerId="LiveId" clId="{21DF929B-22D2-41F0-9949-5A7F536FA0A8}" dt="2024-12-29T13:03:43.318" v="324" actId="1076"/>
          <ac:picMkLst>
            <pc:docMk/>
            <pc:sldMk cId="2295861255" sldId="259"/>
            <ac:picMk id="5" creationId="{65280B29-C429-1AA8-CBDB-C9A9881049EC}"/>
          </ac:picMkLst>
        </pc:picChg>
      </pc:sldChg>
      <pc:sldChg chg="addSp delSp modSp new mod">
        <pc:chgData name="Varsha R" userId="71afd05856590f0b" providerId="LiveId" clId="{21DF929B-22D2-41F0-9949-5A7F536FA0A8}" dt="2024-12-29T13:08:20.330" v="387"/>
        <pc:sldMkLst>
          <pc:docMk/>
          <pc:sldMk cId="2462116275" sldId="260"/>
        </pc:sldMkLst>
        <pc:spChg chg="mod">
          <ac:chgData name="Varsha R" userId="71afd05856590f0b" providerId="LiveId" clId="{21DF929B-22D2-41F0-9949-5A7F536FA0A8}" dt="2024-12-29T13:08:20.330" v="387"/>
          <ac:spMkLst>
            <pc:docMk/>
            <pc:sldMk cId="2462116275" sldId="260"/>
            <ac:spMk id="2" creationId="{9C127EF9-81B3-4E1D-22C9-6803A1AFEB89}"/>
          </ac:spMkLst>
        </pc:spChg>
        <pc:spChg chg="del">
          <ac:chgData name="Varsha R" userId="71afd05856590f0b" providerId="LiveId" clId="{21DF929B-22D2-41F0-9949-5A7F536FA0A8}" dt="2024-12-28T05:21:30.190" v="23" actId="22"/>
          <ac:spMkLst>
            <pc:docMk/>
            <pc:sldMk cId="2462116275" sldId="260"/>
            <ac:spMk id="3" creationId="{447E779B-C125-0847-FEFB-2F038BC60393}"/>
          </ac:spMkLst>
        </pc:spChg>
        <pc:picChg chg="add mod ord">
          <ac:chgData name="Varsha R" userId="71afd05856590f0b" providerId="LiveId" clId="{21DF929B-22D2-41F0-9949-5A7F536FA0A8}" dt="2024-12-29T13:04:04.334" v="325" actId="1076"/>
          <ac:picMkLst>
            <pc:docMk/>
            <pc:sldMk cId="2462116275" sldId="260"/>
            <ac:picMk id="5" creationId="{C74D2091-0821-7952-E622-4EB7CAC304F1}"/>
          </ac:picMkLst>
        </pc:picChg>
        <pc:picChg chg="add mod">
          <ac:chgData name="Varsha R" userId="71afd05856590f0b" providerId="LiveId" clId="{21DF929B-22D2-41F0-9949-5A7F536FA0A8}" dt="2024-12-28T05:22:00.987" v="25" actId="1076"/>
          <ac:picMkLst>
            <pc:docMk/>
            <pc:sldMk cId="2462116275" sldId="260"/>
            <ac:picMk id="7" creationId="{5B982DE7-85C7-9F17-BCA1-78B256A58673}"/>
          </ac:picMkLst>
        </pc:picChg>
      </pc:sldChg>
      <pc:sldChg chg="addSp delSp modSp new mod">
        <pc:chgData name="Varsha R" userId="71afd05856590f0b" providerId="LiveId" clId="{21DF929B-22D2-41F0-9949-5A7F536FA0A8}" dt="2024-12-29T13:08:25.360" v="388"/>
        <pc:sldMkLst>
          <pc:docMk/>
          <pc:sldMk cId="3311721576" sldId="261"/>
        </pc:sldMkLst>
        <pc:spChg chg="mod">
          <ac:chgData name="Varsha R" userId="71afd05856590f0b" providerId="LiveId" clId="{21DF929B-22D2-41F0-9949-5A7F536FA0A8}" dt="2024-12-29T13:08:25.360" v="388"/>
          <ac:spMkLst>
            <pc:docMk/>
            <pc:sldMk cId="3311721576" sldId="261"/>
            <ac:spMk id="2" creationId="{704C5491-3D57-B0C9-5187-E631FA8FB405}"/>
          </ac:spMkLst>
        </pc:spChg>
        <pc:spChg chg="del">
          <ac:chgData name="Varsha R" userId="71afd05856590f0b" providerId="LiveId" clId="{21DF929B-22D2-41F0-9949-5A7F536FA0A8}" dt="2024-12-28T05:23:58.750" v="27" actId="22"/>
          <ac:spMkLst>
            <pc:docMk/>
            <pc:sldMk cId="3311721576" sldId="261"/>
            <ac:spMk id="3" creationId="{72990E7F-ECDE-DA2C-3627-F9750616188E}"/>
          </ac:spMkLst>
        </pc:spChg>
        <pc:picChg chg="add mod ord">
          <ac:chgData name="Varsha R" userId="71afd05856590f0b" providerId="LiveId" clId="{21DF929B-22D2-41F0-9949-5A7F536FA0A8}" dt="2024-12-29T13:04:12.436" v="326" actId="1076"/>
          <ac:picMkLst>
            <pc:docMk/>
            <pc:sldMk cId="3311721576" sldId="261"/>
            <ac:picMk id="5" creationId="{3BF6BE32-7F68-2B2C-531A-DF48E8E164D6}"/>
          </ac:picMkLst>
        </pc:picChg>
      </pc:sldChg>
      <pc:sldChg chg="addSp delSp modSp new mod">
        <pc:chgData name="Varsha R" userId="71afd05856590f0b" providerId="LiveId" clId="{21DF929B-22D2-41F0-9949-5A7F536FA0A8}" dt="2024-12-29T13:04:19.671" v="327" actId="1076"/>
        <pc:sldMkLst>
          <pc:docMk/>
          <pc:sldMk cId="1522549559" sldId="262"/>
        </pc:sldMkLst>
        <pc:spChg chg="mod">
          <ac:chgData name="Varsha R" userId="71afd05856590f0b" providerId="LiveId" clId="{21DF929B-22D2-41F0-9949-5A7F536FA0A8}" dt="2024-12-28T05:42:21.326" v="194" actId="2711"/>
          <ac:spMkLst>
            <pc:docMk/>
            <pc:sldMk cId="1522549559" sldId="262"/>
            <ac:spMk id="2" creationId="{DEC59BAD-3B06-1E57-EF89-C0D49AB7D125}"/>
          </ac:spMkLst>
        </pc:spChg>
        <pc:spChg chg="del">
          <ac:chgData name="Varsha R" userId="71afd05856590f0b" providerId="LiveId" clId="{21DF929B-22D2-41F0-9949-5A7F536FA0A8}" dt="2024-12-28T05:24:33.992" v="29" actId="22"/>
          <ac:spMkLst>
            <pc:docMk/>
            <pc:sldMk cId="1522549559" sldId="262"/>
            <ac:spMk id="3" creationId="{271046FE-58D2-D507-C006-77695A0D5E89}"/>
          </ac:spMkLst>
        </pc:spChg>
        <pc:picChg chg="add mod ord">
          <ac:chgData name="Varsha R" userId="71afd05856590f0b" providerId="LiveId" clId="{21DF929B-22D2-41F0-9949-5A7F536FA0A8}" dt="2024-12-29T13:04:19.671" v="327" actId="1076"/>
          <ac:picMkLst>
            <pc:docMk/>
            <pc:sldMk cId="1522549559" sldId="262"/>
            <ac:picMk id="5" creationId="{37117CF7-2FC0-13E3-C581-F03008947B7C}"/>
          </ac:picMkLst>
        </pc:picChg>
        <pc:picChg chg="add mod">
          <ac:chgData name="Varsha R" userId="71afd05856590f0b" providerId="LiveId" clId="{21DF929B-22D2-41F0-9949-5A7F536FA0A8}" dt="2024-12-28T05:24:56.041" v="31" actId="1076"/>
          <ac:picMkLst>
            <pc:docMk/>
            <pc:sldMk cId="1522549559" sldId="262"/>
            <ac:picMk id="7" creationId="{76C229A8-4BE1-256B-D399-3BA53624935F}"/>
          </ac:picMkLst>
        </pc:picChg>
      </pc:sldChg>
      <pc:sldChg chg="addSp delSp modSp new mod">
        <pc:chgData name="Varsha R" userId="71afd05856590f0b" providerId="LiveId" clId="{21DF929B-22D2-41F0-9949-5A7F536FA0A8}" dt="2024-12-29T13:05:23.854" v="333" actId="14100"/>
        <pc:sldMkLst>
          <pc:docMk/>
          <pc:sldMk cId="1051344510" sldId="263"/>
        </pc:sldMkLst>
        <pc:spChg chg="mod">
          <ac:chgData name="Varsha R" userId="71afd05856590f0b" providerId="LiveId" clId="{21DF929B-22D2-41F0-9949-5A7F536FA0A8}" dt="2024-12-28T05:43:42.748" v="217" actId="20577"/>
          <ac:spMkLst>
            <pc:docMk/>
            <pc:sldMk cId="1051344510" sldId="263"/>
            <ac:spMk id="2" creationId="{EF2794F4-29F9-B14B-8AA5-ABAC7BAC21E7}"/>
          </ac:spMkLst>
        </pc:spChg>
        <pc:spChg chg="del">
          <ac:chgData name="Varsha R" userId="71afd05856590f0b" providerId="LiveId" clId="{21DF929B-22D2-41F0-9949-5A7F536FA0A8}" dt="2024-12-28T05:26:22.659" v="33" actId="22"/>
          <ac:spMkLst>
            <pc:docMk/>
            <pc:sldMk cId="1051344510" sldId="263"/>
            <ac:spMk id="3" creationId="{95C4067F-F29B-D379-43BB-26FB8608745B}"/>
          </ac:spMkLst>
        </pc:spChg>
        <pc:picChg chg="add mod">
          <ac:chgData name="Varsha R" userId="71afd05856590f0b" providerId="LiveId" clId="{21DF929B-22D2-41F0-9949-5A7F536FA0A8}" dt="2024-12-29T13:05:23.854" v="333" actId="14100"/>
          <ac:picMkLst>
            <pc:docMk/>
            <pc:sldMk cId="1051344510" sldId="263"/>
            <ac:picMk id="4" creationId="{F670CBA2-1344-DC57-6D50-E66C8354B1BC}"/>
          </ac:picMkLst>
        </pc:picChg>
        <pc:picChg chg="add mod ord">
          <ac:chgData name="Varsha R" userId="71afd05856590f0b" providerId="LiveId" clId="{21DF929B-22D2-41F0-9949-5A7F536FA0A8}" dt="2024-12-28T05:27:52.461" v="44" actId="1076"/>
          <ac:picMkLst>
            <pc:docMk/>
            <pc:sldMk cId="1051344510" sldId="263"/>
            <ac:picMk id="5" creationId="{C9FFE2F3-8DE1-1CBA-9113-E69EB7BC1022}"/>
          </ac:picMkLst>
        </pc:picChg>
        <pc:picChg chg="add mod">
          <ac:chgData name="Varsha R" userId="71afd05856590f0b" providerId="LiveId" clId="{21DF929B-22D2-41F0-9949-5A7F536FA0A8}" dt="2024-12-28T05:27:48.661" v="42" actId="1076"/>
          <ac:picMkLst>
            <pc:docMk/>
            <pc:sldMk cId="1051344510" sldId="263"/>
            <ac:picMk id="7" creationId="{114CF14E-1C7F-8DE2-69F8-0121A09D2417}"/>
          </ac:picMkLst>
        </pc:picChg>
      </pc:sldChg>
      <pc:sldChg chg="addSp delSp modSp new mod">
        <pc:chgData name="Varsha R" userId="71afd05856590f0b" providerId="LiveId" clId="{21DF929B-22D2-41F0-9949-5A7F536FA0A8}" dt="2024-12-29T13:04:45.612" v="329"/>
        <pc:sldMkLst>
          <pc:docMk/>
          <pc:sldMk cId="1753731479" sldId="264"/>
        </pc:sldMkLst>
        <pc:spChg chg="mod">
          <ac:chgData name="Varsha R" userId="71afd05856590f0b" providerId="LiveId" clId="{21DF929B-22D2-41F0-9949-5A7F536FA0A8}" dt="2024-12-29T13:04:45.612" v="329"/>
          <ac:spMkLst>
            <pc:docMk/>
            <pc:sldMk cId="1753731479" sldId="264"/>
            <ac:spMk id="2" creationId="{1FCB8889-8686-254B-AE44-070A62B71EB0}"/>
          </ac:spMkLst>
        </pc:spChg>
        <pc:spChg chg="del">
          <ac:chgData name="Varsha R" userId="71afd05856590f0b" providerId="LiveId" clId="{21DF929B-22D2-41F0-9949-5A7F536FA0A8}" dt="2024-12-28T05:28:41.851" v="45" actId="22"/>
          <ac:spMkLst>
            <pc:docMk/>
            <pc:sldMk cId="1753731479" sldId="264"/>
            <ac:spMk id="3" creationId="{3894C676-5C9F-3E5B-D84E-B6CB00A0CC29}"/>
          </ac:spMkLst>
        </pc:spChg>
        <pc:picChg chg="add mod ord">
          <ac:chgData name="Varsha R" userId="71afd05856590f0b" providerId="LiveId" clId="{21DF929B-22D2-41F0-9949-5A7F536FA0A8}" dt="2024-12-28T05:28:41.851" v="45" actId="22"/>
          <ac:picMkLst>
            <pc:docMk/>
            <pc:sldMk cId="1753731479" sldId="264"/>
            <ac:picMk id="5" creationId="{5B283510-B6AC-D642-4199-C62714D043EF}"/>
          </ac:picMkLst>
        </pc:picChg>
      </pc:sldChg>
      <pc:sldChg chg="addSp delSp modSp new mod">
        <pc:chgData name="Varsha R" userId="71afd05856590f0b" providerId="LiveId" clId="{21DF929B-22D2-41F0-9949-5A7F536FA0A8}" dt="2024-12-29T13:08:49.069" v="390"/>
        <pc:sldMkLst>
          <pc:docMk/>
          <pc:sldMk cId="559912268" sldId="265"/>
        </pc:sldMkLst>
        <pc:spChg chg="mod">
          <ac:chgData name="Varsha R" userId="71afd05856590f0b" providerId="LiveId" clId="{21DF929B-22D2-41F0-9949-5A7F536FA0A8}" dt="2024-12-29T13:08:49.069" v="390"/>
          <ac:spMkLst>
            <pc:docMk/>
            <pc:sldMk cId="559912268" sldId="265"/>
            <ac:spMk id="2" creationId="{3DB5A70C-7D42-30A0-82E0-A3357B924D8E}"/>
          </ac:spMkLst>
        </pc:spChg>
        <pc:spChg chg="del">
          <ac:chgData name="Varsha R" userId="71afd05856590f0b" providerId="LiveId" clId="{21DF929B-22D2-41F0-9949-5A7F536FA0A8}" dt="2024-12-28T05:29:42.229" v="47" actId="22"/>
          <ac:spMkLst>
            <pc:docMk/>
            <pc:sldMk cId="559912268" sldId="265"/>
            <ac:spMk id="3" creationId="{A3272648-0C51-C99F-BC91-7E4735FCA1AC}"/>
          </ac:spMkLst>
        </pc:spChg>
        <pc:picChg chg="add mod">
          <ac:chgData name="Varsha R" userId="71afd05856590f0b" providerId="LiveId" clId="{21DF929B-22D2-41F0-9949-5A7F536FA0A8}" dt="2024-12-29T13:05:58.312" v="337" actId="14100"/>
          <ac:picMkLst>
            <pc:docMk/>
            <pc:sldMk cId="559912268" sldId="265"/>
            <ac:picMk id="4" creationId="{0231B270-816D-D6F8-3625-9EE11D1BCEBA}"/>
          </ac:picMkLst>
        </pc:picChg>
        <pc:picChg chg="add mod ord">
          <ac:chgData name="Varsha R" userId="71afd05856590f0b" providerId="LiveId" clId="{21DF929B-22D2-41F0-9949-5A7F536FA0A8}" dt="2024-12-28T05:29:42.229" v="47" actId="22"/>
          <ac:picMkLst>
            <pc:docMk/>
            <pc:sldMk cId="559912268" sldId="265"/>
            <ac:picMk id="5" creationId="{CAD72769-62A8-582A-AC4B-AADE1811413D}"/>
          </ac:picMkLst>
        </pc:picChg>
      </pc:sldChg>
      <pc:sldChg chg="addSp delSp modSp new mod">
        <pc:chgData name="Varsha R" userId="71afd05856590f0b" providerId="LiveId" clId="{21DF929B-22D2-41F0-9949-5A7F536FA0A8}" dt="2024-12-29T13:08:56.033" v="392"/>
        <pc:sldMkLst>
          <pc:docMk/>
          <pc:sldMk cId="2131667713" sldId="266"/>
        </pc:sldMkLst>
        <pc:spChg chg="mod">
          <ac:chgData name="Varsha R" userId="71afd05856590f0b" providerId="LiveId" clId="{21DF929B-22D2-41F0-9949-5A7F536FA0A8}" dt="2024-12-29T13:08:56.033" v="392"/>
          <ac:spMkLst>
            <pc:docMk/>
            <pc:sldMk cId="2131667713" sldId="266"/>
            <ac:spMk id="2" creationId="{7DFBF3C9-C02C-403F-C08D-78C55AB11E3E}"/>
          </ac:spMkLst>
        </pc:spChg>
        <pc:spChg chg="del">
          <ac:chgData name="Varsha R" userId="71afd05856590f0b" providerId="LiveId" clId="{21DF929B-22D2-41F0-9949-5A7F536FA0A8}" dt="2024-12-28T05:30:50.118" v="49" actId="22"/>
          <ac:spMkLst>
            <pc:docMk/>
            <pc:sldMk cId="2131667713" sldId="266"/>
            <ac:spMk id="3" creationId="{627599F5-B47C-437A-7FE9-E4B0E17BF107}"/>
          </ac:spMkLst>
        </pc:spChg>
        <pc:picChg chg="add mod ord">
          <ac:chgData name="Varsha R" userId="71afd05856590f0b" providerId="LiveId" clId="{21DF929B-22D2-41F0-9949-5A7F536FA0A8}" dt="2024-12-28T05:30:50.118" v="49" actId="22"/>
          <ac:picMkLst>
            <pc:docMk/>
            <pc:sldMk cId="2131667713" sldId="266"/>
            <ac:picMk id="5" creationId="{86B8B2C9-B179-4075-2C37-4F6E09446157}"/>
          </ac:picMkLst>
        </pc:picChg>
      </pc:sldChg>
      <pc:sldChg chg="addSp delSp modSp new mod">
        <pc:chgData name="Varsha R" userId="71afd05856590f0b" providerId="LiveId" clId="{21DF929B-22D2-41F0-9949-5A7F536FA0A8}" dt="2024-12-28T05:44:02.918" v="221" actId="20577"/>
        <pc:sldMkLst>
          <pc:docMk/>
          <pc:sldMk cId="3592372809" sldId="267"/>
        </pc:sldMkLst>
        <pc:spChg chg="mod">
          <ac:chgData name="Varsha R" userId="71afd05856590f0b" providerId="LiveId" clId="{21DF929B-22D2-41F0-9949-5A7F536FA0A8}" dt="2024-12-28T05:44:02.918" v="221" actId="20577"/>
          <ac:spMkLst>
            <pc:docMk/>
            <pc:sldMk cId="3592372809" sldId="267"/>
            <ac:spMk id="2" creationId="{DBCCA809-3874-641E-5683-B3ED62FE12AE}"/>
          </ac:spMkLst>
        </pc:spChg>
        <pc:spChg chg="del">
          <ac:chgData name="Varsha R" userId="71afd05856590f0b" providerId="LiveId" clId="{21DF929B-22D2-41F0-9949-5A7F536FA0A8}" dt="2024-12-28T05:31:31.052" v="51" actId="22"/>
          <ac:spMkLst>
            <pc:docMk/>
            <pc:sldMk cId="3592372809" sldId="267"/>
            <ac:spMk id="3" creationId="{693F374C-A6FE-CBB4-5B76-B8217266CC7A}"/>
          </ac:spMkLst>
        </pc:spChg>
        <pc:picChg chg="add mod ord">
          <ac:chgData name="Varsha R" userId="71afd05856590f0b" providerId="LiveId" clId="{21DF929B-22D2-41F0-9949-5A7F536FA0A8}" dt="2024-12-28T05:31:31.052" v="51" actId="22"/>
          <ac:picMkLst>
            <pc:docMk/>
            <pc:sldMk cId="3592372809" sldId="267"/>
            <ac:picMk id="5" creationId="{D20663AF-20CC-D6FC-EFBB-2715A44E412F}"/>
          </ac:picMkLst>
        </pc:picChg>
      </pc:sldChg>
      <pc:sldChg chg="addSp delSp modSp new mod">
        <pc:chgData name="Varsha R" userId="71afd05856590f0b" providerId="LiveId" clId="{21DF929B-22D2-41F0-9949-5A7F536FA0A8}" dt="2024-12-29T13:09:06.151" v="396" actId="20577"/>
        <pc:sldMkLst>
          <pc:docMk/>
          <pc:sldMk cId="2170456905" sldId="268"/>
        </pc:sldMkLst>
        <pc:spChg chg="mod">
          <ac:chgData name="Varsha R" userId="71afd05856590f0b" providerId="LiveId" clId="{21DF929B-22D2-41F0-9949-5A7F536FA0A8}" dt="2024-12-29T13:09:06.151" v="396" actId="20577"/>
          <ac:spMkLst>
            <pc:docMk/>
            <pc:sldMk cId="2170456905" sldId="268"/>
            <ac:spMk id="2" creationId="{28B2A4E6-6088-6BE1-A6F3-AA4F640879DD}"/>
          </ac:spMkLst>
        </pc:spChg>
        <pc:spChg chg="del">
          <ac:chgData name="Varsha R" userId="71afd05856590f0b" providerId="LiveId" clId="{21DF929B-22D2-41F0-9949-5A7F536FA0A8}" dt="2024-12-28T05:32:13.499" v="53" actId="22"/>
          <ac:spMkLst>
            <pc:docMk/>
            <pc:sldMk cId="2170456905" sldId="268"/>
            <ac:spMk id="3" creationId="{56CFA2C6-55BA-42DB-A7BE-59189966DD9B}"/>
          </ac:spMkLst>
        </pc:spChg>
        <pc:picChg chg="add mod">
          <ac:chgData name="Varsha R" userId="71afd05856590f0b" providerId="LiveId" clId="{21DF929B-22D2-41F0-9949-5A7F536FA0A8}" dt="2024-12-29T13:06:39.593" v="341" actId="1076"/>
          <ac:picMkLst>
            <pc:docMk/>
            <pc:sldMk cId="2170456905" sldId="268"/>
            <ac:picMk id="4" creationId="{FAA07365-AB89-65F0-AE80-35B84F640002}"/>
          </ac:picMkLst>
        </pc:picChg>
        <pc:picChg chg="add mod ord">
          <ac:chgData name="Varsha R" userId="71afd05856590f0b" providerId="LiveId" clId="{21DF929B-22D2-41F0-9949-5A7F536FA0A8}" dt="2024-12-28T05:32:13.499" v="53" actId="22"/>
          <ac:picMkLst>
            <pc:docMk/>
            <pc:sldMk cId="2170456905" sldId="268"/>
            <ac:picMk id="5" creationId="{7C9A0076-377D-7E60-AB38-5CC2626388E5}"/>
          </ac:picMkLst>
        </pc:picChg>
      </pc:sldChg>
      <pc:sldChg chg="addSp delSp modSp new mod">
        <pc:chgData name="Varsha R" userId="71afd05856590f0b" providerId="LiveId" clId="{21DF929B-22D2-41F0-9949-5A7F536FA0A8}" dt="2024-12-29T13:09:18.191" v="398"/>
        <pc:sldMkLst>
          <pc:docMk/>
          <pc:sldMk cId="1846802661" sldId="269"/>
        </pc:sldMkLst>
        <pc:spChg chg="mod">
          <ac:chgData name="Varsha R" userId="71afd05856590f0b" providerId="LiveId" clId="{21DF929B-22D2-41F0-9949-5A7F536FA0A8}" dt="2024-12-29T13:09:18.191" v="398"/>
          <ac:spMkLst>
            <pc:docMk/>
            <pc:sldMk cId="1846802661" sldId="269"/>
            <ac:spMk id="2" creationId="{F9DF33B6-4918-E558-F2E3-BC3901F361D4}"/>
          </ac:spMkLst>
        </pc:spChg>
        <pc:spChg chg="del">
          <ac:chgData name="Varsha R" userId="71afd05856590f0b" providerId="LiveId" clId="{21DF929B-22D2-41F0-9949-5A7F536FA0A8}" dt="2024-12-28T05:34:05.216" v="55" actId="22"/>
          <ac:spMkLst>
            <pc:docMk/>
            <pc:sldMk cId="1846802661" sldId="269"/>
            <ac:spMk id="3" creationId="{AE94F155-8A2C-8E93-DB8D-D2AFEFC70C05}"/>
          </ac:spMkLst>
        </pc:spChg>
        <pc:picChg chg="add mod">
          <ac:chgData name="Varsha R" userId="71afd05856590f0b" providerId="LiveId" clId="{21DF929B-22D2-41F0-9949-5A7F536FA0A8}" dt="2024-12-29T13:07:24.920" v="350" actId="14100"/>
          <ac:picMkLst>
            <pc:docMk/>
            <pc:sldMk cId="1846802661" sldId="269"/>
            <ac:picMk id="4" creationId="{6A9EBDA9-64FB-4E98-2052-F5EAF7CC0DAF}"/>
          </ac:picMkLst>
        </pc:picChg>
        <pc:picChg chg="add mod ord">
          <ac:chgData name="Varsha R" userId="71afd05856590f0b" providerId="LiveId" clId="{21DF929B-22D2-41F0-9949-5A7F536FA0A8}" dt="2024-12-28T05:34:05.216" v="55" actId="22"/>
          <ac:picMkLst>
            <pc:docMk/>
            <pc:sldMk cId="1846802661" sldId="269"/>
            <ac:picMk id="5" creationId="{A0F8C4F1-0C54-24A7-AC75-F5B3BB3D8DC6}"/>
          </ac:picMkLst>
        </pc:picChg>
      </pc:sldChg>
      <pc:sldChg chg="addSp delSp modSp new mod">
        <pc:chgData name="Varsha R" userId="71afd05856590f0b" providerId="LiveId" clId="{21DF929B-22D2-41F0-9949-5A7F536FA0A8}" dt="2024-12-29T13:09:26.541" v="400"/>
        <pc:sldMkLst>
          <pc:docMk/>
          <pc:sldMk cId="2096222735" sldId="270"/>
        </pc:sldMkLst>
        <pc:spChg chg="mod">
          <ac:chgData name="Varsha R" userId="71afd05856590f0b" providerId="LiveId" clId="{21DF929B-22D2-41F0-9949-5A7F536FA0A8}" dt="2024-12-29T13:09:26.541" v="400"/>
          <ac:spMkLst>
            <pc:docMk/>
            <pc:sldMk cId="2096222735" sldId="270"/>
            <ac:spMk id="2" creationId="{198AD011-F11E-3978-2AA5-16122729C8E0}"/>
          </ac:spMkLst>
        </pc:spChg>
        <pc:spChg chg="del">
          <ac:chgData name="Varsha R" userId="71afd05856590f0b" providerId="LiveId" clId="{21DF929B-22D2-41F0-9949-5A7F536FA0A8}" dt="2024-12-28T05:34:56.654" v="57" actId="22"/>
          <ac:spMkLst>
            <pc:docMk/>
            <pc:sldMk cId="2096222735" sldId="270"/>
            <ac:spMk id="3" creationId="{E242722C-CA9B-2134-2C61-4AF9A60677DE}"/>
          </ac:spMkLst>
        </pc:spChg>
        <pc:picChg chg="add mod ord">
          <ac:chgData name="Varsha R" userId="71afd05856590f0b" providerId="LiveId" clId="{21DF929B-22D2-41F0-9949-5A7F536FA0A8}" dt="2024-12-28T05:34:56.654" v="57" actId="22"/>
          <ac:picMkLst>
            <pc:docMk/>
            <pc:sldMk cId="2096222735" sldId="270"/>
            <ac:picMk id="5" creationId="{5C475425-4021-6828-8BF8-200AA8435466}"/>
          </ac:picMkLst>
        </pc:picChg>
      </pc:sldChg>
      <pc:sldChg chg="addSp delSp modSp new mod">
        <pc:chgData name="Varsha R" userId="71afd05856590f0b" providerId="LiveId" clId="{21DF929B-22D2-41F0-9949-5A7F536FA0A8}" dt="2024-12-29T13:09:39.025" v="402"/>
        <pc:sldMkLst>
          <pc:docMk/>
          <pc:sldMk cId="3863902219" sldId="271"/>
        </pc:sldMkLst>
        <pc:spChg chg="mod">
          <ac:chgData name="Varsha R" userId="71afd05856590f0b" providerId="LiveId" clId="{21DF929B-22D2-41F0-9949-5A7F536FA0A8}" dt="2024-12-29T13:09:39.025" v="402"/>
          <ac:spMkLst>
            <pc:docMk/>
            <pc:sldMk cId="3863902219" sldId="271"/>
            <ac:spMk id="2" creationId="{A73F0FB7-AC51-8546-83FD-B54042D97A39}"/>
          </ac:spMkLst>
        </pc:spChg>
        <pc:spChg chg="del">
          <ac:chgData name="Varsha R" userId="71afd05856590f0b" providerId="LiveId" clId="{21DF929B-22D2-41F0-9949-5A7F536FA0A8}" dt="2024-12-28T05:35:31.826" v="59" actId="22"/>
          <ac:spMkLst>
            <pc:docMk/>
            <pc:sldMk cId="3863902219" sldId="271"/>
            <ac:spMk id="3" creationId="{2E76E21F-BF97-9766-10D0-983EA1C20E58}"/>
          </ac:spMkLst>
        </pc:spChg>
        <pc:picChg chg="add mod ord">
          <ac:chgData name="Varsha R" userId="71afd05856590f0b" providerId="LiveId" clId="{21DF929B-22D2-41F0-9949-5A7F536FA0A8}" dt="2024-12-28T05:35:31.826" v="59" actId="22"/>
          <ac:picMkLst>
            <pc:docMk/>
            <pc:sldMk cId="3863902219" sldId="271"/>
            <ac:picMk id="5" creationId="{A1FB3353-47E1-33FA-6B4B-2BD1BB35CDA4}"/>
          </ac:picMkLst>
        </pc:picChg>
      </pc:sldChg>
      <pc:sldChg chg="addSp delSp modSp new mod">
        <pc:chgData name="Varsha R" userId="71afd05856590f0b" providerId="LiveId" clId="{21DF929B-22D2-41F0-9949-5A7F536FA0A8}" dt="2024-12-29T13:09:46.144" v="404"/>
        <pc:sldMkLst>
          <pc:docMk/>
          <pc:sldMk cId="728474717" sldId="272"/>
        </pc:sldMkLst>
        <pc:spChg chg="mod">
          <ac:chgData name="Varsha R" userId="71afd05856590f0b" providerId="LiveId" clId="{21DF929B-22D2-41F0-9949-5A7F536FA0A8}" dt="2024-12-29T13:09:46.144" v="404"/>
          <ac:spMkLst>
            <pc:docMk/>
            <pc:sldMk cId="728474717" sldId="272"/>
            <ac:spMk id="2" creationId="{D42F7187-B017-84D1-846E-4E0C068AC0BE}"/>
          </ac:spMkLst>
        </pc:spChg>
        <pc:spChg chg="del">
          <ac:chgData name="Varsha R" userId="71afd05856590f0b" providerId="LiveId" clId="{21DF929B-22D2-41F0-9949-5A7F536FA0A8}" dt="2024-12-28T05:36:23.296" v="61" actId="22"/>
          <ac:spMkLst>
            <pc:docMk/>
            <pc:sldMk cId="728474717" sldId="272"/>
            <ac:spMk id="3" creationId="{E5077D31-4FA7-C1A9-7583-A10747EA2CF7}"/>
          </ac:spMkLst>
        </pc:spChg>
        <pc:picChg chg="add mod ord">
          <ac:chgData name="Varsha R" userId="71afd05856590f0b" providerId="LiveId" clId="{21DF929B-22D2-41F0-9949-5A7F536FA0A8}" dt="2024-12-28T05:36:23.296" v="61" actId="22"/>
          <ac:picMkLst>
            <pc:docMk/>
            <pc:sldMk cId="728474717" sldId="272"/>
            <ac:picMk id="5" creationId="{B9692EFD-1A1B-6213-82D8-26A412CE3EA8}"/>
          </ac:picMkLst>
        </pc:picChg>
      </pc:sldChg>
      <pc:sldChg chg="addSp delSp modSp new mod">
        <pc:chgData name="Varsha R" userId="71afd05856590f0b" providerId="LiveId" clId="{21DF929B-22D2-41F0-9949-5A7F536FA0A8}" dt="2024-12-29T13:09:51.802" v="406"/>
        <pc:sldMkLst>
          <pc:docMk/>
          <pc:sldMk cId="3408562730" sldId="273"/>
        </pc:sldMkLst>
        <pc:spChg chg="mod">
          <ac:chgData name="Varsha R" userId="71afd05856590f0b" providerId="LiveId" clId="{21DF929B-22D2-41F0-9949-5A7F536FA0A8}" dt="2024-12-29T13:09:51.802" v="406"/>
          <ac:spMkLst>
            <pc:docMk/>
            <pc:sldMk cId="3408562730" sldId="273"/>
            <ac:spMk id="2" creationId="{3F4BA3BD-AB5B-3BA4-750F-739634541EDB}"/>
          </ac:spMkLst>
        </pc:spChg>
        <pc:spChg chg="del">
          <ac:chgData name="Varsha R" userId="71afd05856590f0b" providerId="LiveId" clId="{21DF929B-22D2-41F0-9949-5A7F536FA0A8}" dt="2024-12-28T05:37:05.946" v="63" actId="22"/>
          <ac:spMkLst>
            <pc:docMk/>
            <pc:sldMk cId="3408562730" sldId="273"/>
            <ac:spMk id="3" creationId="{E4F44C8E-8F7A-D923-D11E-5177EB19DD21}"/>
          </ac:spMkLst>
        </pc:spChg>
        <pc:picChg chg="add mod ord">
          <ac:chgData name="Varsha R" userId="71afd05856590f0b" providerId="LiveId" clId="{21DF929B-22D2-41F0-9949-5A7F536FA0A8}" dt="2024-12-28T05:37:05.946" v="63" actId="22"/>
          <ac:picMkLst>
            <pc:docMk/>
            <pc:sldMk cId="3408562730" sldId="273"/>
            <ac:picMk id="5" creationId="{8DC628B3-4AA9-507E-004E-B7E6E50DC72D}"/>
          </ac:picMkLst>
        </pc:picChg>
      </pc:sldChg>
      <pc:sldChg chg="modSp new mod">
        <pc:chgData name="Varsha R" userId="71afd05856590f0b" providerId="LiveId" clId="{21DF929B-22D2-41F0-9949-5A7F536FA0A8}" dt="2024-12-28T05:41:31.160" v="148" actId="2711"/>
        <pc:sldMkLst>
          <pc:docMk/>
          <pc:sldMk cId="789888033" sldId="274"/>
        </pc:sldMkLst>
        <pc:spChg chg="mod">
          <ac:chgData name="Varsha R" userId="71afd05856590f0b" providerId="LiveId" clId="{21DF929B-22D2-41F0-9949-5A7F536FA0A8}" dt="2024-12-28T05:41:31.160" v="148" actId="2711"/>
          <ac:spMkLst>
            <pc:docMk/>
            <pc:sldMk cId="789888033" sldId="274"/>
            <ac:spMk id="2" creationId="{D8B9B995-326D-2A9E-A710-5B6C609F1A54}"/>
          </ac:spMkLst>
        </pc:spChg>
        <pc:spChg chg="mod">
          <ac:chgData name="Varsha R" userId="71afd05856590f0b" providerId="LiveId" clId="{21DF929B-22D2-41F0-9949-5A7F536FA0A8}" dt="2024-12-28T05:41:05.167" v="99" actId="20577"/>
          <ac:spMkLst>
            <pc:docMk/>
            <pc:sldMk cId="789888033" sldId="274"/>
            <ac:spMk id="3" creationId="{D846BB70-FEDA-873B-7D22-64CB3D98F23A}"/>
          </ac:spMkLst>
        </pc:spChg>
      </pc:sldChg>
      <pc:sldChg chg="addSp delSp modSp add mod">
        <pc:chgData name="Varsha R" userId="71afd05856590f0b" providerId="LiveId" clId="{21DF929B-22D2-41F0-9949-5A7F536FA0A8}" dt="2024-12-28T05:48:51.494" v="289" actId="1076"/>
        <pc:sldMkLst>
          <pc:docMk/>
          <pc:sldMk cId="3238554121" sldId="275"/>
        </pc:sldMkLst>
        <pc:spChg chg="mod">
          <ac:chgData name="Varsha R" userId="71afd05856590f0b" providerId="LiveId" clId="{21DF929B-22D2-41F0-9949-5A7F536FA0A8}" dt="2024-12-28T05:46:01.977" v="253" actId="20577"/>
          <ac:spMkLst>
            <pc:docMk/>
            <pc:sldMk cId="3238554121" sldId="275"/>
            <ac:spMk id="3" creationId="{41E1CE95-F741-4FE9-A9C4-E95F3AAB06FD}"/>
          </ac:spMkLst>
        </pc:spChg>
        <pc:picChg chg="del">
          <ac:chgData name="Varsha R" userId="71afd05856590f0b" providerId="LiveId" clId="{21DF929B-22D2-41F0-9949-5A7F536FA0A8}" dt="2024-12-28T05:46:05.894" v="254" actId="478"/>
          <ac:picMkLst>
            <pc:docMk/>
            <pc:sldMk cId="3238554121" sldId="275"/>
            <ac:picMk id="4" creationId="{86001E7B-E901-4BE3-B8EF-3F3EF8C7BF15}"/>
          </ac:picMkLst>
        </pc:picChg>
        <pc:picChg chg="add mod">
          <ac:chgData name="Varsha R" userId="71afd05856590f0b" providerId="LiveId" clId="{21DF929B-22D2-41F0-9949-5A7F536FA0A8}" dt="2024-12-28T05:48:51.494" v="289" actId="1076"/>
          <ac:picMkLst>
            <pc:docMk/>
            <pc:sldMk cId="3238554121" sldId="275"/>
            <ac:picMk id="5" creationId="{8B9C77FF-EA14-3B7C-CF02-56920C239EC2}"/>
          </ac:picMkLst>
        </pc:picChg>
      </pc:sldChg>
      <pc:sldChg chg="addSp delSp modSp new mod">
        <pc:chgData name="Varsha R" userId="71afd05856590f0b" providerId="LiveId" clId="{21DF929B-22D2-41F0-9949-5A7F536FA0A8}" dt="2024-12-29T13:10:05.956" v="418" actId="20577"/>
        <pc:sldMkLst>
          <pc:docMk/>
          <pc:sldMk cId="773263821" sldId="276"/>
        </pc:sldMkLst>
        <pc:spChg chg="mod">
          <ac:chgData name="Varsha R" userId="71afd05856590f0b" providerId="LiveId" clId="{21DF929B-22D2-41F0-9949-5A7F536FA0A8}" dt="2024-12-29T13:10:05.956" v="418" actId="20577"/>
          <ac:spMkLst>
            <pc:docMk/>
            <pc:sldMk cId="773263821" sldId="276"/>
            <ac:spMk id="2" creationId="{5BB545FA-D0FB-4DAE-5199-E72ED3404721}"/>
          </ac:spMkLst>
        </pc:spChg>
        <pc:spChg chg="del">
          <ac:chgData name="Varsha R" userId="71afd05856590f0b" providerId="LiveId" clId="{21DF929B-22D2-41F0-9949-5A7F536FA0A8}" dt="2024-12-28T05:47:38.092" v="256" actId="22"/>
          <ac:spMkLst>
            <pc:docMk/>
            <pc:sldMk cId="773263821" sldId="276"/>
            <ac:spMk id="3" creationId="{5578D6FA-C904-2A39-7C26-DF4D507FA953}"/>
          </ac:spMkLst>
        </pc:spChg>
        <pc:picChg chg="add mod ord">
          <ac:chgData name="Varsha R" userId="71afd05856590f0b" providerId="LiveId" clId="{21DF929B-22D2-41F0-9949-5A7F536FA0A8}" dt="2024-12-28T05:47:38.092" v="256" actId="22"/>
          <ac:picMkLst>
            <pc:docMk/>
            <pc:sldMk cId="773263821" sldId="276"/>
            <ac:picMk id="5" creationId="{3B2C6CCD-4FFD-89A1-E925-25C8F1DC0BE7}"/>
          </ac:picMkLst>
        </pc:picChg>
      </pc:sldChg>
      <pc:sldMasterChg chg="modSldLayout">
        <pc:chgData name="Varsha R" userId="71afd05856590f0b" providerId="LiveId" clId="{21DF929B-22D2-41F0-9949-5A7F536FA0A8}" dt="2024-12-29T13:03:20.756" v="323" actId="122"/>
        <pc:sldMasterMkLst>
          <pc:docMk/>
          <pc:sldMasterMk cId="2048910767" sldId="2147483648"/>
        </pc:sldMasterMkLst>
        <pc:sldLayoutChg chg="addSp modSp mod">
          <pc:chgData name="Varsha R" userId="71afd05856590f0b" providerId="LiveId" clId="{21DF929B-22D2-41F0-9949-5A7F536FA0A8}" dt="2024-12-29T13:03:20.756" v="323" actId="122"/>
          <pc:sldLayoutMkLst>
            <pc:docMk/>
            <pc:sldMasterMk cId="2048910767" sldId="2147483648"/>
            <pc:sldLayoutMk cId="3305742910" sldId="2147483650"/>
          </pc:sldLayoutMkLst>
          <pc:spChg chg="mod">
            <ac:chgData name="Varsha R" userId="71afd05856590f0b" providerId="LiveId" clId="{21DF929B-22D2-41F0-9949-5A7F536FA0A8}" dt="2024-12-29T13:02:40.264" v="290" actId="14100"/>
            <ac:spMkLst>
              <pc:docMk/>
              <pc:sldMasterMk cId="2048910767" sldId="2147483648"/>
              <pc:sldLayoutMk cId="3305742910" sldId="2147483650"/>
              <ac:spMk id="5" creationId="{7B8370D0-437F-0DB1-BAB7-B64E907221ED}"/>
            </ac:spMkLst>
          </pc:spChg>
          <pc:spChg chg="add mod">
            <ac:chgData name="Varsha R" userId="71afd05856590f0b" providerId="LiveId" clId="{21DF929B-22D2-41F0-9949-5A7F536FA0A8}" dt="2024-12-29T13:03:20.756" v="323" actId="122"/>
            <ac:spMkLst>
              <pc:docMk/>
              <pc:sldMasterMk cId="2048910767" sldId="2147483648"/>
              <pc:sldLayoutMk cId="3305742910" sldId="2147483650"/>
              <ac:spMk id="7" creationId="{4BCA4552-54F2-5DFB-D622-352D84970910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F6A08-3964-83D8-59A5-E1A907F480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6FDAC5-187B-D50D-BA0F-9628410B7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079C3D-522D-04DE-FA46-187A3937B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B3EA4-FA25-4B2E-BCB7-73D525449669}" type="datetimeFigureOut">
              <a:rPr lang="en-IN" smtClean="0"/>
              <a:t>28-11-2025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76E48C-89AA-A51F-0FFC-03F8EA1C9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2C35FD-AD24-9DD2-3367-0915D90F3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F4C9A-4A73-4945-9993-FA838DE841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38634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26607-D316-6A91-52A2-6A1A0B2EB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6EFFE5-96ED-DCC0-216A-41D81544E7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737574-63BD-9AC2-9E65-94B4B5E71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B3EA4-FA25-4B2E-BCB7-73D525449669}" type="datetimeFigureOut">
              <a:rPr lang="en-IN" smtClean="0"/>
              <a:t>28-11-2025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8370D0-437F-0DB1-BAB7-B64E90722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21584" y="6356350"/>
            <a:ext cx="4131816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9D8BF8-1E47-A7F2-F36A-5EAA30DEB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F4C9A-4A73-4945-9993-FA838DE8418B}" type="slidenum">
              <a:rPr lang="en-IN" smtClean="0"/>
              <a:t>‹#›</a:t>
            </a:fld>
            <a:endParaRPr lang="en-IN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BCA4552-54F2-5DFB-D622-352D84970910}"/>
              </a:ext>
            </a:extLst>
          </p:cNvPr>
          <p:cNvSpPr txBox="1"/>
          <p:nvPr userDrawn="1"/>
        </p:nvSpPr>
        <p:spPr>
          <a:xfrm>
            <a:off x="4021584" y="6356350"/>
            <a:ext cx="4131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Presentation by Prof. Varsha R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57429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83ECC-B920-D86A-F7A8-70B6BD34E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A3623E-6490-0905-06E9-A25508BC19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047C1E-3E92-E40B-CB62-9EEB6582D3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B3EA4-FA25-4B2E-BCB7-73D525449669}" type="datetimeFigureOut">
              <a:rPr lang="en-IN" smtClean="0"/>
              <a:t>28-11-2025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568266-C786-0F63-AFA3-9C11DD609C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4CD808-0C2F-F86B-21DC-0AC98535E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F4C9A-4A73-4945-9993-FA838DE841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418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83F0D-DA31-40D0-3AF2-58A8D39B0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96BC27-7B98-B82B-4A48-2C866A7F23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EE1107-11D3-3FEA-F821-CCE94D6705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3D99A1-1B7D-D47D-6842-458DBC226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B3EA4-FA25-4B2E-BCB7-73D525449669}" type="datetimeFigureOut">
              <a:rPr lang="en-IN" smtClean="0"/>
              <a:t>28-11-2025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37F5B1-C466-600C-8B97-51575832D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612DA6-A460-A4B4-D0CA-AF82D2C48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F4C9A-4A73-4945-9993-FA838DE841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49592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C3C0D-B995-A3CB-F014-065DAAFD2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2139F6-0678-374B-B601-C3FB828640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7B795E-910E-A069-C4F9-FC0E476FCF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B65EF6D-3F5F-795F-4583-71ECC7CBDC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5537808-339F-1E82-DB94-222B1DA045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559037F-1511-1D6D-406D-D7EF64AEF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B3EA4-FA25-4B2E-BCB7-73D525449669}" type="datetimeFigureOut">
              <a:rPr lang="en-IN" smtClean="0"/>
              <a:t>28-11-2025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A7430EF-0F66-6287-0646-2A23E400B0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D07AD36-877E-E6F9-AAC2-8C0CBCA68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F4C9A-4A73-4945-9993-FA838DE841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5141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A535FF-C307-B29F-AF95-DAD981C5F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41DFE7-1CB8-E517-C569-2FC45F4733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B3EA4-FA25-4B2E-BCB7-73D525449669}" type="datetimeFigureOut">
              <a:rPr lang="en-IN" smtClean="0"/>
              <a:t>28-11-2025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52399F-5E64-3D50-A984-A4A9368BE2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519399-4DB5-4D1D-FEAC-5E1EF5FC9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F4C9A-4A73-4945-9993-FA838DE841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76397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3653DBE-0713-64B4-516A-21A7BBDF56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B3EA4-FA25-4B2E-BCB7-73D525449669}" type="datetimeFigureOut">
              <a:rPr lang="en-IN" smtClean="0"/>
              <a:t>28-11-2025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ECAA8E1-78E0-111B-7C34-EFE9120AEF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A2E520-2F05-B938-D222-21DF905EF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F4C9A-4A73-4945-9993-FA838DE841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148791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EE7CF-2C69-3970-5318-CA061919A9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1BC3D-21BC-368A-CC1F-20B5E35D35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CDAADF-2B15-26B9-F3A3-43F0A99998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B8EBDB-FD07-11E3-407F-60E3DF167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B3EA4-FA25-4B2E-BCB7-73D525449669}" type="datetimeFigureOut">
              <a:rPr lang="en-IN" smtClean="0"/>
              <a:t>28-11-2025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6589E2-5AD4-0108-B9FB-E38977469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317AA2-8471-5CC6-2570-2B5A6706B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F4C9A-4A73-4945-9993-FA838DE841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691110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C33B4-226A-97F5-B688-438EB71CA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DC8B56-5442-728D-32F9-9658EC80CB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B22BC6-B131-464A-9B37-0296C2172A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5AD4AD-25F1-0321-3DF1-A8B828229A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B3EA4-FA25-4B2E-BCB7-73D525449669}" type="datetimeFigureOut">
              <a:rPr lang="en-IN" smtClean="0"/>
              <a:t>28-11-2025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31E947-5223-8C7E-FE03-DBDDBAFF3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6AC591-C401-AC3C-66F1-C43F0B11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F4C9A-4A73-4945-9993-FA838DE841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97491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049BE-E7FC-0A77-5A9C-57120F10DC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EFBC0E-B24D-FAF4-F054-3A4D16FB0A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E9A2C2-687A-4042-D901-AF9D88765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B3EA4-FA25-4B2E-BCB7-73D525449669}" type="datetimeFigureOut">
              <a:rPr lang="en-IN" smtClean="0"/>
              <a:t>28-11-2025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1923C2-05BF-FE5F-88DC-658420B14E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74FB7C-EEBC-2556-8051-014F8B96C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F4C9A-4A73-4945-9993-FA838DE841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986365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79BB59B-F971-BBC2-99C1-F1D04AB917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FC6580-D3F0-5B74-EF67-6D50B31EB8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368BC7-874C-9CB5-679B-F853F5046B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B3EA4-FA25-4B2E-BCB7-73D525449669}" type="datetimeFigureOut">
              <a:rPr lang="en-IN" smtClean="0"/>
              <a:t>28-11-2025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34CE70-3373-A450-4528-C64A6AA772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FADA79-418B-2302-B6A1-EFEA8425D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F4C9A-4A73-4945-9993-FA838DE841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51180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81B640-7D9E-5821-3DF6-E221F7591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5D01D2-7DF5-552C-9B7F-167D5DD243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64FCCF-1155-EC32-861C-76735E32B5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2B3EA4-FA25-4B2E-BCB7-73D525449669}" type="datetimeFigureOut">
              <a:rPr lang="en-IN" smtClean="0"/>
              <a:t>28-11-2025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3389CF-6078-B8E5-4280-4AA7089D13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C3BFBC-1C66-871C-B5F8-9571126DD3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5F4C9A-4A73-4945-9993-FA838DE841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48910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8B19B0-9DF3-43C3-A9D4-C6F8644EAE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84201"/>
            <a:ext cx="9144000" cy="2032000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B.M.S College of Engineering</a:t>
            </a:r>
            <a:br>
              <a:rPr lang="en-US" sz="4400" dirty="0"/>
            </a:br>
            <a:br>
              <a:rPr lang="en-US" sz="4400" dirty="0"/>
            </a:br>
            <a:r>
              <a:rPr lang="en-US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Machine Learning</a:t>
            </a:r>
            <a:endParaRPr lang="en-IN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E1CE95-F741-4FE9-A9C4-E95F3AAB06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785533"/>
            <a:ext cx="9144000" cy="3809999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en-US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Nature Inspired Computing  </a:t>
            </a:r>
          </a:p>
          <a:p>
            <a:pPr algn="ctr"/>
            <a:r>
              <a:rPr lang="en-US" sz="32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UNIT 04</a:t>
            </a:r>
          </a:p>
          <a:p>
            <a:pPr algn="ctr"/>
            <a:r>
              <a:rPr lang="en-US" sz="3200" i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Harmony Search Algorithm</a:t>
            </a:r>
          </a:p>
          <a:p>
            <a:pPr algn="ctr"/>
            <a:endParaRPr lang="en-US" sz="3200" dirty="0">
              <a:solidFill>
                <a:schemeClr val="accent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800" dirty="0">
              <a:solidFill>
                <a:schemeClr val="accent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800" dirty="0">
              <a:solidFill>
                <a:schemeClr val="accent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800" dirty="0">
              <a:solidFill>
                <a:schemeClr val="accent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Prof. VARSHA R</a:t>
            </a:r>
          </a:p>
          <a:p>
            <a:pPr algn="ctr"/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Asst. Prof, Dept. of MEL, BMSCE</a:t>
            </a:r>
          </a:p>
          <a:p>
            <a:endParaRPr lang="en-IN" dirty="0"/>
          </a:p>
        </p:txBody>
      </p:sp>
      <p:pic>
        <p:nvPicPr>
          <p:cNvPr id="1026" name="Picture 2" descr="B.M.S. College of Engineering - Wikipedia">
            <a:extLst>
              <a:ext uri="{FF2B5EF4-FFF2-40B4-BE49-F238E27FC236}">
                <a16:creationId xmlns:a16="http://schemas.microsoft.com/office/drawing/2014/main" id="{C197A851-5F4F-49C6-8463-187724B731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9834" y="1378214"/>
            <a:ext cx="872331" cy="594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AN OPTIMIZATION SOLUTION USING A HARMONY SEARCH ALGORITHM | Semantic Scholar">
            <a:extLst>
              <a:ext uri="{FF2B5EF4-FFF2-40B4-BE49-F238E27FC236}">
                <a16:creationId xmlns:a16="http://schemas.microsoft.com/office/drawing/2014/main" id="{8B9C77FF-EA14-3B7C-CF02-56920C239E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0018" y="4060891"/>
            <a:ext cx="2666901" cy="1731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85541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9B995-326D-2A9E-A710-5B6C609F1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46BB70-FEDA-873B-7D22-64CB3D98F2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000" b="0" i="1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Harmony search</a:t>
            </a:r>
            <a:r>
              <a:rPr lang="en-US" sz="2000" b="0" i="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(HS) is a music-inspired algorithm developed by Zong Woo </a:t>
            </a:r>
            <a:r>
              <a:rPr lang="en-US" sz="2000" b="0" i="0" dirty="0" err="1">
                <a:solidFill>
                  <a:srgbClr val="1F1F1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Geem</a:t>
            </a:r>
            <a:r>
              <a:rPr lang="en-US" sz="2000" b="0" i="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et al. in 2001.</a:t>
            </a:r>
          </a:p>
          <a:p>
            <a:pPr algn="just"/>
            <a:r>
              <a:rPr lang="en-US" sz="2000" b="0" i="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It is not swarm-intelligence-based, but it is a metaheuristic algorithm.</a:t>
            </a:r>
          </a:p>
          <a:p>
            <a:pPr algn="just"/>
            <a:r>
              <a:rPr lang="en-US" sz="2000" b="0" i="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 the standard HS, solutions are represented in terms of a population of harmonies, using the following three choices or rules (of a musician playing a piece of music): </a:t>
            </a:r>
          </a:p>
          <a:p>
            <a:pPr marL="457200" indent="-457200" algn="just">
              <a:buAutoNum type="arabicParenBoth"/>
            </a:pPr>
            <a:r>
              <a:rPr lang="en-US" sz="2000" b="0" i="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play any famous piece of music from memory, </a:t>
            </a:r>
          </a:p>
          <a:p>
            <a:pPr marL="457200" indent="-457200" algn="just">
              <a:buAutoNum type="arabicParenBoth"/>
            </a:pPr>
            <a:r>
              <a:rPr lang="en-US" sz="2000" b="0" i="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play something similar to a known piece (pitch adjustment), and </a:t>
            </a:r>
          </a:p>
          <a:p>
            <a:pPr marL="457200" indent="-457200" algn="just">
              <a:buAutoNum type="arabicParenBoth"/>
            </a:pPr>
            <a:r>
              <a:rPr lang="en-US" sz="2000" b="0" i="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compose new or random notes. </a:t>
            </a:r>
          </a:p>
          <a:p>
            <a:pPr algn="just"/>
            <a:r>
              <a:rPr lang="en-US" sz="2000" b="0" i="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HS uses mainly mutation and selection, whereas crossover is not explicitly used. The first rule corresponds to selection or elitism, and the second and third rules are mutation.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98880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68A299-E3B5-6D1B-E24E-B1A0F2486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Harmony Search Algorithm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5280B29-C429-1AA8-CBDB-C9A9881049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45534" y="1690688"/>
            <a:ext cx="8900931" cy="3756986"/>
          </a:xfrm>
        </p:spPr>
      </p:pic>
    </p:spTree>
    <p:extLst>
      <p:ext uri="{BB962C8B-B14F-4D97-AF65-F5344CB8AC3E}">
        <p14:creationId xmlns:p14="http://schemas.microsoft.com/office/powerpoint/2010/main" val="22958612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27EF9-81B3-4E1D-22C9-6803A1AFE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Harmony Search Algorithm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74D2091-0821-7952-E622-4EB7CAC304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88380" y="1802733"/>
            <a:ext cx="9015241" cy="4008467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B982DE7-85C7-9F17-BCA1-78B256A586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5313" y="5811200"/>
            <a:ext cx="998307" cy="388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1162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4C5491-3D57-B0C9-5187-E631FA8FB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Harmony Search Algorithm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BF6BE32-7F68-2B2C-531A-DF48E8E164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26482" y="2018711"/>
            <a:ext cx="8939035" cy="3833192"/>
          </a:xfrm>
        </p:spPr>
      </p:pic>
    </p:spTree>
    <p:extLst>
      <p:ext uri="{BB962C8B-B14F-4D97-AF65-F5344CB8AC3E}">
        <p14:creationId xmlns:p14="http://schemas.microsoft.com/office/powerpoint/2010/main" val="33117215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59BAD-3B06-1E57-EF89-C0D49AB7D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Harmony Search Algorithm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7117CF7-2FC0-13E3-C581-F03008947B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53155" y="1902380"/>
            <a:ext cx="8885690" cy="3939881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6C229A8-4BE1-256B-D399-3BA5362493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5331" y="5632693"/>
            <a:ext cx="853514" cy="419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5495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33A9C-94FE-DA14-C22C-CBC10B326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Harmony Search Algorithm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2B71284-E9BF-C254-58DF-34C0CA9897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979197"/>
            <a:ext cx="5921253" cy="3817951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D911E02-8A3D-A82D-72FD-60C1FF6382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9453" y="1979197"/>
            <a:ext cx="3139712" cy="3817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089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794F4-29F9-B14B-8AA5-ABAC7BAC2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Harmony Search Algorithm Example 1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9FFE2F3-8DE1-1CBA-9113-E69EB7BC10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69327" y="1901802"/>
            <a:ext cx="9053345" cy="4198984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14CF14E-1C7F-8DE2-69F8-0121A09D24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577" y="1946579"/>
            <a:ext cx="845893" cy="27434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670CBA2-1344-DC57-6D50-E66C8354B1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47315" y="5627802"/>
            <a:ext cx="875357" cy="508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3445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CB8889-8686-254B-AE44-070A62B71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Harmony Search Algorithm Example 1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B283510-B6AC-D642-4199-C62714D043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73222" y="2031353"/>
            <a:ext cx="8245555" cy="3939881"/>
          </a:xfrm>
        </p:spPr>
      </p:pic>
    </p:spTree>
    <p:extLst>
      <p:ext uri="{BB962C8B-B14F-4D97-AF65-F5344CB8AC3E}">
        <p14:creationId xmlns:p14="http://schemas.microsoft.com/office/powerpoint/2010/main" val="17537314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5A70C-7D42-30A0-82E0-A3357B924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Harmony Search Algorithm Example 1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AD72769-62A8-582A-AC4B-AADE181141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18862" y="2031353"/>
            <a:ext cx="8954276" cy="3939881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231B270-816D-D6F8-3625-9EE11D1BCE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40623" y="5788338"/>
            <a:ext cx="749373" cy="216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9122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FBF3C9-C02C-403F-C08D-78C55AB11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Harmony Search Algorithm Example 1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6B8B2C9-B179-4075-2C37-4F6E094461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11241" y="2107560"/>
            <a:ext cx="8969517" cy="3787468"/>
          </a:xfrm>
        </p:spPr>
      </p:pic>
    </p:spTree>
    <p:extLst>
      <p:ext uri="{BB962C8B-B14F-4D97-AF65-F5344CB8AC3E}">
        <p14:creationId xmlns:p14="http://schemas.microsoft.com/office/powerpoint/2010/main" val="21316677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CA809-3874-641E-5683-B3ED62FE12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Harmony Search Algorithm Example 2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20663AF-20CC-D6FC-EFBB-2715A44E41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29700" y="2069456"/>
            <a:ext cx="5532599" cy="3863675"/>
          </a:xfrm>
        </p:spPr>
      </p:pic>
    </p:spTree>
    <p:extLst>
      <p:ext uri="{BB962C8B-B14F-4D97-AF65-F5344CB8AC3E}">
        <p14:creationId xmlns:p14="http://schemas.microsoft.com/office/powerpoint/2010/main" val="35923728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2A4E6-6088-6BE1-A6F3-AA4F64087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Harmony Search Algorithm Example 2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C9A0076-377D-7E60-AB38-5CC2626388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35119" y="1981819"/>
            <a:ext cx="8321761" cy="4038950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AA07365-AB89-65F0-AE80-35B84F6400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0525" y="5654977"/>
            <a:ext cx="86355" cy="365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4569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F33B6-4918-E558-F2E3-BC3901F36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Harmony Search Algorithm Example 2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0F8C4F1-0C54-24A7-AC75-F5B3BB3D8D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88379" y="2027543"/>
            <a:ext cx="9015241" cy="3947502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A9EBDA9-64FB-4E98-2052-F5EAF7CC0D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2309" y="5863472"/>
            <a:ext cx="671311" cy="111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8026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8AD011-F11E-3978-2AA5-16122729C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Harmony Search Algorithm Example 2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C475425-4021-6828-8BF8-200AA84354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57981" y="1997060"/>
            <a:ext cx="8276037" cy="4008467"/>
          </a:xfrm>
        </p:spPr>
      </p:pic>
    </p:spTree>
    <p:extLst>
      <p:ext uri="{BB962C8B-B14F-4D97-AF65-F5344CB8AC3E}">
        <p14:creationId xmlns:p14="http://schemas.microsoft.com/office/powerpoint/2010/main" val="20962227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3F0FB7-AC51-8546-83FD-B54042D97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Harmony Search Algorithm Example 2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1FB3353-47E1-33FA-6B4B-2BD1BB35CD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07431" y="2073267"/>
            <a:ext cx="8977138" cy="3856054"/>
          </a:xfrm>
        </p:spPr>
      </p:pic>
    </p:spTree>
    <p:extLst>
      <p:ext uri="{BB962C8B-B14F-4D97-AF65-F5344CB8AC3E}">
        <p14:creationId xmlns:p14="http://schemas.microsoft.com/office/powerpoint/2010/main" val="38639022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F7187-B017-84D1-846E-4E0C068AC0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Harmony Search Algorithm Example 2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9692EFD-1A1B-6213-82D8-26A412CE3E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68396" y="2084698"/>
            <a:ext cx="8855207" cy="3833192"/>
          </a:xfrm>
        </p:spPr>
      </p:pic>
    </p:spTree>
    <p:extLst>
      <p:ext uri="{BB962C8B-B14F-4D97-AF65-F5344CB8AC3E}">
        <p14:creationId xmlns:p14="http://schemas.microsoft.com/office/powerpoint/2010/main" val="7284747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BA3BD-AB5B-3BA4-750F-739634541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Harmony Search Algorithm Example 2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DC628B3-4AA9-507E-004E-B7E6E50DC7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21825" y="2069456"/>
            <a:ext cx="7948349" cy="3863675"/>
          </a:xfrm>
        </p:spPr>
      </p:pic>
    </p:spTree>
    <p:extLst>
      <p:ext uri="{BB962C8B-B14F-4D97-AF65-F5344CB8AC3E}">
        <p14:creationId xmlns:p14="http://schemas.microsoft.com/office/powerpoint/2010/main" val="34085627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ACF68-9F02-557B-908C-CA36B833F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Harmony Search Algorithm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75C15E7-863C-1271-6770-FF36792452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73138" y="1955146"/>
            <a:ext cx="9045724" cy="4092295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1F2C439-9904-03DB-DFBF-E12CC8FCD2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0120" y="5837073"/>
            <a:ext cx="499620" cy="21036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F950021-FEE3-6F8F-A3E7-114B96B3B9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8429" y="5925510"/>
            <a:ext cx="289585" cy="121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4303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545FA-D0FB-4DAE-5199-E72ED3404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Flow Chart of Harmony Search Algorithm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B2C6CCD-4FFD-89A1-E925-25C8F1DC0B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68989" y="1882750"/>
            <a:ext cx="3254022" cy="4237087"/>
          </a:xfrm>
        </p:spPr>
      </p:pic>
    </p:spTree>
    <p:extLst>
      <p:ext uri="{BB962C8B-B14F-4D97-AF65-F5344CB8AC3E}">
        <p14:creationId xmlns:p14="http://schemas.microsoft.com/office/powerpoint/2010/main" val="7732638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240</Words>
  <Application>Microsoft Office PowerPoint</Application>
  <PresentationFormat>Widescreen</PresentationFormat>
  <Paragraphs>36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Times New Roman</vt:lpstr>
      <vt:lpstr>Office Theme</vt:lpstr>
      <vt:lpstr>B.M.S College of Engineering  Department of Machine Learning</vt:lpstr>
      <vt:lpstr>Introduction</vt:lpstr>
      <vt:lpstr>Harmony Search Algorithm</vt:lpstr>
      <vt:lpstr>Harmony Search Algorithm</vt:lpstr>
      <vt:lpstr>Harmony Search Algorithm</vt:lpstr>
      <vt:lpstr>Harmony Search Algorithm</vt:lpstr>
      <vt:lpstr>Harmony Search Algorithm</vt:lpstr>
      <vt:lpstr>Harmony Search Algorithm Example 1</vt:lpstr>
      <vt:lpstr>Harmony Search Algorithm Example 1</vt:lpstr>
      <vt:lpstr>Harmony Search Algorithm Example 1</vt:lpstr>
      <vt:lpstr>Harmony Search Algorithm Example 1</vt:lpstr>
      <vt:lpstr>Harmony Search Algorithm Example 2</vt:lpstr>
      <vt:lpstr>Harmony Search Algorithm Example 2</vt:lpstr>
      <vt:lpstr>Harmony Search Algorithm Example 2</vt:lpstr>
      <vt:lpstr>Harmony Search Algorithm Example 2</vt:lpstr>
      <vt:lpstr>Harmony Search Algorithm Example 2</vt:lpstr>
      <vt:lpstr>Harmony Search Algorithm Example 2</vt:lpstr>
      <vt:lpstr>Harmony Search Algorithm Example 2</vt:lpstr>
      <vt:lpstr>Harmony Search Algorithm</vt:lpstr>
      <vt:lpstr>Flow Chart of Harmony Search Algorithm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B.M.S College of Engineering  Department of Machine Learning</dc:title>
  <dc:creator>Varsha R</dc:creator>
  <cp:lastModifiedBy>Varsha R</cp:lastModifiedBy>
  <cp:revision>1</cp:revision>
  <dcterms:created xsi:type="dcterms:W3CDTF">2024-12-28T05:15:53Z</dcterms:created>
  <dcterms:modified xsi:type="dcterms:W3CDTF">2025-11-28T06:42:04Z</dcterms:modified>
</cp:coreProperties>
</file>