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95"/>
  </p:notesMasterIdLst>
  <p:sldIdLst>
    <p:sldId id="264" r:id="rId5"/>
    <p:sldId id="322" r:id="rId6"/>
    <p:sldId id="313" r:id="rId7"/>
    <p:sldId id="314" r:id="rId8"/>
    <p:sldId id="315" r:id="rId9"/>
    <p:sldId id="316" r:id="rId10"/>
    <p:sldId id="317" r:id="rId11"/>
    <p:sldId id="325" r:id="rId12"/>
    <p:sldId id="323" r:id="rId13"/>
    <p:sldId id="318" r:id="rId14"/>
    <p:sldId id="360" r:id="rId15"/>
    <p:sldId id="361" r:id="rId16"/>
    <p:sldId id="362" r:id="rId17"/>
    <p:sldId id="363" r:id="rId18"/>
    <p:sldId id="364" r:id="rId19"/>
    <p:sldId id="365" r:id="rId20"/>
    <p:sldId id="366" r:id="rId21"/>
    <p:sldId id="367" r:id="rId22"/>
    <p:sldId id="368" r:id="rId23"/>
    <p:sldId id="369" r:id="rId24"/>
    <p:sldId id="370" r:id="rId25"/>
    <p:sldId id="371" r:id="rId26"/>
    <p:sldId id="372" r:id="rId27"/>
    <p:sldId id="373" r:id="rId28"/>
    <p:sldId id="374" r:id="rId29"/>
    <p:sldId id="375" r:id="rId30"/>
    <p:sldId id="376" r:id="rId31"/>
    <p:sldId id="377" r:id="rId32"/>
    <p:sldId id="378" r:id="rId33"/>
    <p:sldId id="379" r:id="rId34"/>
    <p:sldId id="380" r:id="rId35"/>
    <p:sldId id="381" r:id="rId36"/>
    <p:sldId id="382" r:id="rId37"/>
    <p:sldId id="383" r:id="rId38"/>
    <p:sldId id="384" r:id="rId39"/>
    <p:sldId id="385" r:id="rId40"/>
    <p:sldId id="386" r:id="rId41"/>
    <p:sldId id="387" r:id="rId42"/>
    <p:sldId id="388" r:id="rId43"/>
    <p:sldId id="389" r:id="rId44"/>
    <p:sldId id="390" r:id="rId45"/>
    <p:sldId id="391" r:id="rId46"/>
    <p:sldId id="392" r:id="rId47"/>
    <p:sldId id="393" r:id="rId48"/>
    <p:sldId id="394" r:id="rId49"/>
    <p:sldId id="395" r:id="rId50"/>
    <p:sldId id="396" r:id="rId51"/>
    <p:sldId id="397" r:id="rId52"/>
    <p:sldId id="398" r:id="rId53"/>
    <p:sldId id="399" r:id="rId54"/>
    <p:sldId id="400" r:id="rId55"/>
    <p:sldId id="401" r:id="rId56"/>
    <p:sldId id="324" r:id="rId57"/>
    <p:sldId id="319" r:id="rId58"/>
    <p:sldId id="320" r:id="rId59"/>
    <p:sldId id="327" r:id="rId60"/>
    <p:sldId id="321" r:id="rId61"/>
    <p:sldId id="326" r:id="rId62"/>
    <p:sldId id="328" r:id="rId63"/>
    <p:sldId id="329" r:id="rId64"/>
    <p:sldId id="330" r:id="rId65"/>
    <p:sldId id="331" r:id="rId66"/>
    <p:sldId id="335" r:id="rId67"/>
    <p:sldId id="332" r:id="rId68"/>
    <p:sldId id="333" r:id="rId69"/>
    <p:sldId id="334" r:id="rId70"/>
    <p:sldId id="336" r:id="rId71"/>
    <p:sldId id="337" r:id="rId72"/>
    <p:sldId id="338" r:id="rId73"/>
    <p:sldId id="339" r:id="rId74"/>
    <p:sldId id="340" r:id="rId75"/>
    <p:sldId id="341" r:id="rId76"/>
    <p:sldId id="342" r:id="rId77"/>
    <p:sldId id="343" r:id="rId78"/>
    <p:sldId id="345" r:id="rId79"/>
    <p:sldId id="346" r:id="rId80"/>
    <p:sldId id="347" r:id="rId81"/>
    <p:sldId id="348" r:id="rId82"/>
    <p:sldId id="344" r:id="rId83"/>
    <p:sldId id="349" r:id="rId84"/>
    <p:sldId id="350" r:id="rId85"/>
    <p:sldId id="351" r:id="rId86"/>
    <p:sldId id="352" r:id="rId87"/>
    <p:sldId id="353" r:id="rId88"/>
    <p:sldId id="354" r:id="rId89"/>
    <p:sldId id="355" r:id="rId90"/>
    <p:sldId id="356" r:id="rId91"/>
    <p:sldId id="357" r:id="rId92"/>
    <p:sldId id="358" r:id="rId93"/>
    <p:sldId id="359"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73" autoAdjust="0"/>
    <p:restoredTop sz="94619" autoAdjust="0"/>
  </p:normalViewPr>
  <p:slideViewPr>
    <p:cSldViewPr snapToGrid="0">
      <p:cViewPr varScale="1">
        <p:scale>
          <a:sx n="113" d="100"/>
          <a:sy n="113" d="100"/>
        </p:scale>
        <p:origin x="67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notesMaster" Target="notesMasters/notesMaster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11/29/2024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702961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870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11/29/2024</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1184701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11/29/2024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
        <p:nvSpPr>
          <p:cNvPr id="7" name="TextBox 6">
            <a:extLst>
              <a:ext uri="{FF2B5EF4-FFF2-40B4-BE49-F238E27FC236}">
                <a16:creationId xmlns:a16="http://schemas.microsoft.com/office/drawing/2014/main" id="{18034508-78FF-4B65-8C65-97B4579D4330}"/>
              </a:ext>
            </a:extLst>
          </p:cNvPr>
          <p:cNvSpPr txBox="1"/>
          <p:nvPr userDrawn="1"/>
        </p:nvSpPr>
        <p:spPr>
          <a:xfrm>
            <a:off x="4355284" y="6035040"/>
            <a:ext cx="3481431" cy="338554"/>
          </a:xfrm>
          <a:prstGeom prst="rect">
            <a:avLst/>
          </a:prstGeom>
          <a:noFill/>
        </p:spPr>
        <p:txBody>
          <a:bodyPr wrap="square" rtlCol="0">
            <a:spAutoFit/>
          </a:bodyPr>
          <a:lstStyle/>
          <a:p>
            <a:pPr algn="ctr"/>
            <a:r>
              <a:rPr lang="en-IN" sz="1600" dirty="0">
                <a:latin typeface="Times New Roman" panose="02020603050405020304" pitchFamily="18" charset="0"/>
                <a:cs typeface="Times New Roman" panose="02020603050405020304" pitchFamily="18" charset="0"/>
              </a:rPr>
              <a:t>Presentation by Prof. Varsha R</a:t>
            </a:r>
          </a:p>
        </p:txBody>
      </p:sp>
    </p:spTree>
    <p:extLst>
      <p:ext uri="{BB962C8B-B14F-4D97-AF65-F5344CB8AC3E}">
        <p14:creationId xmlns:p14="http://schemas.microsoft.com/office/powerpoint/2010/main" val="2575881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Straight Connector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11/29/2024</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169732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11/29/2024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3500582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11/29/2024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20732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11/29/2024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1073587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11/29/2024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extLst>
      <p:ext uri="{BB962C8B-B14F-4D97-AF65-F5344CB8AC3E}">
        <p14:creationId xmlns:p14="http://schemas.microsoft.com/office/powerpoint/2010/main" val="23753279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11/29/2024</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4321606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pPr/>
              <a:t>11/29/2024</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99103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11/29/2024</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extLst>
      <p:ext uri="{BB962C8B-B14F-4D97-AF65-F5344CB8AC3E}">
        <p14:creationId xmlns:p14="http://schemas.microsoft.com/office/powerpoint/2010/main" val="272090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68.png"/></Relationships>
</file>

<file path=ppt/slides/_rels/slide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www.baeldung.com/cs/feature-selection" TargetMode="External"/><Relationship Id="rId2" Type="http://schemas.openxmlformats.org/officeDocument/2006/relationships/hyperlink" Target="https://www.baeldung.com/cs/image-processing-occlusions" TargetMode="External"/><Relationship Id="rId1" Type="http://schemas.openxmlformats.org/officeDocument/2006/relationships/slideLayout" Target="../slideLayouts/slideLayout2.xml"/><Relationship Id="rId4" Type="http://schemas.openxmlformats.org/officeDocument/2006/relationships/hyperlink" Target="https://www.baeldung.com/cs/ml-classification-vs-clustering" TargetMode="External"/></Relationships>
</file>

<file path=ppt/slides/_rels/slide5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a:extLst>
              <a:ext uri="{FF2B5EF4-FFF2-40B4-BE49-F238E27FC236}">
                <a16:creationId xmlns:a16="http://schemas.microsoft.com/office/drawing/2014/main" id="{46768272-0F6A-4E58-A45C-F10D015D895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20" y="-839"/>
            <a:ext cx="12191980" cy="6858000"/>
          </a:xfrm>
          <a:prstGeom prst="rect">
            <a:avLst/>
          </a:prstGeom>
        </p:spPr>
      </p:pic>
      <p:sp useBgFill="1">
        <p:nvSpPr>
          <p:cNvPr id="73" name="Rectangle 72">
            <a:extLst>
              <a:ext uri="{FF2B5EF4-FFF2-40B4-BE49-F238E27FC236}">
                <a16:creationId xmlns:a16="http://schemas.microsoft.com/office/drawing/2014/main" id="{BF9FFE17-DE95-4821-ACC1-B90C954492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75" name="Rectangle 74">
            <a:extLst>
              <a:ext uri="{FF2B5EF4-FFF2-40B4-BE49-F238E27FC236}">
                <a16:creationId xmlns:a16="http://schemas.microsoft.com/office/drawing/2014/main" id="{03CF76AF-FF72-4430-A772-0584032902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2" name="Title 1">
            <a:extLst>
              <a:ext uri="{FF2B5EF4-FFF2-40B4-BE49-F238E27FC236}">
                <a16:creationId xmlns:a16="http://schemas.microsoft.com/office/drawing/2014/main" id="{18C3B467-088C-4F3D-A9A7-105C4E1E20CD}"/>
              </a:ext>
            </a:extLst>
          </p:cNvPr>
          <p:cNvSpPr>
            <a:spLocks noGrp="1"/>
          </p:cNvSpPr>
          <p:nvPr>
            <p:ph type="ctrTitle"/>
          </p:nvPr>
        </p:nvSpPr>
        <p:spPr>
          <a:xfrm>
            <a:off x="1771132" y="2051695"/>
            <a:ext cx="8649738" cy="2630367"/>
          </a:xfrm>
        </p:spPr>
        <p:txBody>
          <a:bodyPr>
            <a:noAutofit/>
          </a:bodyPr>
          <a:lstStyle/>
          <a:p>
            <a:r>
              <a:rPr lang="en-IN" sz="2000" dirty="0">
                <a:latin typeface="Times New Roman" panose="02020603050405020304" pitchFamily="18" charset="0"/>
                <a:cs typeface="Times New Roman" panose="02020603050405020304" pitchFamily="18" charset="0"/>
              </a:rPr>
              <a:t>BMS COLLEGE OF ENGINEERING </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Department of Machine Learning</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Nature Inspired Computing</a:t>
            </a:r>
            <a:br>
              <a:rPr lang="en-IN" sz="2000" dirty="0">
                <a:latin typeface="Times New Roman" panose="02020603050405020304" pitchFamily="18" charset="0"/>
                <a:cs typeface="Times New Roman" panose="02020603050405020304" pitchFamily="18" charset="0"/>
              </a:rPr>
            </a:b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UNIT 04</a:t>
            </a:r>
            <a:br>
              <a:rPr lang="en-IN" sz="2000" dirty="0">
                <a:latin typeface="Times New Roman" panose="02020603050405020304" pitchFamily="18" charset="0"/>
                <a:cs typeface="Times New Roman" panose="02020603050405020304" pitchFamily="18" charset="0"/>
              </a:rPr>
            </a:br>
            <a:r>
              <a:rPr lang="en-IN" sz="2000" dirty="0">
                <a:latin typeface="Times New Roman" panose="02020603050405020304" pitchFamily="18" charset="0"/>
                <a:cs typeface="Times New Roman" panose="02020603050405020304" pitchFamily="18" charset="0"/>
              </a:rPr>
              <a:t>Fire Fly Algorithm</a:t>
            </a:r>
            <a:br>
              <a:rPr lang="en-IN" sz="2000" dirty="0">
                <a:latin typeface="Times New Roman" panose="02020603050405020304" pitchFamily="18" charset="0"/>
                <a:cs typeface="Times New Roman" panose="02020603050405020304" pitchFamily="18" charset="0"/>
              </a:rPr>
            </a:br>
            <a:endParaRPr lang="en-US" sz="2000" dirty="0"/>
          </a:p>
        </p:txBody>
      </p:sp>
      <p:sp>
        <p:nvSpPr>
          <p:cNvPr id="3" name="Subtitle 2">
            <a:extLst>
              <a:ext uri="{FF2B5EF4-FFF2-40B4-BE49-F238E27FC236}">
                <a16:creationId xmlns:a16="http://schemas.microsoft.com/office/drawing/2014/main" id="{C8722DDC-8EEE-4A06-8DFE-B44871EAA2CF}"/>
              </a:ext>
            </a:extLst>
          </p:cNvPr>
          <p:cNvSpPr>
            <a:spLocks noGrp="1"/>
          </p:cNvSpPr>
          <p:nvPr>
            <p:ph type="subTitle" idx="1"/>
          </p:nvPr>
        </p:nvSpPr>
        <p:spPr>
          <a:xfrm>
            <a:off x="2749915" y="4682062"/>
            <a:ext cx="6671733" cy="752402"/>
          </a:xfrm>
        </p:spPr>
        <p:txBody>
          <a:bodyPr>
            <a:normAutofit/>
          </a:bodyPr>
          <a:lstStyle/>
          <a:p>
            <a:pPr>
              <a:spcAft>
                <a:spcPts val="600"/>
              </a:spcAft>
            </a:pPr>
            <a:r>
              <a:rPr lang="en-US" sz="1800" dirty="0">
                <a:latin typeface="Times New Roman" panose="02020603050405020304" pitchFamily="18" charset="0"/>
                <a:cs typeface="Times New Roman" panose="02020603050405020304" pitchFamily="18" charset="0"/>
              </a:rPr>
              <a:t>Prof. Varsha R</a:t>
            </a:r>
          </a:p>
          <a:p>
            <a:pPr>
              <a:spcAft>
                <a:spcPts val="600"/>
              </a:spcAft>
            </a:pPr>
            <a:r>
              <a:rPr lang="en-US" dirty="0">
                <a:latin typeface="Times New Roman" panose="02020603050405020304" pitchFamily="18" charset="0"/>
                <a:cs typeface="Times New Roman" panose="02020603050405020304" pitchFamily="18" charset="0"/>
              </a:rPr>
              <a:t>Assistant Professor, Dept. of Machine Learning</a:t>
            </a:r>
            <a:endParaRPr lang="en-US" sz="1800" dirty="0">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0B1C8180-2FDD-4202-8C45-4057CB1AB2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9" name="Straight Connector 78">
            <a:extLst>
              <a:ext uri="{FF2B5EF4-FFF2-40B4-BE49-F238E27FC236}">
                <a16:creationId xmlns:a16="http://schemas.microsoft.com/office/drawing/2014/main" id="{D6E86CC6-13EA-4A88-86AD-CF27BF52CC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3F80B441-4F7D-4B40-8A13-FED03A1F3A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70C7FD1A-44B1-4E4C-B0C9-A8103DCCDCC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pic>
        <p:nvPicPr>
          <p:cNvPr id="1026" name="Picture 2" descr="B.M.S. College of Engineering - Wikipedia">
            <a:extLst>
              <a:ext uri="{FF2B5EF4-FFF2-40B4-BE49-F238E27FC236}">
                <a16:creationId xmlns:a16="http://schemas.microsoft.com/office/drawing/2014/main" id="{F6198A2D-4FA8-4A1D-B878-65F8E4FA24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67753" y="1280195"/>
            <a:ext cx="636058" cy="62761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E0CB865-5BB7-4564-91C9-0E18760F97C5}"/>
              </a:ext>
            </a:extLst>
          </p:cNvPr>
          <p:cNvPicPr>
            <a:picLocks noChangeAspect="1"/>
          </p:cNvPicPr>
          <p:nvPr/>
        </p:nvPicPr>
        <p:blipFill>
          <a:blip r:embed="rId6"/>
          <a:stretch>
            <a:fillRect/>
          </a:stretch>
        </p:blipFill>
        <p:spPr>
          <a:xfrm>
            <a:off x="7905337" y="3603673"/>
            <a:ext cx="2700430" cy="1510193"/>
          </a:xfrm>
          <a:prstGeom prst="rect">
            <a:avLst/>
          </a:prstGeom>
        </p:spPr>
      </p:pic>
    </p:spTree>
    <p:extLst>
      <p:ext uri="{BB962C8B-B14F-4D97-AF65-F5344CB8AC3E}">
        <p14:creationId xmlns:p14="http://schemas.microsoft.com/office/powerpoint/2010/main" val="42028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2A923-4F85-4D09-9BCA-2D6E6F95361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1AEE4A9F-2212-4FF7-81C2-136E7CDBFF36}"/>
              </a:ext>
            </a:extLst>
          </p:cNvPr>
          <p:cNvSpPr>
            <a:spLocks noGrp="1"/>
          </p:cNvSpPr>
          <p:nvPr>
            <p:ph idx="1"/>
          </p:nvPr>
        </p:nvSpPr>
        <p:spPr/>
        <p:txBody>
          <a:bodyPr>
            <a:normAutofit fontScale="92500" lnSpcReduction="20000"/>
          </a:bodyPr>
          <a:lstStyle/>
          <a:p>
            <a:pPr algn="just"/>
            <a:r>
              <a:rPr lang="en-US" sz="2000" dirty="0">
                <a:latin typeface="Times New Roman" panose="02020603050405020304" pitchFamily="18" charset="0"/>
                <a:cs typeface="Times New Roman" panose="02020603050405020304" pitchFamily="18" charset="0"/>
              </a:rPr>
              <a:t>The Firefly Algorithm (FA) is a nature-inspired optimization algorithm based on the flashing behavior of fireflies. </a:t>
            </a:r>
          </a:p>
          <a:p>
            <a:pPr algn="just"/>
            <a:r>
              <a:rPr lang="en-US" sz="2000" dirty="0">
                <a:latin typeface="Times New Roman" panose="02020603050405020304" pitchFamily="18" charset="0"/>
                <a:cs typeface="Times New Roman" panose="02020603050405020304" pitchFamily="18" charset="0"/>
              </a:rPr>
              <a:t>Fireflies use bioluminescence to communicate and attract mates. </a:t>
            </a:r>
          </a:p>
          <a:p>
            <a:pPr algn="just"/>
            <a:r>
              <a:rPr lang="en-US" sz="2000" dirty="0">
                <a:latin typeface="Times New Roman" panose="02020603050405020304" pitchFamily="18" charset="0"/>
                <a:cs typeface="Times New Roman" panose="02020603050405020304" pitchFamily="18" charset="0"/>
              </a:rPr>
              <a:t>The algorithm simulates this behavior to optimize solutions to various optimization problems.</a:t>
            </a:r>
          </a:p>
          <a:p>
            <a:pPr algn="just"/>
            <a:r>
              <a:rPr lang="en-US" sz="2000" b="0" i="0" dirty="0">
                <a:solidFill>
                  <a:srgbClr val="242424"/>
                </a:solidFill>
                <a:effectLst/>
                <a:latin typeface="Times New Roman" panose="02020603050405020304" pitchFamily="18" charset="0"/>
                <a:cs typeface="Times New Roman" panose="02020603050405020304" pitchFamily="18" charset="0"/>
              </a:rPr>
              <a:t>The following rules are used to describe the standard FA(Firefly Algorithm):</a:t>
            </a:r>
          </a:p>
          <a:p>
            <a:pPr marL="457200" indent="-457200" algn="just">
              <a:buFont typeface="+mj-lt"/>
              <a:buAutoNum type="arabicPeriod"/>
            </a:pPr>
            <a:r>
              <a:rPr lang="en-US" sz="2000" b="0" i="0" dirty="0">
                <a:solidFill>
                  <a:srgbClr val="242424"/>
                </a:solidFill>
                <a:effectLst/>
                <a:latin typeface="Times New Roman" panose="02020603050405020304" pitchFamily="18" charset="0"/>
                <a:cs typeface="Times New Roman" panose="02020603050405020304" pitchFamily="18" charset="0"/>
              </a:rPr>
              <a:t>All fireflies are unisex, so one firefly will be attracted to other fireflies regardless of their sex.</a:t>
            </a:r>
          </a:p>
          <a:p>
            <a:pPr marL="457200" indent="-457200" algn="just">
              <a:buFont typeface="+mj-lt"/>
              <a:buAutoNum type="arabicPeriod"/>
            </a:pPr>
            <a:r>
              <a:rPr lang="en-US" sz="2000" b="0" i="0" dirty="0">
                <a:solidFill>
                  <a:srgbClr val="242424"/>
                </a:solidFill>
                <a:effectLst/>
                <a:latin typeface="Times New Roman" panose="02020603050405020304" pitchFamily="18" charset="0"/>
                <a:cs typeface="Times New Roman" panose="02020603050405020304" pitchFamily="18" charset="0"/>
              </a:rPr>
              <a:t>Attractiveness is proportional to a firefly’s brightness. Thus for any two flashing fireflies, the less brighter one will move toward the brighter one. The attractiveness is proportional to the brightness, both of which decrease as their distance increases. If there is no brighter one than a particular firefly, it will move randomly.</a:t>
            </a:r>
          </a:p>
          <a:p>
            <a:pPr marL="457200" indent="-457200" algn="just">
              <a:buFont typeface="+mj-lt"/>
              <a:buAutoNum type="arabicPeriod"/>
            </a:pPr>
            <a:r>
              <a:rPr lang="en-US" sz="2000" b="0" i="0" dirty="0">
                <a:solidFill>
                  <a:srgbClr val="242424"/>
                </a:solidFill>
                <a:effectLst/>
                <a:latin typeface="Times New Roman" panose="02020603050405020304" pitchFamily="18" charset="0"/>
                <a:cs typeface="Times New Roman" panose="02020603050405020304" pitchFamily="18" charset="0"/>
              </a:rPr>
              <a:t>The brightness of a firefly is affected or determined by the landscape of the objective function.</a:t>
            </a:r>
          </a:p>
          <a:p>
            <a:pPr algn="just"/>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84821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35AFA-D270-4800-8591-A67D73A9B8C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Assumptions  </a:t>
            </a:r>
          </a:p>
        </p:txBody>
      </p:sp>
      <p:pic>
        <p:nvPicPr>
          <p:cNvPr id="5" name="Content Placeholder 4">
            <a:extLst>
              <a:ext uri="{FF2B5EF4-FFF2-40B4-BE49-F238E27FC236}">
                <a16:creationId xmlns:a16="http://schemas.microsoft.com/office/drawing/2014/main" id="{22558DFB-3D4F-4724-A6A9-1F601053173A}"/>
              </a:ext>
            </a:extLst>
          </p:cNvPr>
          <p:cNvPicPr>
            <a:picLocks noGrp="1" noChangeAspect="1"/>
          </p:cNvPicPr>
          <p:nvPr>
            <p:ph idx="1"/>
          </p:nvPr>
        </p:nvPicPr>
        <p:blipFill>
          <a:blip r:embed="rId2"/>
          <a:stretch>
            <a:fillRect/>
          </a:stretch>
        </p:blipFill>
        <p:spPr>
          <a:xfrm>
            <a:off x="1066800" y="2112188"/>
            <a:ext cx="10058400" cy="3815255"/>
          </a:xfrm>
        </p:spPr>
      </p:pic>
    </p:spTree>
    <p:extLst>
      <p:ext uri="{BB962C8B-B14F-4D97-AF65-F5344CB8AC3E}">
        <p14:creationId xmlns:p14="http://schemas.microsoft.com/office/powerpoint/2010/main" val="3001302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C0BAC-5908-4D62-931D-932A9343CC8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Assumption 1</a:t>
            </a:r>
          </a:p>
        </p:txBody>
      </p:sp>
      <p:pic>
        <p:nvPicPr>
          <p:cNvPr id="5" name="Content Placeholder 4">
            <a:extLst>
              <a:ext uri="{FF2B5EF4-FFF2-40B4-BE49-F238E27FC236}">
                <a16:creationId xmlns:a16="http://schemas.microsoft.com/office/drawing/2014/main" id="{A8721072-A546-4D82-80A5-9C716029F8A1}"/>
              </a:ext>
            </a:extLst>
          </p:cNvPr>
          <p:cNvPicPr>
            <a:picLocks noGrp="1" noChangeAspect="1"/>
          </p:cNvPicPr>
          <p:nvPr>
            <p:ph idx="1"/>
          </p:nvPr>
        </p:nvPicPr>
        <p:blipFill>
          <a:blip r:embed="rId2"/>
          <a:stretch>
            <a:fillRect/>
          </a:stretch>
        </p:blipFill>
        <p:spPr>
          <a:xfrm>
            <a:off x="1066800" y="2126815"/>
            <a:ext cx="9783540" cy="2448267"/>
          </a:xfrm>
        </p:spPr>
      </p:pic>
      <p:pic>
        <p:nvPicPr>
          <p:cNvPr id="7" name="Picture 6">
            <a:extLst>
              <a:ext uri="{FF2B5EF4-FFF2-40B4-BE49-F238E27FC236}">
                <a16:creationId xmlns:a16="http://schemas.microsoft.com/office/drawing/2014/main" id="{01633FD0-F2BE-4A3E-8E5E-7064EE7C576C}"/>
              </a:ext>
            </a:extLst>
          </p:cNvPr>
          <p:cNvPicPr>
            <a:picLocks noChangeAspect="1"/>
          </p:cNvPicPr>
          <p:nvPr/>
        </p:nvPicPr>
        <p:blipFill>
          <a:blip r:embed="rId3"/>
          <a:stretch>
            <a:fillRect/>
          </a:stretch>
        </p:blipFill>
        <p:spPr>
          <a:xfrm>
            <a:off x="3656749" y="4575082"/>
            <a:ext cx="4603639" cy="1111964"/>
          </a:xfrm>
          <a:prstGeom prst="rect">
            <a:avLst/>
          </a:prstGeom>
        </p:spPr>
      </p:pic>
      <p:pic>
        <p:nvPicPr>
          <p:cNvPr id="11" name="Picture 10">
            <a:extLst>
              <a:ext uri="{FF2B5EF4-FFF2-40B4-BE49-F238E27FC236}">
                <a16:creationId xmlns:a16="http://schemas.microsoft.com/office/drawing/2014/main" id="{F719F55E-1896-4D8F-B8C0-9ABA786C7101}"/>
              </a:ext>
            </a:extLst>
          </p:cNvPr>
          <p:cNvPicPr>
            <a:picLocks noChangeAspect="1"/>
          </p:cNvPicPr>
          <p:nvPr/>
        </p:nvPicPr>
        <p:blipFill>
          <a:blip r:embed="rId4"/>
          <a:stretch>
            <a:fillRect/>
          </a:stretch>
        </p:blipFill>
        <p:spPr>
          <a:xfrm>
            <a:off x="4258494" y="5687046"/>
            <a:ext cx="3234744" cy="773021"/>
          </a:xfrm>
          <a:prstGeom prst="rect">
            <a:avLst/>
          </a:prstGeom>
        </p:spPr>
      </p:pic>
    </p:spTree>
    <p:extLst>
      <p:ext uri="{BB962C8B-B14F-4D97-AF65-F5344CB8AC3E}">
        <p14:creationId xmlns:p14="http://schemas.microsoft.com/office/powerpoint/2010/main" val="811715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7D805-FA2F-47E3-A7F7-2B20BA3A26A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Assumption 2</a:t>
            </a:r>
            <a:endParaRPr lang="en-IN" dirty="0"/>
          </a:p>
        </p:txBody>
      </p:sp>
      <p:pic>
        <p:nvPicPr>
          <p:cNvPr id="9" name="Content Placeholder 8">
            <a:extLst>
              <a:ext uri="{FF2B5EF4-FFF2-40B4-BE49-F238E27FC236}">
                <a16:creationId xmlns:a16="http://schemas.microsoft.com/office/drawing/2014/main" id="{19A0916B-A996-48E8-A387-82726BEF0DC6}"/>
              </a:ext>
            </a:extLst>
          </p:cNvPr>
          <p:cNvPicPr>
            <a:picLocks noGrp="1" noChangeAspect="1"/>
          </p:cNvPicPr>
          <p:nvPr>
            <p:ph idx="1"/>
          </p:nvPr>
        </p:nvPicPr>
        <p:blipFill>
          <a:blip r:embed="rId2"/>
          <a:stretch>
            <a:fillRect/>
          </a:stretch>
        </p:blipFill>
        <p:spPr>
          <a:xfrm>
            <a:off x="1066800" y="2154238"/>
            <a:ext cx="9539713" cy="3849687"/>
          </a:xfrm>
        </p:spPr>
      </p:pic>
      <p:pic>
        <p:nvPicPr>
          <p:cNvPr id="11" name="Picture 10">
            <a:extLst>
              <a:ext uri="{FF2B5EF4-FFF2-40B4-BE49-F238E27FC236}">
                <a16:creationId xmlns:a16="http://schemas.microsoft.com/office/drawing/2014/main" id="{37B586F5-4801-429B-90CD-497AA3060E8C}"/>
              </a:ext>
            </a:extLst>
          </p:cNvPr>
          <p:cNvPicPr>
            <a:picLocks noChangeAspect="1"/>
          </p:cNvPicPr>
          <p:nvPr/>
        </p:nvPicPr>
        <p:blipFill>
          <a:blip r:embed="rId3"/>
          <a:stretch>
            <a:fillRect/>
          </a:stretch>
        </p:blipFill>
        <p:spPr>
          <a:xfrm>
            <a:off x="5895404" y="4239333"/>
            <a:ext cx="1485530" cy="1775343"/>
          </a:xfrm>
          <a:prstGeom prst="rect">
            <a:avLst/>
          </a:prstGeom>
        </p:spPr>
      </p:pic>
      <p:pic>
        <p:nvPicPr>
          <p:cNvPr id="13" name="Picture 12">
            <a:extLst>
              <a:ext uri="{FF2B5EF4-FFF2-40B4-BE49-F238E27FC236}">
                <a16:creationId xmlns:a16="http://schemas.microsoft.com/office/drawing/2014/main" id="{98863D31-936B-4C1A-BB48-9E426AB9C294}"/>
              </a:ext>
            </a:extLst>
          </p:cNvPr>
          <p:cNvPicPr>
            <a:picLocks noChangeAspect="1"/>
          </p:cNvPicPr>
          <p:nvPr/>
        </p:nvPicPr>
        <p:blipFill>
          <a:blip r:embed="rId4"/>
          <a:stretch>
            <a:fillRect/>
          </a:stretch>
        </p:blipFill>
        <p:spPr>
          <a:xfrm>
            <a:off x="7615632" y="4377106"/>
            <a:ext cx="1378091" cy="1626819"/>
          </a:xfrm>
          <a:prstGeom prst="rect">
            <a:avLst/>
          </a:prstGeom>
        </p:spPr>
      </p:pic>
      <p:pic>
        <p:nvPicPr>
          <p:cNvPr id="15" name="Picture 14">
            <a:extLst>
              <a:ext uri="{FF2B5EF4-FFF2-40B4-BE49-F238E27FC236}">
                <a16:creationId xmlns:a16="http://schemas.microsoft.com/office/drawing/2014/main" id="{92730F7B-F294-4D85-94E6-42E53B426A07}"/>
              </a:ext>
            </a:extLst>
          </p:cNvPr>
          <p:cNvPicPr>
            <a:picLocks noChangeAspect="1"/>
          </p:cNvPicPr>
          <p:nvPr/>
        </p:nvPicPr>
        <p:blipFill>
          <a:blip r:embed="rId5"/>
          <a:stretch>
            <a:fillRect/>
          </a:stretch>
        </p:blipFill>
        <p:spPr>
          <a:xfrm>
            <a:off x="9581182" y="4239333"/>
            <a:ext cx="1025331" cy="1764592"/>
          </a:xfrm>
          <a:prstGeom prst="rect">
            <a:avLst/>
          </a:prstGeom>
        </p:spPr>
      </p:pic>
    </p:spTree>
    <p:extLst>
      <p:ext uri="{BB962C8B-B14F-4D97-AF65-F5344CB8AC3E}">
        <p14:creationId xmlns:p14="http://schemas.microsoft.com/office/powerpoint/2010/main" val="75429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BA46-B770-483A-BFFE-7924E0EDCC3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Assumption 3</a:t>
            </a:r>
          </a:p>
        </p:txBody>
      </p:sp>
      <p:pic>
        <p:nvPicPr>
          <p:cNvPr id="5" name="Content Placeholder 4">
            <a:extLst>
              <a:ext uri="{FF2B5EF4-FFF2-40B4-BE49-F238E27FC236}">
                <a16:creationId xmlns:a16="http://schemas.microsoft.com/office/drawing/2014/main" id="{ACE34475-5048-49F3-8CD6-F65FED08E09F}"/>
              </a:ext>
            </a:extLst>
          </p:cNvPr>
          <p:cNvPicPr>
            <a:picLocks noGrp="1" noChangeAspect="1"/>
          </p:cNvPicPr>
          <p:nvPr>
            <p:ph idx="1"/>
          </p:nvPr>
        </p:nvPicPr>
        <p:blipFill>
          <a:blip r:embed="rId2"/>
          <a:stretch>
            <a:fillRect/>
          </a:stretch>
        </p:blipFill>
        <p:spPr>
          <a:xfrm>
            <a:off x="1066800" y="2213505"/>
            <a:ext cx="6706560" cy="3849687"/>
          </a:xfrm>
        </p:spPr>
      </p:pic>
      <p:pic>
        <p:nvPicPr>
          <p:cNvPr id="7" name="Picture 6">
            <a:extLst>
              <a:ext uri="{FF2B5EF4-FFF2-40B4-BE49-F238E27FC236}">
                <a16:creationId xmlns:a16="http://schemas.microsoft.com/office/drawing/2014/main" id="{4C9785BF-4C96-4CA0-BA64-F6636297210A}"/>
              </a:ext>
            </a:extLst>
          </p:cNvPr>
          <p:cNvPicPr>
            <a:picLocks noChangeAspect="1"/>
          </p:cNvPicPr>
          <p:nvPr/>
        </p:nvPicPr>
        <p:blipFill>
          <a:blip r:embed="rId3"/>
          <a:stretch>
            <a:fillRect/>
          </a:stretch>
        </p:blipFill>
        <p:spPr>
          <a:xfrm>
            <a:off x="2238583" y="4428067"/>
            <a:ext cx="2825994" cy="1126067"/>
          </a:xfrm>
          <a:prstGeom prst="rect">
            <a:avLst/>
          </a:prstGeom>
        </p:spPr>
      </p:pic>
      <p:pic>
        <p:nvPicPr>
          <p:cNvPr id="9" name="Picture 8">
            <a:extLst>
              <a:ext uri="{FF2B5EF4-FFF2-40B4-BE49-F238E27FC236}">
                <a16:creationId xmlns:a16="http://schemas.microsoft.com/office/drawing/2014/main" id="{03953CD5-A039-4DE1-9D97-AB60554B1B70}"/>
              </a:ext>
            </a:extLst>
          </p:cNvPr>
          <p:cNvPicPr>
            <a:picLocks noChangeAspect="1"/>
          </p:cNvPicPr>
          <p:nvPr/>
        </p:nvPicPr>
        <p:blipFill>
          <a:blip r:embed="rId4"/>
          <a:stretch>
            <a:fillRect/>
          </a:stretch>
        </p:blipFill>
        <p:spPr>
          <a:xfrm>
            <a:off x="4583116" y="3280193"/>
            <a:ext cx="3025767" cy="1277631"/>
          </a:xfrm>
          <a:prstGeom prst="rect">
            <a:avLst/>
          </a:prstGeom>
        </p:spPr>
      </p:pic>
    </p:spTree>
    <p:extLst>
      <p:ext uri="{BB962C8B-B14F-4D97-AF65-F5344CB8AC3E}">
        <p14:creationId xmlns:p14="http://schemas.microsoft.com/office/powerpoint/2010/main" val="3190322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C11A5-7826-4220-AD09-3ABAD0F2A5B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Assumption 4</a:t>
            </a:r>
          </a:p>
        </p:txBody>
      </p:sp>
      <p:pic>
        <p:nvPicPr>
          <p:cNvPr id="5" name="Content Placeholder 4">
            <a:extLst>
              <a:ext uri="{FF2B5EF4-FFF2-40B4-BE49-F238E27FC236}">
                <a16:creationId xmlns:a16="http://schemas.microsoft.com/office/drawing/2014/main" id="{D40F44E8-32D9-453F-A7BE-97CF0E8A61DA}"/>
              </a:ext>
            </a:extLst>
          </p:cNvPr>
          <p:cNvPicPr>
            <a:picLocks noGrp="1" noChangeAspect="1"/>
          </p:cNvPicPr>
          <p:nvPr>
            <p:ph idx="1"/>
          </p:nvPr>
        </p:nvPicPr>
        <p:blipFill>
          <a:blip r:embed="rId2"/>
          <a:stretch>
            <a:fillRect/>
          </a:stretch>
        </p:blipFill>
        <p:spPr>
          <a:xfrm>
            <a:off x="1066800" y="2103438"/>
            <a:ext cx="8215533" cy="3849687"/>
          </a:xfrm>
        </p:spPr>
      </p:pic>
      <p:pic>
        <p:nvPicPr>
          <p:cNvPr id="7" name="Picture 6">
            <a:extLst>
              <a:ext uri="{FF2B5EF4-FFF2-40B4-BE49-F238E27FC236}">
                <a16:creationId xmlns:a16="http://schemas.microsoft.com/office/drawing/2014/main" id="{F60859B4-D57D-4826-88BA-8D380DE56AC1}"/>
              </a:ext>
            </a:extLst>
          </p:cNvPr>
          <p:cNvPicPr>
            <a:picLocks noChangeAspect="1"/>
          </p:cNvPicPr>
          <p:nvPr/>
        </p:nvPicPr>
        <p:blipFill>
          <a:blip r:embed="rId3"/>
          <a:stretch>
            <a:fillRect/>
          </a:stretch>
        </p:blipFill>
        <p:spPr>
          <a:xfrm>
            <a:off x="2999628" y="3341090"/>
            <a:ext cx="3231838" cy="1002310"/>
          </a:xfrm>
          <a:prstGeom prst="rect">
            <a:avLst/>
          </a:prstGeom>
        </p:spPr>
      </p:pic>
      <p:pic>
        <p:nvPicPr>
          <p:cNvPr id="9" name="Picture 8">
            <a:extLst>
              <a:ext uri="{FF2B5EF4-FFF2-40B4-BE49-F238E27FC236}">
                <a16:creationId xmlns:a16="http://schemas.microsoft.com/office/drawing/2014/main" id="{544DF10E-A265-4C47-8921-EE6617127BED}"/>
              </a:ext>
            </a:extLst>
          </p:cNvPr>
          <p:cNvPicPr>
            <a:picLocks noChangeAspect="1"/>
          </p:cNvPicPr>
          <p:nvPr/>
        </p:nvPicPr>
        <p:blipFill>
          <a:blip r:embed="rId4"/>
          <a:stretch>
            <a:fillRect/>
          </a:stretch>
        </p:blipFill>
        <p:spPr>
          <a:xfrm>
            <a:off x="1066800" y="3205238"/>
            <a:ext cx="2768600" cy="227944"/>
          </a:xfrm>
          <a:prstGeom prst="rect">
            <a:avLst/>
          </a:prstGeom>
        </p:spPr>
      </p:pic>
    </p:spTree>
    <p:extLst>
      <p:ext uri="{BB962C8B-B14F-4D97-AF65-F5344CB8AC3E}">
        <p14:creationId xmlns:p14="http://schemas.microsoft.com/office/powerpoint/2010/main" val="20065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D29F6-77E8-40D7-9909-DCF2814EBB7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Flow chart of FA </a:t>
            </a:r>
          </a:p>
        </p:txBody>
      </p:sp>
      <p:pic>
        <p:nvPicPr>
          <p:cNvPr id="5" name="Content Placeholder 4">
            <a:extLst>
              <a:ext uri="{FF2B5EF4-FFF2-40B4-BE49-F238E27FC236}">
                <a16:creationId xmlns:a16="http://schemas.microsoft.com/office/drawing/2014/main" id="{FE2E2611-CB7A-4D0D-AE40-BAA497BD6289}"/>
              </a:ext>
            </a:extLst>
          </p:cNvPr>
          <p:cNvPicPr>
            <a:picLocks noGrp="1" noChangeAspect="1"/>
          </p:cNvPicPr>
          <p:nvPr>
            <p:ph idx="1"/>
          </p:nvPr>
        </p:nvPicPr>
        <p:blipFill>
          <a:blip r:embed="rId2"/>
          <a:stretch>
            <a:fillRect/>
          </a:stretch>
        </p:blipFill>
        <p:spPr>
          <a:xfrm>
            <a:off x="4195744" y="2103438"/>
            <a:ext cx="3800511" cy="3849687"/>
          </a:xfrm>
        </p:spPr>
      </p:pic>
    </p:spTree>
    <p:extLst>
      <p:ext uri="{BB962C8B-B14F-4D97-AF65-F5344CB8AC3E}">
        <p14:creationId xmlns:p14="http://schemas.microsoft.com/office/powerpoint/2010/main" val="3602567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3E5EE-7BAD-424A-AB73-2A692E9C052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Fire Fly Algorithm</a:t>
            </a:r>
          </a:p>
        </p:txBody>
      </p:sp>
      <p:pic>
        <p:nvPicPr>
          <p:cNvPr id="1026" name="Picture 2">
            <a:extLst>
              <a:ext uri="{FF2B5EF4-FFF2-40B4-BE49-F238E27FC236}">
                <a16:creationId xmlns:a16="http://schemas.microsoft.com/office/drawing/2014/main" id="{4CC32E0A-BF15-4082-B1FD-7E9CAA4C4F2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59388" y="2103438"/>
            <a:ext cx="5673223" cy="3849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5817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C4115-5AAC-4B91-BA01-E0C3593994D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Fire Fly Optimization Algorithm Explanation</a:t>
            </a:r>
          </a:p>
        </p:txBody>
      </p:sp>
      <p:pic>
        <p:nvPicPr>
          <p:cNvPr id="5" name="Content Placeholder 4">
            <a:extLst>
              <a:ext uri="{FF2B5EF4-FFF2-40B4-BE49-F238E27FC236}">
                <a16:creationId xmlns:a16="http://schemas.microsoft.com/office/drawing/2014/main" id="{58F4C632-BE25-40C3-B2D6-FF586CFACE8F}"/>
              </a:ext>
            </a:extLst>
          </p:cNvPr>
          <p:cNvPicPr>
            <a:picLocks noGrp="1" noChangeAspect="1"/>
          </p:cNvPicPr>
          <p:nvPr>
            <p:ph idx="1"/>
          </p:nvPr>
        </p:nvPicPr>
        <p:blipFill>
          <a:blip r:embed="rId2"/>
          <a:stretch>
            <a:fillRect/>
          </a:stretch>
        </p:blipFill>
        <p:spPr>
          <a:xfrm>
            <a:off x="1066800" y="1915714"/>
            <a:ext cx="6510867" cy="1854948"/>
          </a:xfrm>
        </p:spPr>
      </p:pic>
      <p:pic>
        <p:nvPicPr>
          <p:cNvPr id="7" name="Picture 6">
            <a:extLst>
              <a:ext uri="{FF2B5EF4-FFF2-40B4-BE49-F238E27FC236}">
                <a16:creationId xmlns:a16="http://schemas.microsoft.com/office/drawing/2014/main" id="{93C9C003-EFC1-43C6-9AB9-EF4D0354B27A}"/>
              </a:ext>
            </a:extLst>
          </p:cNvPr>
          <p:cNvPicPr>
            <a:picLocks noChangeAspect="1"/>
          </p:cNvPicPr>
          <p:nvPr/>
        </p:nvPicPr>
        <p:blipFill>
          <a:blip r:embed="rId3"/>
          <a:stretch>
            <a:fillRect/>
          </a:stretch>
        </p:blipFill>
        <p:spPr>
          <a:xfrm>
            <a:off x="1066800" y="3770662"/>
            <a:ext cx="6510867" cy="995814"/>
          </a:xfrm>
          <a:prstGeom prst="rect">
            <a:avLst/>
          </a:prstGeom>
        </p:spPr>
      </p:pic>
    </p:spTree>
    <p:extLst>
      <p:ext uri="{BB962C8B-B14F-4D97-AF65-F5344CB8AC3E}">
        <p14:creationId xmlns:p14="http://schemas.microsoft.com/office/powerpoint/2010/main" val="3508631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4A45B-C7DE-4BA6-9A3C-554FD593518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p>
        </p:txBody>
      </p:sp>
      <p:pic>
        <p:nvPicPr>
          <p:cNvPr id="5" name="Content Placeholder 4">
            <a:extLst>
              <a:ext uri="{FF2B5EF4-FFF2-40B4-BE49-F238E27FC236}">
                <a16:creationId xmlns:a16="http://schemas.microsoft.com/office/drawing/2014/main" id="{33489E66-2EF3-4949-A414-57EDD624F05E}"/>
              </a:ext>
            </a:extLst>
          </p:cNvPr>
          <p:cNvPicPr>
            <a:picLocks noGrp="1" noChangeAspect="1"/>
          </p:cNvPicPr>
          <p:nvPr>
            <p:ph idx="1"/>
          </p:nvPr>
        </p:nvPicPr>
        <p:blipFill>
          <a:blip r:embed="rId2"/>
          <a:stretch>
            <a:fillRect/>
          </a:stretch>
        </p:blipFill>
        <p:spPr>
          <a:xfrm>
            <a:off x="1066800" y="2137305"/>
            <a:ext cx="9437418" cy="3849687"/>
          </a:xfrm>
        </p:spPr>
      </p:pic>
      <p:pic>
        <p:nvPicPr>
          <p:cNvPr id="7" name="Picture 6">
            <a:extLst>
              <a:ext uri="{FF2B5EF4-FFF2-40B4-BE49-F238E27FC236}">
                <a16:creationId xmlns:a16="http://schemas.microsoft.com/office/drawing/2014/main" id="{9A6E0A8D-66DB-4C9E-900B-EA959BEA7DAF}"/>
              </a:ext>
            </a:extLst>
          </p:cNvPr>
          <p:cNvPicPr>
            <a:picLocks noChangeAspect="1"/>
          </p:cNvPicPr>
          <p:nvPr/>
        </p:nvPicPr>
        <p:blipFill>
          <a:blip r:embed="rId3"/>
          <a:stretch>
            <a:fillRect/>
          </a:stretch>
        </p:blipFill>
        <p:spPr>
          <a:xfrm>
            <a:off x="1066800" y="5971971"/>
            <a:ext cx="763881" cy="243435"/>
          </a:xfrm>
          <a:prstGeom prst="rect">
            <a:avLst/>
          </a:prstGeom>
        </p:spPr>
      </p:pic>
    </p:spTree>
    <p:extLst>
      <p:ext uri="{BB962C8B-B14F-4D97-AF65-F5344CB8AC3E}">
        <p14:creationId xmlns:p14="http://schemas.microsoft.com/office/powerpoint/2010/main" val="38762704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3EB99-271A-45A3-ABAD-F7EBFC8B15E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1F919C33-562A-48C5-8FFB-67B258E54C26}"/>
              </a:ext>
            </a:extLst>
          </p:cNvPr>
          <p:cNvPicPr>
            <a:picLocks noGrp="1" noChangeAspect="1"/>
          </p:cNvPicPr>
          <p:nvPr>
            <p:ph idx="1"/>
          </p:nvPr>
        </p:nvPicPr>
        <p:blipFill>
          <a:blip r:embed="rId2"/>
          <a:stretch>
            <a:fillRect/>
          </a:stretch>
        </p:blipFill>
        <p:spPr>
          <a:xfrm>
            <a:off x="1066800" y="2153307"/>
            <a:ext cx="10058400" cy="2971017"/>
          </a:xfrm>
        </p:spPr>
      </p:pic>
    </p:spTree>
    <p:extLst>
      <p:ext uri="{BB962C8B-B14F-4D97-AF65-F5344CB8AC3E}">
        <p14:creationId xmlns:p14="http://schemas.microsoft.com/office/powerpoint/2010/main" val="29261197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D57D-A51F-47E1-80C9-7CFC10CBFFB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7D785ACF-2BFF-4F7B-8E4D-E226723FC9C2}"/>
              </a:ext>
            </a:extLst>
          </p:cNvPr>
          <p:cNvPicPr>
            <a:picLocks noGrp="1" noChangeAspect="1"/>
          </p:cNvPicPr>
          <p:nvPr>
            <p:ph idx="1"/>
          </p:nvPr>
        </p:nvPicPr>
        <p:blipFill>
          <a:blip r:embed="rId2"/>
          <a:stretch>
            <a:fillRect/>
          </a:stretch>
        </p:blipFill>
        <p:spPr>
          <a:xfrm>
            <a:off x="1066800" y="2156304"/>
            <a:ext cx="10058400" cy="3219022"/>
          </a:xfrm>
        </p:spPr>
      </p:pic>
    </p:spTree>
    <p:extLst>
      <p:ext uri="{BB962C8B-B14F-4D97-AF65-F5344CB8AC3E}">
        <p14:creationId xmlns:p14="http://schemas.microsoft.com/office/powerpoint/2010/main" val="1730010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8A464-9093-48BA-95D8-116E9DD4B8E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63D79ECE-D9FB-4D67-B16F-50A6A40FB462}"/>
              </a:ext>
            </a:extLst>
          </p:cNvPr>
          <p:cNvPicPr>
            <a:picLocks noGrp="1" noChangeAspect="1"/>
          </p:cNvPicPr>
          <p:nvPr>
            <p:ph idx="1"/>
          </p:nvPr>
        </p:nvPicPr>
        <p:blipFill>
          <a:blip r:embed="rId2"/>
          <a:stretch>
            <a:fillRect/>
          </a:stretch>
        </p:blipFill>
        <p:spPr>
          <a:xfrm>
            <a:off x="1066800" y="2111905"/>
            <a:ext cx="9218779" cy="3849687"/>
          </a:xfrm>
        </p:spPr>
      </p:pic>
    </p:spTree>
    <p:extLst>
      <p:ext uri="{BB962C8B-B14F-4D97-AF65-F5344CB8AC3E}">
        <p14:creationId xmlns:p14="http://schemas.microsoft.com/office/powerpoint/2010/main" val="35583162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235C6-1ABC-40B2-87AE-6AC98F5693F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4E27B3F8-87BE-4198-BE3D-F173B45B3291}"/>
              </a:ext>
            </a:extLst>
          </p:cNvPr>
          <p:cNvPicPr>
            <a:picLocks noGrp="1" noChangeAspect="1"/>
          </p:cNvPicPr>
          <p:nvPr>
            <p:ph idx="1"/>
          </p:nvPr>
        </p:nvPicPr>
        <p:blipFill>
          <a:blip r:embed="rId2"/>
          <a:stretch>
            <a:fillRect/>
          </a:stretch>
        </p:blipFill>
        <p:spPr>
          <a:xfrm>
            <a:off x="1066800" y="2086504"/>
            <a:ext cx="9533311" cy="3849687"/>
          </a:xfrm>
        </p:spPr>
      </p:pic>
    </p:spTree>
    <p:extLst>
      <p:ext uri="{BB962C8B-B14F-4D97-AF65-F5344CB8AC3E}">
        <p14:creationId xmlns:p14="http://schemas.microsoft.com/office/powerpoint/2010/main" val="1813795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DB9F6-9E1B-4889-8BC9-12CC37C89D0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27A3B193-66BE-4D9F-957B-F3507C83042B}"/>
              </a:ext>
            </a:extLst>
          </p:cNvPr>
          <p:cNvPicPr>
            <a:picLocks noGrp="1" noChangeAspect="1"/>
          </p:cNvPicPr>
          <p:nvPr>
            <p:ph idx="1"/>
          </p:nvPr>
        </p:nvPicPr>
        <p:blipFill>
          <a:blip r:embed="rId2"/>
          <a:stretch>
            <a:fillRect/>
          </a:stretch>
        </p:blipFill>
        <p:spPr>
          <a:xfrm>
            <a:off x="1066800" y="2094972"/>
            <a:ext cx="9699006" cy="3849687"/>
          </a:xfrm>
        </p:spPr>
      </p:pic>
      <p:pic>
        <p:nvPicPr>
          <p:cNvPr id="7" name="Picture 6">
            <a:extLst>
              <a:ext uri="{FF2B5EF4-FFF2-40B4-BE49-F238E27FC236}">
                <a16:creationId xmlns:a16="http://schemas.microsoft.com/office/drawing/2014/main" id="{BC868730-C089-42D3-96BD-61359F3491A6}"/>
              </a:ext>
            </a:extLst>
          </p:cNvPr>
          <p:cNvPicPr>
            <a:picLocks noChangeAspect="1"/>
          </p:cNvPicPr>
          <p:nvPr/>
        </p:nvPicPr>
        <p:blipFill>
          <a:blip r:embed="rId3"/>
          <a:stretch>
            <a:fillRect/>
          </a:stretch>
        </p:blipFill>
        <p:spPr>
          <a:xfrm>
            <a:off x="10337121" y="5774243"/>
            <a:ext cx="428685" cy="170415"/>
          </a:xfrm>
          <a:prstGeom prst="rect">
            <a:avLst/>
          </a:prstGeom>
        </p:spPr>
      </p:pic>
    </p:spTree>
    <p:extLst>
      <p:ext uri="{BB962C8B-B14F-4D97-AF65-F5344CB8AC3E}">
        <p14:creationId xmlns:p14="http://schemas.microsoft.com/office/powerpoint/2010/main" val="2146781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E1452-A009-4D48-A740-7F83C422A8E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D5182099-1B32-4249-9ED9-30E23ADFEDB1}"/>
              </a:ext>
            </a:extLst>
          </p:cNvPr>
          <p:cNvPicPr>
            <a:picLocks noGrp="1" noChangeAspect="1"/>
          </p:cNvPicPr>
          <p:nvPr>
            <p:ph idx="1"/>
          </p:nvPr>
        </p:nvPicPr>
        <p:blipFill>
          <a:blip r:embed="rId2"/>
          <a:stretch>
            <a:fillRect/>
          </a:stretch>
        </p:blipFill>
        <p:spPr>
          <a:xfrm>
            <a:off x="1066800" y="2137379"/>
            <a:ext cx="10058400" cy="3798738"/>
          </a:xfrm>
        </p:spPr>
      </p:pic>
    </p:spTree>
    <p:extLst>
      <p:ext uri="{BB962C8B-B14F-4D97-AF65-F5344CB8AC3E}">
        <p14:creationId xmlns:p14="http://schemas.microsoft.com/office/powerpoint/2010/main" val="618230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20CB7-7A9B-4850-8546-62435EF4A8A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12843A18-65FF-449B-A012-595681E6CCD9}"/>
              </a:ext>
            </a:extLst>
          </p:cNvPr>
          <p:cNvPicPr>
            <a:picLocks noGrp="1" noChangeAspect="1"/>
          </p:cNvPicPr>
          <p:nvPr>
            <p:ph idx="1"/>
          </p:nvPr>
        </p:nvPicPr>
        <p:blipFill>
          <a:blip r:embed="rId2"/>
          <a:stretch>
            <a:fillRect/>
          </a:stretch>
        </p:blipFill>
        <p:spPr>
          <a:xfrm>
            <a:off x="1066800" y="2140537"/>
            <a:ext cx="8468907" cy="2962688"/>
          </a:xfrm>
        </p:spPr>
      </p:pic>
    </p:spTree>
    <p:extLst>
      <p:ext uri="{BB962C8B-B14F-4D97-AF65-F5344CB8AC3E}">
        <p14:creationId xmlns:p14="http://schemas.microsoft.com/office/powerpoint/2010/main" val="26947520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B08E5-6D86-493D-AA36-433F3D80497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FFAD2BC1-1FBD-46C9-A9AC-DD622E16E7C1}"/>
              </a:ext>
            </a:extLst>
          </p:cNvPr>
          <p:cNvPicPr>
            <a:picLocks noGrp="1" noChangeAspect="1"/>
          </p:cNvPicPr>
          <p:nvPr>
            <p:ph idx="1"/>
          </p:nvPr>
        </p:nvPicPr>
        <p:blipFill>
          <a:blip r:embed="rId2"/>
          <a:stretch>
            <a:fillRect/>
          </a:stretch>
        </p:blipFill>
        <p:spPr>
          <a:xfrm>
            <a:off x="1066800" y="2115794"/>
            <a:ext cx="6974433" cy="3849687"/>
          </a:xfrm>
        </p:spPr>
      </p:pic>
      <p:pic>
        <p:nvPicPr>
          <p:cNvPr id="7" name="Picture 6">
            <a:extLst>
              <a:ext uri="{FF2B5EF4-FFF2-40B4-BE49-F238E27FC236}">
                <a16:creationId xmlns:a16="http://schemas.microsoft.com/office/drawing/2014/main" id="{9E9F5B62-A474-4730-B0CB-746D5CAC0160}"/>
              </a:ext>
            </a:extLst>
          </p:cNvPr>
          <p:cNvPicPr>
            <a:picLocks noChangeAspect="1"/>
          </p:cNvPicPr>
          <p:nvPr/>
        </p:nvPicPr>
        <p:blipFill>
          <a:blip r:embed="rId3"/>
          <a:stretch>
            <a:fillRect/>
          </a:stretch>
        </p:blipFill>
        <p:spPr>
          <a:xfrm>
            <a:off x="7953135" y="2115794"/>
            <a:ext cx="3172066" cy="3849687"/>
          </a:xfrm>
          <a:prstGeom prst="rect">
            <a:avLst/>
          </a:prstGeom>
        </p:spPr>
      </p:pic>
      <p:pic>
        <p:nvPicPr>
          <p:cNvPr id="9" name="Picture 8">
            <a:extLst>
              <a:ext uri="{FF2B5EF4-FFF2-40B4-BE49-F238E27FC236}">
                <a16:creationId xmlns:a16="http://schemas.microsoft.com/office/drawing/2014/main" id="{8E44A037-088F-4CBD-97DA-974136A21735}"/>
              </a:ext>
            </a:extLst>
          </p:cNvPr>
          <p:cNvPicPr>
            <a:picLocks noChangeAspect="1"/>
          </p:cNvPicPr>
          <p:nvPr/>
        </p:nvPicPr>
        <p:blipFill>
          <a:blip r:embed="rId4"/>
          <a:stretch>
            <a:fillRect/>
          </a:stretch>
        </p:blipFill>
        <p:spPr>
          <a:xfrm>
            <a:off x="4869167" y="5485319"/>
            <a:ext cx="885949" cy="323895"/>
          </a:xfrm>
          <a:prstGeom prst="rect">
            <a:avLst/>
          </a:prstGeom>
        </p:spPr>
      </p:pic>
      <p:sp>
        <p:nvSpPr>
          <p:cNvPr id="10" name="TextBox 9">
            <a:extLst>
              <a:ext uri="{FF2B5EF4-FFF2-40B4-BE49-F238E27FC236}">
                <a16:creationId xmlns:a16="http://schemas.microsoft.com/office/drawing/2014/main" id="{C2EFBE0A-C5C8-4DEA-9AC2-E9C9747A720A}"/>
              </a:ext>
            </a:extLst>
          </p:cNvPr>
          <p:cNvSpPr txBox="1"/>
          <p:nvPr/>
        </p:nvSpPr>
        <p:spPr>
          <a:xfrm>
            <a:off x="5833533" y="5485319"/>
            <a:ext cx="262467" cy="400110"/>
          </a:xfrm>
          <a:prstGeom prst="rect">
            <a:avLst/>
          </a:prstGeom>
          <a:noFill/>
        </p:spPr>
        <p:txBody>
          <a:bodyPr wrap="square" rtlCol="0">
            <a:spAutoFit/>
          </a:bodyPr>
          <a:lstStyle/>
          <a:p>
            <a:r>
              <a:rPr lang="en-IN" sz="2000" dirty="0"/>
              <a:t>*</a:t>
            </a:r>
          </a:p>
        </p:txBody>
      </p:sp>
      <p:pic>
        <p:nvPicPr>
          <p:cNvPr id="11" name="Picture 10">
            <a:extLst>
              <a:ext uri="{FF2B5EF4-FFF2-40B4-BE49-F238E27FC236}">
                <a16:creationId xmlns:a16="http://schemas.microsoft.com/office/drawing/2014/main" id="{814A1AAD-09C5-469E-8069-9FE48F89BDD9}"/>
              </a:ext>
            </a:extLst>
          </p:cNvPr>
          <p:cNvPicPr>
            <a:picLocks noChangeAspect="1"/>
          </p:cNvPicPr>
          <p:nvPr/>
        </p:nvPicPr>
        <p:blipFill>
          <a:blip r:embed="rId4"/>
          <a:stretch>
            <a:fillRect/>
          </a:stretch>
        </p:blipFill>
        <p:spPr>
          <a:xfrm>
            <a:off x="6120576" y="5485319"/>
            <a:ext cx="885949" cy="323895"/>
          </a:xfrm>
          <a:prstGeom prst="rect">
            <a:avLst/>
          </a:prstGeom>
        </p:spPr>
      </p:pic>
      <p:sp>
        <p:nvSpPr>
          <p:cNvPr id="12" name="TextBox 11">
            <a:extLst>
              <a:ext uri="{FF2B5EF4-FFF2-40B4-BE49-F238E27FC236}">
                <a16:creationId xmlns:a16="http://schemas.microsoft.com/office/drawing/2014/main" id="{A38727F6-3AD8-45DC-8D67-7376533D9C3B}"/>
              </a:ext>
            </a:extLst>
          </p:cNvPr>
          <p:cNvSpPr txBox="1"/>
          <p:nvPr/>
        </p:nvSpPr>
        <p:spPr>
          <a:xfrm>
            <a:off x="4701767" y="5409104"/>
            <a:ext cx="154056" cy="400110"/>
          </a:xfrm>
          <a:prstGeom prst="rect">
            <a:avLst/>
          </a:prstGeom>
          <a:noFill/>
        </p:spPr>
        <p:txBody>
          <a:bodyPr wrap="square" rtlCol="0">
            <a:spAutoFit/>
          </a:bodyPr>
          <a:lstStyle/>
          <a:p>
            <a:r>
              <a:rPr lang="en-IN" sz="2000" dirty="0"/>
              <a:t>(</a:t>
            </a:r>
          </a:p>
        </p:txBody>
      </p:sp>
      <p:sp>
        <p:nvSpPr>
          <p:cNvPr id="13" name="TextBox 12">
            <a:extLst>
              <a:ext uri="{FF2B5EF4-FFF2-40B4-BE49-F238E27FC236}">
                <a16:creationId xmlns:a16="http://schemas.microsoft.com/office/drawing/2014/main" id="{9243F227-F2DC-4807-91C9-0E7C2D7B30E4}"/>
              </a:ext>
            </a:extLst>
          </p:cNvPr>
          <p:cNvSpPr txBox="1"/>
          <p:nvPr/>
        </p:nvSpPr>
        <p:spPr>
          <a:xfrm>
            <a:off x="6937604" y="5409104"/>
            <a:ext cx="232475" cy="400110"/>
          </a:xfrm>
          <a:prstGeom prst="rect">
            <a:avLst/>
          </a:prstGeom>
          <a:noFill/>
        </p:spPr>
        <p:txBody>
          <a:bodyPr wrap="square" rtlCol="0">
            <a:spAutoFit/>
          </a:bodyPr>
          <a:lstStyle/>
          <a:p>
            <a:r>
              <a:rPr lang="en-IN" sz="2000" dirty="0"/>
              <a:t>)</a:t>
            </a:r>
          </a:p>
        </p:txBody>
      </p:sp>
    </p:spTree>
    <p:extLst>
      <p:ext uri="{BB962C8B-B14F-4D97-AF65-F5344CB8AC3E}">
        <p14:creationId xmlns:p14="http://schemas.microsoft.com/office/powerpoint/2010/main" val="4108084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8F774-EC37-40EC-9BF1-2C70E7B5898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7B2878AA-DB48-4C7E-94E3-50A58896ECB5}"/>
              </a:ext>
            </a:extLst>
          </p:cNvPr>
          <p:cNvPicPr>
            <a:picLocks noGrp="1" noChangeAspect="1"/>
          </p:cNvPicPr>
          <p:nvPr>
            <p:ph idx="1"/>
          </p:nvPr>
        </p:nvPicPr>
        <p:blipFill>
          <a:blip r:embed="rId2"/>
          <a:stretch>
            <a:fillRect/>
          </a:stretch>
        </p:blipFill>
        <p:spPr>
          <a:xfrm>
            <a:off x="1066800" y="2103438"/>
            <a:ext cx="7732776" cy="3849687"/>
          </a:xfrm>
        </p:spPr>
      </p:pic>
    </p:spTree>
    <p:extLst>
      <p:ext uri="{BB962C8B-B14F-4D97-AF65-F5344CB8AC3E}">
        <p14:creationId xmlns:p14="http://schemas.microsoft.com/office/powerpoint/2010/main" val="3665912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B4BB-F303-46FA-ACBE-D0FDBA08980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B6AD0627-EFDE-4A2B-BCFA-379DC59D8B63}"/>
              </a:ext>
            </a:extLst>
          </p:cNvPr>
          <p:cNvPicPr>
            <a:picLocks noGrp="1" noChangeAspect="1"/>
          </p:cNvPicPr>
          <p:nvPr>
            <p:ph idx="1"/>
          </p:nvPr>
        </p:nvPicPr>
        <p:blipFill>
          <a:blip r:embed="rId2"/>
          <a:stretch>
            <a:fillRect/>
          </a:stretch>
        </p:blipFill>
        <p:spPr>
          <a:xfrm>
            <a:off x="1066800" y="2184926"/>
            <a:ext cx="10058400" cy="3686711"/>
          </a:xfrm>
        </p:spPr>
      </p:pic>
    </p:spTree>
    <p:extLst>
      <p:ext uri="{BB962C8B-B14F-4D97-AF65-F5344CB8AC3E}">
        <p14:creationId xmlns:p14="http://schemas.microsoft.com/office/powerpoint/2010/main" val="331941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400D8-A2F7-4637-B31C-95BEF10FD43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B17E92B0-BDC1-49F1-A89A-7080BC1197BD}"/>
              </a:ext>
            </a:extLst>
          </p:cNvPr>
          <p:cNvPicPr>
            <a:picLocks noGrp="1" noChangeAspect="1"/>
          </p:cNvPicPr>
          <p:nvPr>
            <p:ph idx="1"/>
          </p:nvPr>
        </p:nvPicPr>
        <p:blipFill>
          <a:blip r:embed="rId2"/>
          <a:stretch>
            <a:fillRect/>
          </a:stretch>
        </p:blipFill>
        <p:spPr>
          <a:xfrm>
            <a:off x="1066800" y="2094972"/>
            <a:ext cx="9949086" cy="3849687"/>
          </a:xfrm>
        </p:spPr>
      </p:pic>
    </p:spTree>
    <p:extLst>
      <p:ext uri="{BB962C8B-B14F-4D97-AF65-F5344CB8AC3E}">
        <p14:creationId xmlns:p14="http://schemas.microsoft.com/office/powerpoint/2010/main" val="829408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C5CBF-9A72-4563-9409-624FD2C2F9A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13F6B0C2-8F32-4D97-B062-608563AF261A}"/>
              </a:ext>
            </a:extLst>
          </p:cNvPr>
          <p:cNvPicPr>
            <a:picLocks noGrp="1" noChangeAspect="1"/>
          </p:cNvPicPr>
          <p:nvPr>
            <p:ph idx="1"/>
          </p:nvPr>
        </p:nvPicPr>
        <p:blipFill>
          <a:blip r:embed="rId2"/>
          <a:stretch>
            <a:fillRect/>
          </a:stretch>
        </p:blipFill>
        <p:spPr>
          <a:xfrm>
            <a:off x="1066800" y="2169745"/>
            <a:ext cx="10058400" cy="2674062"/>
          </a:xfrm>
        </p:spPr>
      </p:pic>
    </p:spTree>
    <p:extLst>
      <p:ext uri="{BB962C8B-B14F-4D97-AF65-F5344CB8AC3E}">
        <p14:creationId xmlns:p14="http://schemas.microsoft.com/office/powerpoint/2010/main" val="1581050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DF710-161A-40D2-B79D-40955F48CF5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9" name="Content Placeholder 8">
            <a:extLst>
              <a:ext uri="{FF2B5EF4-FFF2-40B4-BE49-F238E27FC236}">
                <a16:creationId xmlns:a16="http://schemas.microsoft.com/office/drawing/2014/main" id="{5ED46085-CF01-4238-84B2-2F78274D5746}"/>
              </a:ext>
            </a:extLst>
          </p:cNvPr>
          <p:cNvPicPr>
            <a:picLocks noGrp="1" noChangeAspect="1"/>
          </p:cNvPicPr>
          <p:nvPr>
            <p:ph idx="1"/>
          </p:nvPr>
        </p:nvPicPr>
        <p:blipFill>
          <a:blip r:embed="rId2"/>
          <a:stretch>
            <a:fillRect/>
          </a:stretch>
        </p:blipFill>
        <p:spPr>
          <a:xfrm>
            <a:off x="1066800" y="2086505"/>
            <a:ext cx="7749586" cy="3849687"/>
          </a:xfrm>
        </p:spPr>
      </p:pic>
    </p:spTree>
    <p:extLst>
      <p:ext uri="{BB962C8B-B14F-4D97-AF65-F5344CB8AC3E}">
        <p14:creationId xmlns:p14="http://schemas.microsoft.com/office/powerpoint/2010/main" val="3148816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6DC03-C6BD-4F24-AAFA-3F96A188734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2352A9F9-87E6-433B-A02A-F394E206DABD}"/>
              </a:ext>
            </a:extLst>
          </p:cNvPr>
          <p:cNvPicPr>
            <a:picLocks noGrp="1" noChangeAspect="1"/>
          </p:cNvPicPr>
          <p:nvPr>
            <p:ph idx="1"/>
          </p:nvPr>
        </p:nvPicPr>
        <p:blipFill>
          <a:blip r:embed="rId2"/>
          <a:stretch>
            <a:fillRect/>
          </a:stretch>
        </p:blipFill>
        <p:spPr>
          <a:xfrm>
            <a:off x="1134534" y="2154661"/>
            <a:ext cx="10058400" cy="3781107"/>
          </a:xfrm>
        </p:spPr>
      </p:pic>
    </p:spTree>
    <p:extLst>
      <p:ext uri="{BB962C8B-B14F-4D97-AF65-F5344CB8AC3E}">
        <p14:creationId xmlns:p14="http://schemas.microsoft.com/office/powerpoint/2010/main" val="3396882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33706-3B9A-4F04-B1AE-A1A0FC19F39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3A0AEA9F-0AA5-4C81-AEEF-17B5F1C48143}"/>
              </a:ext>
            </a:extLst>
          </p:cNvPr>
          <p:cNvPicPr>
            <a:picLocks noGrp="1" noChangeAspect="1"/>
          </p:cNvPicPr>
          <p:nvPr>
            <p:ph idx="1"/>
          </p:nvPr>
        </p:nvPicPr>
        <p:blipFill>
          <a:blip r:embed="rId2"/>
          <a:stretch>
            <a:fillRect/>
          </a:stretch>
        </p:blipFill>
        <p:spPr>
          <a:xfrm>
            <a:off x="1066800" y="2152760"/>
            <a:ext cx="10058400" cy="3734109"/>
          </a:xfrm>
        </p:spPr>
      </p:pic>
    </p:spTree>
    <p:extLst>
      <p:ext uri="{BB962C8B-B14F-4D97-AF65-F5344CB8AC3E}">
        <p14:creationId xmlns:p14="http://schemas.microsoft.com/office/powerpoint/2010/main" val="3277055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6D6D5-2CEA-4E3A-A130-37D9575B94A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C84F2A3D-3D6D-4359-8B64-11A9F99E4263}"/>
              </a:ext>
            </a:extLst>
          </p:cNvPr>
          <p:cNvPicPr>
            <a:picLocks noGrp="1" noChangeAspect="1"/>
          </p:cNvPicPr>
          <p:nvPr>
            <p:ph idx="1"/>
          </p:nvPr>
        </p:nvPicPr>
        <p:blipFill>
          <a:blip r:embed="rId2"/>
          <a:stretch>
            <a:fillRect/>
          </a:stretch>
        </p:blipFill>
        <p:spPr>
          <a:xfrm>
            <a:off x="1066800" y="2128838"/>
            <a:ext cx="7732417" cy="3849687"/>
          </a:xfrm>
        </p:spPr>
      </p:pic>
    </p:spTree>
    <p:extLst>
      <p:ext uri="{BB962C8B-B14F-4D97-AF65-F5344CB8AC3E}">
        <p14:creationId xmlns:p14="http://schemas.microsoft.com/office/powerpoint/2010/main" val="3293059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AD4F4-438D-4C33-8FB2-A364BF73C677}"/>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D7B0D737-5F11-47C1-BEAE-07A37B0BD3DF}"/>
              </a:ext>
            </a:extLst>
          </p:cNvPr>
          <p:cNvPicPr>
            <a:picLocks noGrp="1" noChangeAspect="1"/>
          </p:cNvPicPr>
          <p:nvPr>
            <p:ph idx="1"/>
          </p:nvPr>
        </p:nvPicPr>
        <p:blipFill>
          <a:blip r:embed="rId2"/>
          <a:stretch>
            <a:fillRect/>
          </a:stretch>
        </p:blipFill>
        <p:spPr>
          <a:xfrm>
            <a:off x="1066800" y="2103438"/>
            <a:ext cx="9743525" cy="3849687"/>
          </a:xfrm>
        </p:spPr>
      </p:pic>
    </p:spTree>
    <p:extLst>
      <p:ext uri="{BB962C8B-B14F-4D97-AF65-F5344CB8AC3E}">
        <p14:creationId xmlns:p14="http://schemas.microsoft.com/office/powerpoint/2010/main" val="2071220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4EA8E-F7FC-4E50-960A-84760C615B9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900E0C55-CF3C-4E0A-BED8-52D8BAEB6E45}"/>
              </a:ext>
            </a:extLst>
          </p:cNvPr>
          <p:cNvPicPr>
            <a:picLocks noGrp="1" noChangeAspect="1"/>
          </p:cNvPicPr>
          <p:nvPr>
            <p:ph idx="1"/>
          </p:nvPr>
        </p:nvPicPr>
        <p:blipFill>
          <a:blip r:embed="rId2"/>
          <a:stretch>
            <a:fillRect/>
          </a:stretch>
        </p:blipFill>
        <p:spPr>
          <a:xfrm>
            <a:off x="1066800" y="2160882"/>
            <a:ext cx="10058400" cy="3734799"/>
          </a:xfrm>
        </p:spPr>
      </p:pic>
    </p:spTree>
    <p:extLst>
      <p:ext uri="{BB962C8B-B14F-4D97-AF65-F5344CB8AC3E}">
        <p14:creationId xmlns:p14="http://schemas.microsoft.com/office/powerpoint/2010/main" val="2136754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C622-4BC6-4ABD-8EAA-4595EDEEA19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7CB4B9F9-62D9-42D0-BD49-54AF32B670AB}"/>
              </a:ext>
            </a:extLst>
          </p:cNvPr>
          <p:cNvPicPr>
            <a:picLocks noGrp="1" noChangeAspect="1"/>
          </p:cNvPicPr>
          <p:nvPr>
            <p:ph idx="1"/>
          </p:nvPr>
        </p:nvPicPr>
        <p:blipFill>
          <a:blip r:embed="rId2"/>
          <a:stretch>
            <a:fillRect/>
          </a:stretch>
        </p:blipFill>
        <p:spPr>
          <a:xfrm>
            <a:off x="1066800" y="2086504"/>
            <a:ext cx="8013113" cy="3849687"/>
          </a:xfrm>
        </p:spPr>
      </p:pic>
    </p:spTree>
    <p:extLst>
      <p:ext uri="{BB962C8B-B14F-4D97-AF65-F5344CB8AC3E}">
        <p14:creationId xmlns:p14="http://schemas.microsoft.com/office/powerpoint/2010/main" val="13259524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98582-5596-4F46-8A8F-45C6F65B643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C0452C6A-569C-411F-92F8-80C84540A72C}"/>
              </a:ext>
            </a:extLst>
          </p:cNvPr>
          <p:cNvPicPr>
            <a:picLocks noGrp="1" noChangeAspect="1"/>
          </p:cNvPicPr>
          <p:nvPr>
            <p:ph idx="1"/>
          </p:nvPr>
        </p:nvPicPr>
        <p:blipFill>
          <a:blip r:embed="rId2"/>
          <a:stretch>
            <a:fillRect/>
          </a:stretch>
        </p:blipFill>
        <p:spPr>
          <a:xfrm>
            <a:off x="1066800" y="2103438"/>
            <a:ext cx="9775969" cy="3849687"/>
          </a:xfrm>
        </p:spPr>
      </p:pic>
    </p:spTree>
    <p:extLst>
      <p:ext uri="{BB962C8B-B14F-4D97-AF65-F5344CB8AC3E}">
        <p14:creationId xmlns:p14="http://schemas.microsoft.com/office/powerpoint/2010/main" val="930935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F4E9D-B3AC-49DD-815C-3A47CD9B205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77053CE7-9BDB-4BE8-8451-FD0AC08227A3}"/>
              </a:ext>
            </a:extLst>
          </p:cNvPr>
          <p:cNvPicPr>
            <a:picLocks noGrp="1" noChangeAspect="1"/>
          </p:cNvPicPr>
          <p:nvPr>
            <p:ph idx="1"/>
          </p:nvPr>
        </p:nvPicPr>
        <p:blipFill>
          <a:blip r:embed="rId2"/>
          <a:stretch>
            <a:fillRect/>
          </a:stretch>
        </p:blipFill>
        <p:spPr>
          <a:xfrm>
            <a:off x="1066800" y="2111192"/>
            <a:ext cx="10058400" cy="3817244"/>
          </a:xfrm>
        </p:spPr>
      </p:pic>
    </p:spTree>
    <p:extLst>
      <p:ext uri="{BB962C8B-B14F-4D97-AF65-F5344CB8AC3E}">
        <p14:creationId xmlns:p14="http://schemas.microsoft.com/office/powerpoint/2010/main" val="18517126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95437-E7FA-483C-AA41-9506D6C1468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896CDB81-24C2-4340-8317-C5A826DED043}"/>
              </a:ext>
            </a:extLst>
          </p:cNvPr>
          <p:cNvPicPr>
            <a:picLocks noGrp="1" noChangeAspect="1"/>
          </p:cNvPicPr>
          <p:nvPr>
            <p:ph idx="1"/>
          </p:nvPr>
        </p:nvPicPr>
        <p:blipFill>
          <a:blip r:embed="rId2"/>
          <a:stretch>
            <a:fillRect/>
          </a:stretch>
        </p:blipFill>
        <p:spPr>
          <a:xfrm>
            <a:off x="1066800" y="2103438"/>
            <a:ext cx="7740947" cy="3849687"/>
          </a:xfrm>
        </p:spPr>
      </p:pic>
    </p:spTree>
    <p:extLst>
      <p:ext uri="{BB962C8B-B14F-4D97-AF65-F5344CB8AC3E}">
        <p14:creationId xmlns:p14="http://schemas.microsoft.com/office/powerpoint/2010/main" val="23959505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A6BB3-1D80-4C6D-856E-0F55103F030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EC27C26A-2D8B-4D68-A735-9226A70ECDD0}"/>
              </a:ext>
            </a:extLst>
          </p:cNvPr>
          <p:cNvPicPr>
            <a:picLocks noGrp="1" noChangeAspect="1"/>
          </p:cNvPicPr>
          <p:nvPr>
            <p:ph idx="1"/>
          </p:nvPr>
        </p:nvPicPr>
        <p:blipFill>
          <a:blip r:embed="rId2"/>
          <a:stretch>
            <a:fillRect/>
          </a:stretch>
        </p:blipFill>
        <p:spPr>
          <a:xfrm>
            <a:off x="1066800" y="2137305"/>
            <a:ext cx="9699623" cy="3849687"/>
          </a:xfrm>
        </p:spPr>
      </p:pic>
    </p:spTree>
    <p:extLst>
      <p:ext uri="{BB962C8B-B14F-4D97-AF65-F5344CB8AC3E}">
        <p14:creationId xmlns:p14="http://schemas.microsoft.com/office/powerpoint/2010/main" val="34141106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278EB-38FC-40A0-BA29-31672C55662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8F6C54D9-E8AA-4A5C-BE25-CFB040AA1B64}"/>
              </a:ext>
            </a:extLst>
          </p:cNvPr>
          <p:cNvPicPr>
            <a:picLocks noGrp="1" noChangeAspect="1"/>
          </p:cNvPicPr>
          <p:nvPr>
            <p:ph idx="1"/>
          </p:nvPr>
        </p:nvPicPr>
        <p:blipFill>
          <a:blip r:embed="rId2"/>
          <a:stretch>
            <a:fillRect/>
          </a:stretch>
        </p:blipFill>
        <p:spPr>
          <a:xfrm>
            <a:off x="1066800" y="2080206"/>
            <a:ext cx="10058400" cy="3760683"/>
          </a:xfrm>
        </p:spPr>
      </p:pic>
      <p:pic>
        <p:nvPicPr>
          <p:cNvPr id="7" name="Picture 6">
            <a:extLst>
              <a:ext uri="{FF2B5EF4-FFF2-40B4-BE49-F238E27FC236}">
                <a16:creationId xmlns:a16="http://schemas.microsoft.com/office/drawing/2014/main" id="{3059A11F-2EF2-4EC8-BE1B-07F80A5F0E11}"/>
              </a:ext>
            </a:extLst>
          </p:cNvPr>
          <p:cNvPicPr>
            <a:picLocks noChangeAspect="1"/>
          </p:cNvPicPr>
          <p:nvPr/>
        </p:nvPicPr>
        <p:blipFill>
          <a:blip r:embed="rId3"/>
          <a:stretch>
            <a:fillRect/>
          </a:stretch>
        </p:blipFill>
        <p:spPr>
          <a:xfrm>
            <a:off x="5523938" y="3636931"/>
            <a:ext cx="466790" cy="447737"/>
          </a:xfrm>
          <a:prstGeom prst="rect">
            <a:avLst/>
          </a:prstGeom>
        </p:spPr>
      </p:pic>
    </p:spTree>
    <p:extLst>
      <p:ext uri="{BB962C8B-B14F-4D97-AF65-F5344CB8AC3E}">
        <p14:creationId xmlns:p14="http://schemas.microsoft.com/office/powerpoint/2010/main" val="35356809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9D837-3FA1-4CB2-9E9D-B9643F7A16A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644CDE91-D615-459F-A0A1-27FA87466D06}"/>
              </a:ext>
            </a:extLst>
          </p:cNvPr>
          <p:cNvPicPr>
            <a:picLocks noGrp="1" noChangeAspect="1"/>
          </p:cNvPicPr>
          <p:nvPr>
            <p:ph idx="1"/>
          </p:nvPr>
        </p:nvPicPr>
        <p:blipFill>
          <a:blip r:embed="rId2"/>
          <a:stretch>
            <a:fillRect/>
          </a:stretch>
        </p:blipFill>
        <p:spPr>
          <a:xfrm>
            <a:off x="1066800" y="2111904"/>
            <a:ext cx="9787610" cy="3849687"/>
          </a:xfrm>
        </p:spPr>
      </p:pic>
    </p:spTree>
    <p:extLst>
      <p:ext uri="{BB962C8B-B14F-4D97-AF65-F5344CB8AC3E}">
        <p14:creationId xmlns:p14="http://schemas.microsoft.com/office/powerpoint/2010/main" val="2148800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E5C16-608A-4C62-B7E0-75BA9B568C7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510F7890-1EA0-4C7F-9281-B1DFD8B0A8F2}"/>
              </a:ext>
            </a:extLst>
          </p:cNvPr>
          <p:cNvPicPr>
            <a:picLocks noGrp="1" noChangeAspect="1"/>
          </p:cNvPicPr>
          <p:nvPr>
            <p:ph idx="1"/>
          </p:nvPr>
        </p:nvPicPr>
        <p:blipFill>
          <a:blip r:embed="rId2"/>
          <a:stretch>
            <a:fillRect/>
          </a:stretch>
        </p:blipFill>
        <p:spPr>
          <a:xfrm>
            <a:off x="1066800" y="2120371"/>
            <a:ext cx="9961980" cy="3849687"/>
          </a:xfrm>
        </p:spPr>
      </p:pic>
    </p:spTree>
    <p:extLst>
      <p:ext uri="{BB962C8B-B14F-4D97-AF65-F5344CB8AC3E}">
        <p14:creationId xmlns:p14="http://schemas.microsoft.com/office/powerpoint/2010/main" val="241747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50C2E-77B1-43D6-8D0B-53AE0574E04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445D161E-5615-4E8B-9DA8-61CFFC437687}"/>
              </a:ext>
            </a:extLst>
          </p:cNvPr>
          <p:cNvPicPr>
            <a:picLocks noGrp="1" noChangeAspect="1"/>
          </p:cNvPicPr>
          <p:nvPr>
            <p:ph idx="1"/>
          </p:nvPr>
        </p:nvPicPr>
        <p:blipFill>
          <a:blip r:embed="rId2"/>
          <a:stretch>
            <a:fillRect/>
          </a:stretch>
        </p:blipFill>
        <p:spPr>
          <a:xfrm>
            <a:off x="1066800" y="2147413"/>
            <a:ext cx="10058400" cy="2932003"/>
          </a:xfrm>
        </p:spPr>
      </p:pic>
    </p:spTree>
    <p:extLst>
      <p:ext uri="{BB962C8B-B14F-4D97-AF65-F5344CB8AC3E}">
        <p14:creationId xmlns:p14="http://schemas.microsoft.com/office/powerpoint/2010/main" val="29256789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CFFDA-CEC1-4DBC-9010-7B91E4F0B9F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FBA01BDD-20A9-4040-88A0-3DA116948D06}"/>
              </a:ext>
            </a:extLst>
          </p:cNvPr>
          <p:cNvPicPr>
            <a:picLocks noGrp="1" noChangeAspect="1"/>
          </p:cNvPicPr>
          <p:nvPr>
            <p:ph idx="1"/>
          </p:nvPr>
        </p:nvPicPr>
        <p:blipFill>
          <a:blip r:embed="rId2"/>
          <a:stretch>
            <a:fillRect/>
          </a:stretch>
        </p:blipFill>
        <p:spPr>
          <a:xfrm>
            <a:off x="1066800" y="2103438"/>
            <a:ext cx="7792444" cy="3849687"/>
          </a:xfrm>
        </p:spPr>
      </p:pic>
    </p:spTree>
    <p:extLst>
      <p:ext uri="{BB962C8B-B14F-4D97-AF65-F5344CB8AC3E}">
        <p14:creationId xmlns:p14="http://schemas.microsoft.com/office/powerpoint/2010/main" val="25986479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469-5522-44F2-80E9-C0890BAFF57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8EDA6050-09F6-49F3-96D6-9084106D2853}"/>
              </a:ext>
            </a:extLst>
          </p:cNvPr>
          <p:cNvPicPr>
            <a:picLocks noGrp="1" noChangeAspect="1"/>
          </p:cNvPicPr>
          <p:nvPr>
            <p:ph idx="1"/>
          </p:nvPr>
        </p:nvPicPr>
        <p:blipFill>
          <a:blip r:embed="rId2"/>
          <a:stretch>
            <a:fillRect/>
          </a:stretch>
        </p:blipFill>
        <p:spPr>
          <a:xfrm>
            <a:off x="1066800" y="2120372"/>
            <a:ext cx="9759433" cy="3849687"/>
          </a:xfrm>
        </p:spPr>
      </p:pic>
    </p:spTree>
    <p:extLst>
      <p:ext uri="{BB962C8B-B14F-4D97-AF65-F5344CB8AC3E}">
        <p14:creationId xmlns:p14="http://schemas.microsoft.com/office/powerpoint/2010/main" val="2140753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EC3E7-0C78-4BD7-99D7-3D38D991651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479AD9D3-38A6-4DFE-B564-9E24260CE05E}"/>
              </a:ext>
            </a:extLst>
          </p:cNvPr>
          <p:cNvPicPr>
            <a:picLocks noGrp="1" noChangeAspect="1"/>
          </p:cNvPicPr>
          <p:nvPr>
            <p:ph idx="1"/>
          </p:nvPr>
        </p:nvPicPr>
        <p:blipFill>
          <a:blip r:embed="rId2"/>
          <a:stretch>
            <a:fillRect/>
          </a:stretch>
        </p:blipFill>
        <p:spPr>
          <a:xfrm>
            <a:off x="1066800" y="2123902"/>
            <a:ext cx="10058400" cy="3808758"/>
          </a:xfrm>
        </p:spPr>
      </p:pic>
      <p:pic>
        <p:nvPicPr>
          <p:cNvPr id="7" name="Picture 6">
            <a:extLst>
              <a:ext uri="{FF2B5EF4-FFF2-40B4-BE49-F238E27FC236}">
                <a16:creationId xmlns:a16="http://schemas.microsoft.com/office/drawing/2014/main" id="{9F6F1111-210F-486C-88FE-7B7D7C99ADA5}"/>
              </a:ext>
            </a:extLst>
          </p:cNvPr>
          <p:cNvPicPr>
            <a:picLocks noChangeAspect="1"/>
          </p:cNvPicPr>
          <p:nvPr/>
        </p:nvPicPr>
        <p:blipFill>
          <a:blip r:embed="rId3"/>
          <a:stretch>
            <a:fillRect/>
          </a:stretch>
        </p:blipFill>
        <p:spPr>
          <a:xfrm>
            <a:off x="4766733" y="3804412"/>
            <a:ext cx="601134" cy="447737"/>
          </a:xfrm>
          <a:prstGeom prst="rect">
            <a:avLst/>
          </a:prstGeom>
        </p:spPr>
      </p:pic>
    </p:spTree>
    <p:extLst>
      <p:ext uri="{BB962C8B-B14F-4D97-AF65-F5344CB8AC3E}">
        <p14:creationId xmlns:p14="http://schemas.microsoft.com/office/powerpoint/2010/main" val="1303391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6DBF3-EFCB-4E5D-A708-6C9BA210F97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417EFE0D-2D63-4074-B296-8321AE3AF99B}"/>
              </a:ext>
            </a:extLst>
          </p:cNvPr>
          <p:cNvPicPr>
            <a:picLocks noGrp="1" noChangeAspect="1"/>
          </p:cNvPicPr>
          <p:nvPr>
            <p:ph idx="1"/>
          </p:nvPr>
        </p:nvPicPr>
        <p:blipFill>
          <a:blip r:embed="rId2"/>
          <a:stretch>
            <a:fillRect/>
          </a:stretch>
        </p:blipFill>
        <p:spPr>
          <a:xfrm>
            <a:off x="1066800" y="2094971"/>
            <a:ext cx="9450022" cy="3849687"/>
          </a:xfrm>
        </p:spPr>
      </p:pic>
    </p:spTree>
    <p:extLst>
      <p:ext uri="{BB962C8B-B14F-4D97-AF65-F5344CB8AC3E}">
        <p14:creationId xmlns:p14="http://schemas.microsoft.com/office/powerpoint/2010/main" val="8136641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5940C-457B-488D-B2A9-8B78DCE10BF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0AFD500E-D430-4FB1-8F3F-2B294B00E32F}"/>
              </a:ext>
            </a:extLst>
          </p:cNvPr>
          <p:cNvPicPr>
            <a:picLocks noGrp="1" noChangeAspect="1"/>
          </p:cNvPicPr>
          <p:nvPr>
            <p:ph idx="1"/>
          </p:nvPr>
        </p:nvPicPr>
        <p:blipFill>
          <a:blip r:embed="rId2"/>
          <a:stretch>
            <a:fillRect/>
          </a:stretch>
        </p:blipFill>
        <p:spPr>
          <a:xfrm>
            <a:off x="5233599" y="2145771"/>
            <a:ext cx="3672133" cy="3849687"/>
          </a:xfrm>
        </p:spPr>
      </p:pic>
      <p:pic>
        <p:nvPicPr>
          <p:cNvPr id="7" name="Picture 6">
            <a:extLst>
              <a:ext uri="{FF2B5EF4-FFF2-40B4-BE49-F238E27FC236}">
                <a16:creationId xmlns:a16="http://schemas.microsoft.com/office/drawing/2014/main" id="{D3EC907E-E514-4F8B-AC1A-22219F7265E9}"/>
              </a:ext>
            </a:extLst>
          </p:cNvPr>
          <p:cNvPicPr>
            <a:picLocks noChangeAspect="1"/>
          </p:cNvPicPr>
          <p:nvPr/>
        </p:nvPicPr>
        <p:blipFill>
          <a:blip r:embed="rId3"/>
          <a:stretch>
            <a:fillRect/>
          </a:stretch>
        </p:blipFill>
        <p:spPr>
          <a:xfrm>
            <a:off x="1066800" y="2145770"/>
            <a:ext cx="4166799" cy="802277"/>
          </a:xfrm>
          <a:prstGeom prst="rect">
            <a:avLst/>
          </a:prstGeom>
        </p:spPr>
      </p:pic>
    </p:spTree>
    <p:extLst>
      <p:ext uri="{BB962C8B-B14F-4D97-AF65-F5344CB8AC3E}">
        <p14:creationId xmlns:p14="http://schemas.microsoft.com/office/powerpoint/2010/main" val="15498747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876BB-CA67-4E89-B5C8-33B8DE9FFE7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F6838FD5-72FC-46BF-A934-CEA7AEDBE1EE}"/>
              </a:ext>
            </a:extLst>
          </p:cNvPr>
          <p:cNvPicPr>
            <a:picLocks noGrp="1" noChangeAspect="1"/>
          </p:cNvPicPr>
          <p:nvPr>
            <p:ph idx="1"/>
          </p:nvPr>
        </p:nvPicPr>
        <p:blipFill>
          <a:blip r:embed="rId2"/>
          <a:stretch>
            <a:fillRect/>
          </a:stretch>
        </p:blipFill>
        <p:spPr>
          <a:xfrm>
            <a:off x="1066800" y="2089716"/>
            <a:ext cx="6182588" cy="3267531"/>
          </a:xfrm>
        </p:spPr>
      </p:pic>
      <p:pic>
        <p:nvPicPr>
          <p:cNvPr id="7" name="Picture 6">
            <a:extLst>
              <a:ext uri="{FF2B5EF4-FFF2-40B4-BE49-F238E27FC236}">
                <a16:creationId xmlns:a16="http://schemas.microsoft.com/office/drawing/2014/main" id="{42DE70D2-C42E-47A7-9EC5-C04242B0189F}"/>
              </a:ext>
            </a:extLst>
          </p:cNvPr>
          <p:cNvPicPr>
            <a:picLocks noChangeAspect="1"/>
          </p:cNvPicPr>
          <p:nvPr/>
        </p:nvPicPr>
        <p:blipFill>
          <a:blip r:embed="rId3"/>
          <a:stretch>
            <a:fillRect/>
          </a:stretch>
        </p:blipFill>
        <p:spPr>
          <a:xfrm>
            <a:off x="7249388" y="2556667"/>
            <a:ext cx="4265279" cy="3810532"/>
          </a:xfrm>
          <a:prstGeom prst="rect">
            <a:avLst/>
          </a:prstGeom>
        </p:spPr>
      </p:pic>
    </p:spTree>
    <p:extLst>
      <p:ext uri="{BB962C8B-B14F-4D97-AF65-F5344CB8AC3E}">
        <p14:creationId xmlns:p14="http://schemas.microsoft.com/office/powerpoint/2010/main" val="3324844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8708-8DCF-49E2-92DF-DD8630527B2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7E5B9B9C-5C87-4F38-94E4-0FF99CC06E92}"/>
              </a:ext>
            </a:extLst>
          </p:cNvPr>
          <p:cNvPicPr>
            <a:picLocks noGrp="1" noChangeAspect="1"/>
          </p:cNvPicPr>
          <p:nvPr>
            <p:ph idx="1"/>
          </p:nvPr>
        </p:nvPicPr>
        <p:blipFill>
          <a:blip r:embed="rId2"/>
          <a:stretch>
            <a:fillRect/>
          </a:stretch>
        </p:blipFill>
        <p:spPr>
          <a:xfrm>
            <a:off x="1066800" y="2111904"/>
            <a:ext cx="9620265" cy="3849687"/>
          </a:xfrm>
        </p:spPr>
      </p:pic>
    </p:spTree>
    <p:extLst>
      <p:ext uri="{BB962C8B-B14F-4D97-AF65-F5344CB8AC3E}">
        <p14:creationId xmlns:p14="http://schemas.microsoft.com/office/powerpoint/2010/main" val="384475442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87F62-0AE6-49B5-96A9-A03E19D4190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30BFB464-B11A-463C-92D9-CD1B980F0582}"/>
              </a:ext>
            </a:extLst>
          </p:cNvPr>
          <p:cNvPicPr>
            <a:picLocks noGrp="1" noChangeAspect="1"/>
          </p:cNvPicPr>
          <p:nvPr>
            <p:ph idx="1"/>
          </p:nvPr>
        </p:nvPicPr>
        <p:blipFill>
          <a:blip r:embed="rId2"/>
          <a:stretch>
            <a:fillRect/>
          </a:stretch>
        </p:blipFill>
        <p:spPr>
          <a:xfrm>
            <a:off x="1066800" y="2137540"/>
            <a:ext cx="2328333" cy="368926"/>
          </a:xfrm>
        </p:spPr>
      </p:pic>
      <p:pic>
        <p:nvPicPr>
          <p:cNvPr id="7" name="Picture 6">
            <a:extLst>
              <a:ext uri="{FF2B5EF4-FFF2-40B4-BE49-F238E27FC236}">
                <a16:creationId xmlns:a16="http://schemas.microsoft.com/office/drawing/2014/main" id="{47E59106-984E-4E05-AA99-482E6D7F8D81}"/>
              </a:ext>
            </a:extLst>
          </p:cNvPr>
          <p:cNvPicPr>
            <a:picLocks noChangeAspect="1"/>
          </p:cNvPicPr>
          <p:nvPr/>
        </p:nvPicPr>
        <p:blipFill>
          <a:blip r:embed="rId3"/>
          <a:stretch>
            <a:fillRect/>
          </a:stretch>
        </p:blipFill>
        <p:spPr>
          <a:xfrm>
            <a:off x="3682905" y="2137540"/>
            <a:ext cx="4957596" cy="4201212"/>
          </a:xfrm>
          <a:prstGeom prst="rect">
            <a:avLst/>
          </a:prstGeom>
        </p:spPr>
      </p:pic>
    </p:spTree>
    <p:extLst>
      <p:ext uri="{BB962C8B-B14F-4D97-AF65-F5344CB8AC3E}">
        <p14:creationId xmlns:p14="http://schemas.microsoft.com/office/powerpoint/2010/main" val="15706611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A83D-DDC0-4590-80E5-36CE7CA45F4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A4F256A8-2058-4545-9398-D3FDF6013C32}"/>
              </a:ext>
            </a:extLst>
          </p:cNvPr>
          <p:cNvPicPr>
            <a:picLocks noGrp="1" noChangeAspect="1"/>
          </p:cNvPicPr>
          <p:nvPr>
            <p:ph idx="1"/>
          </p:nvPr>
        </p:nvPicPr>
        <p:blipFill>
          <a:blip r:embed="rId2"/>
          <a:stretch>
            <a:fillRect/>
          </a:stretch>
        </p:blipFill>
        <p:spPr>
          <a:xfrm>
            <a:off x="1066800" y="2120371"/>
            <a:ext cx="9596551" cy="3849687"/>
          </a:xfrm>
        </p:spPr>
      </p:pic>
      <p:pic>
        <p:nvPicPr>
          <p:cNvPr id="7" name="Picture 6">
            <a:extLst>
              <a:ext uri="{FF2B5EF4-FFF2-40B4-BE49-F238E27FC236}">
                <a16:creationId xmlns:a16="http://schemas.microsoft.com/office/drawing/2014/main" id="{233EDA76-3CCD-47B6-A48F-D97F73D40F95}"/>
              </a:ext>
            </a:extLst>
          </p:cNvPr>
          <p:cNvPicPr>
            <a:picLocks noChangeAspect="1"/>
          </p:cNvPicPr>
          <p:nvPr/>
        </p:nvPicPr>
        <p:blipFill>
          <a:blip r:embed="rId3"/>
          <a:stretch>
            <a:fillRect/>
          </a:stretch>
        </p:blipFill>
        <p:spPr>
          <a:xfrm>
            <a:off x="1198737" y="4292022"/>
            <a:ext cx="5087060" cy="695422"/>
          </a:xfrm>
          <a:prstGeom prst="rect">
            <a:avLst/>
          </a:prstGeom>
        </p:spPr>
      </p:pic>
    </p:spTree>
    <p:extLst>
      <p:ext uri="{BB962C8B-B14F-4D97-AF65-F5344CB8AC3E}">
        <p14:creationId xmlns:p14="http://schemas.microsoft.com/office/powerpoint/2010/main" val="8091194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D76B5-7913-41B8-8A38-2C190F7D1F2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72C1D9D0-8962-4190-8FF8-F9664F27263B}"/>
              </a:ext>
            </a:extLst>
          </p:cNvPr>
          <p:cNvPicPr>
            <a:picLocks noGrp="1" noChangeAspect="1"/>
          </p:cNvPicPr>
          <p:nvPr>
            <p:ph idx="1"/>
          </p:nvPr>
        </p:nvPicPr>
        <p:blipFill>
          <a:blip r:embed="rId2"/>
          <a:stretch>
            <a:fillRect/>
          </a:stretch>
        </p:blipFill>
        <p:spPr>
          <a:xfrm>
            <a:off x="6746087" y="2094972"/>
            <a:ext cx="4379113" cy="3849687"/>
          </a:xfrm>
        </p:spPr>
      </p:pic>
      <p:pic>
        <p:nvPicPr>
          <p:cNvPr id="7" name="Picture 6">
            <a:extLst>
              <a:ext uri="{FF2B5EF4-FFF2-40B4-BE49-F238E27FC236}">
                <a16:creationId xmlns:a16="http://schemas.microsoft.com/office/drawing/2014/main" id="{89D4028E-4538-4639-B32E-D776CA209C96}"/>
              </a:ext>
            </a:extLst>
          </p:cNvPr>
          <p:cNvPicPr>
            <a:picLocks noChangeAspect="1"/>
          </p:cNvPicPr>
          <p:nvPr/>
        </p:nvPicPr>
        <p:blipFill>
          <a:blip r:embed="rId3"/>
          <a:stretch>
            <a:fillRect/>
          </a:stretch>
        </p:blipFill>
        <p:spPr>
          <a:xfrm>
            <a:off x="1066800" y="2103439"/>
            <a:ext cx="2235200" cy="298027"/>
          </a:xfrm>
          <a:prstGeom prst="rect">
            <a:avLst/>
          </a:prstGeom>
        </p:spPr>
      </p:pic>
      <p:pic>
        <p:nvPicPr>
          <p:cNvPr id="9" name="Picture 8">
            <a:extLst>
              <a:ext uri="{FF2B5EF4-FFF2-40B4-BE49-F238E27FC236}">
                <a16:creationId xmlns:a16="http://schemas.microsoft.com/office/drawing/2014/main" id="{DE9CB2B9-D5D5-42A2-BDE7-FAC2CCA18795}"/>
              </a:ext>
            </a:extLst>
          </p:cNvPr>
          <p:cNvPicPr>
            <a:picLocks noChangeAspect="1"/>
          </p:cNvPicPr>
          <p:nvPr/>
        </p:nvPicPr>
        <p:blipFill>
          <a:blip r:embed="rId4"/>
          <a:stretch>
            <a:fillRect/>
          </a:stretch>
        </p:blipFill>
        <p:spPr>
          <a:xfrm>
            <a:off x="1066800" y="2401466"/>
            <a:ext cx="5087060" cy="695422"/>
          </a:xfrm>
          <a:prstGeom prst="rect">
            <a:avLst/>
          </a:prstGeom>
        </p:spPr>
      </p:pic>
      <p:pic>
        <p:nvPicPr>
          <p:cNvPr id="11" name="Picture 10">
            <a:extLst>
              <a:ext uri="{FF2B5EF4-FFF2-40B4-BE49-F238E27FC236}">
                <a16:creationId xmlns:a16="http://schemas.microsoft.com/office/drawing/2014/main" id="{80C01760-CF1E-4440-B24A-51200F2AF1B2}"/>
              </a:ext>
            </a:extLst>
          </p:cNvPr>
          <p:cNvPicPr>
            <a:picLocks noChangeAspect="1"/>
          </p:cNvPicPr>
          <p:nvPr/>
        </p:nvPicPr>
        <p:blipFill>
          <a:blip r:embed="rId5"/>
          <a:stretch>
            <a:fillRect/>
          </a:stretch>
        </p:blipFill>
        <p:spPr>
          <a:xfrm>
            <a:off x="1066800" y="3096888"/>
            <a:ext cx="4391638" cy="1581371"/>
          </a:xfrm>
          <a:prstGeom prst="rect">
            <a:avLst/>
          </a:prstGeom>
        </p:spPr>
      </p:pic>
    </p:spTree>
    <p:extLst>
      <p:ext uri="{BB962C8B-B14F-4D97-AF65-F5344CB8AC3E}">
        <p14:creationId xmlns:p14="http://schemas.microsoft.com/office/powerpoint/2010/main" val="39335038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8A1B7-7E30-49C2-8914-9C43223F6D1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1E636BDD-946F-46BB-A26B-53197ED3DA3D}"/>
              </a:ext>
            </a:extLst>
          </p:cNvPr>
          <p:cNvPicPr>
            <a:picLocks noGrp="1" noChangeAspect="1"/>
          </p:cNvPicPr>
          <p:nvPr>
            <p:ph idx="1"/>
          </p:nvPr>
        </p:nvPicPr>
        <p:blipFill>
          <a:blip r:embed="rId2"/>
          <a:stretch>
            <a:fillRect/>
          </a:stretch>
        </p:blipFill>
        <p:spPr>
          <a:xfrm>
            <a:off x="1066800" y="2824293"/>
            <a:ext cx="4820323" cy="1933845"/>
          </a:xfrm>
        </p:spPr>
      </p:pic>
      <p:pic>
        <p:nvPicPr>
          <p:cNvPr id="7" name="Picture 6">
            <a:extLst>
              <a:ext uri="{FF2B5EF4-FFF2-40B4-BE49-F238E27FC236}">
                <a16:creationId xmlns:a16="http://schemas.microsoft.com/office/drawing/2014/main" id="{C61884CD-EDAF-40B7-B8B6-6B3B711D0DB4}"/>
              </a:ext>
            </a:extLst>
          </p:cNvPr>
          <p:cNvPicPr>
            <a:picLocks noChangeAspect="1"/>
          </p:cNvPicPr>
          <p:nvPr/>
        </p:nvPicPr>
        <p:blipFill>
          <a:blip r:embed="rId3"/>
          <a:stretch>
            <a:fillRect/>
          </a:stretch>
        </p:blipFill>
        <p:spPr>
          <a:xfrm>
            <a:off x="6310800" y="2113684"/>
            <a:ext cx="4814400" cy="3914584"/>
          </a:xfrm>
          <a:prstGeom prst="rect">
            <a:avLst/>
          </a:prstGeom>
        </p:spPr>
      </p:pic>
      <p:pic>
        <p:nvPicPr>
          <p:cNvPr id="8" name="Picture 7">
            <a:extLst>
              <a:ext uri="{FF2B5EF4-FFF2-40B4-BE49-F238E27FC236}">
                <a16:creationId xmlns:a16="http://schemas.microsoft.com/office/drawing/2014/main" id="{D4E25CFA-52DF-4FBF-8B97-6E8EE3366E8A}"/>
              </a:ext>
            </a:extLst>
          </p:cNvPr>
          <p:cNvPicPr>
            <a:picLocks noChangeAspect="1"/>
          </p:cNvPicPr>
          <p:nvPr/>
        </p:nvPicPr>
        <p:blipFill>
          <a:blip r:embed="rId4"/>
          <a:stretch>
            <a:fillRect/>
          </a:stretch>
        </p:blipFill>
        <p:spPr>
          <a:xfrm>
            <a:off x="1066800" y="2526266"/>
            <a:ext cx="2235200" cy="298027"/>
          </a:xfrm>
          <a:prstGeom prst="rect">
            <a:avLst/>
          </a:prstGeom>
        </p:spPr>
      </p:pic>
    </p:spTree>
    <p:extLst>
      <p:ext uri="{BB962C8B-B14F-4D97-AF65-F5344CB8AC3E}">
        <p14:creationId xmlns:p14="http://schemas.microsoft.com/office/powerpoint/2010/main" val="11645382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B090-E135-4E06-BD1A-DC7220900DA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B4AB1353-081B-4851-BD6E-7BE80266DFB0}"/>
              </a:ext>
            </a:extLst>
          </p:cNvPr>
          <p:cNvPicPr>
            <a:picLocks noGrp="1" noChangeAspect="1"/>
          </p:cNvPicPr>
          <p:nvPr>
            <p:ph idx="1"/>
          </p:nvPr>
        </p:nvPicPr>
        <p:blipFill>
          <a:blip r:embed="rId2"/>
          <a:stretch>
            <a:fillRect/>
          </a:stretch>
        </p:blipFill>
        <p:spPr>
          <a:xfrm>
            <a:off x="1066800" y="2785684"/>
            <a:ext cx="5582429" cy="1638529"/>
          </a:xfrm>
        </p:spPr>
      </p:pic>
      <p:pic>
        <p:nvPicPr>
          <p:cNvPr id="7" name="Picture 6">
            <a:extLst>
              <a:ext uri="{FF2B5EF4-FFF2-40B4-BE49-F238E27FC236}">
                <a16:creationId xmlns:a16="http://schemas.microsoft.com/office/drawing/2014/main" id="{75949541-9D7F-4772-A524-B643BDD5B1A9}"/>
              </a:ext>
            </a:extLst>
          </p:cNvPr>
          <p:cNvPicPr>
            <a:picLocks noChangeAspect="1"/>
          </p:cNvPicPr>
          <p:nvPr/>
        </p:nvPicPr>
        <p:blipFill>
          <a:blip r:embed="rId3"/>
          <a:stretch>
            <a:fillRect/>
          </a:stretch>
        </p:blipFill>
        <p:spPr>
          <a:xfrm>
            <a:off x="1066800" y="2455619"/>
            <a:ext cx="2599267" cy="330065"/>
          </a:xfrm>
          <a:prstGeom prst="rect">
            <a:avLst/>
          </a:prstGeom>
        </p:spPr>
      </p:pic>
    </p:spTree>
    <p:extLst>
      <p:ext uri="{BB962C8B-B14F-4D97-AF65-F5344CB8AC3E}">
        <p14:creationId xmlns:p14="http://schemas.microsoft.com/office/powerpoint/2010/main" val="20642756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37B3B-F031-4916-AAC1-F884B015172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5" name="Content Placeholder 4">
            <a:extLst>
              <a:ext uri="{FF2B5EF4-FFF2-40B4-BE49-F238E27FC236}">
                <a16:creationId xmlns:a16="http://schemas.microsoft.com/office/drawing/2014/main" id="{5362F288-6871-4DD9-A998-16509A59B5B1}"/>
              </a:ext>
            </a:extLst>
          </p:cNvPr>
          <p:cNvPicPr>
            <a:picLocks noGrp="1" noChangeAspect="1"/>
          </p:cNvPicPr>
          <p:nvPr>
            <p:ph idx="1"/>
          </p:nvPr>
        </p:nvPicPr>
        <p:blipFill>
          <a:blip r:embed="rId2"/>
          <a:stretch>
            <a:fillRect/>
          </a:stretch>
        </p:blipFill>
        <p:spPr>
          <a:xfrm>
            <a:off x="1066800" y="2128838"/>
            <a:ext cx="9139217" cy="3849687"/>
          </a:xfrm>
        </p:spPr>
      </p:pic>
    </p:spTree>
    <p:extLst>
      <p:ext uri="{BB962C8B-B14F-4D97-AF65-F5344CB8AC3E}">
        <p14:creationId xmlns:p14="http://schemas.microsoft.com/office/powerpoint/2010/main" val="39193367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837C-17EE-4F4B-BBC6-B85186A199A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1</a:t>
            </a:r>
            <a:endParaRPr lang="en-IN" dirty="0"/>
          </a:p>
        </p:txBody>
      </p:sp>
      <p:pic>
        <p:nvPicPr>
          <p:cNvPr id="11" name="Content Placeholder 10">
            <a:extLst>
              <a:ext uri="{FF2B5EF4-FFF2-40B4-BE49-F238E27FC236}">
                <a16:creationId xmlns:a16="http://schemas.microsoft.com/office/drawing/2014/main" id="{69F08F8A-EA06-4B89-8F0B-E281B3C1C8FE}"/>
              </a:ext>
            </a:extLst>
          </p:cNvPr>
          <p:cNvPicPr>
            <a:picLocks noGrp="1" noChangeAspect="1"/>
          </p:cNvPicPr>
          <p:nvPr>
            <p:ph idx="1"/>
          </p:nvPr>
        </p:nvPicPr>
        <p:blipFill>
          <a:blip r:embed="rId2"/>
          <a:stretch>
            <a:fillRect/>
          </a:stretch>
        </p:blipFill>
        <p:spPr>
          <a:xfrm>
            <a:off x="1066800" y="2094971"/>
            <a:ext cx="6845443" cy="3849687"/>
          </a:xfrm>
        </p:spPr>
      </p:pic>
    </p:spTree>
    <p:extLst>
      <p:ext uri="{BB962C8B-B14F-4D97-AF65-F5344CB8AC3E}">
        <p14:creationId xmlns:p14="http://schemas.microsoft.com/office/powerpoint/2010/main" val="5233131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CF2C8-475A-4E6D-9A44-4A93D7EBECB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Applications of Fire Fly Algorithm</a:t>
            </a:r>
          </a:p>
        </p:txBody>
      </p:sp>
      <p:sp>
        <p:nvSpPr>
          <p:cNvPr id="3" name="Content Placeholder 2">
            <a:extLst>
              <a:ext uri="{FF2B5EF4-FFF2-40B4-BE49-F238E27FC236}">
                <a16:creationId xmlns:a16="http://schemas.microsoft.com/office/drawing/2014/main" id="{2E5E50FF-3C61-4F18-B4AB-370914D7CB1A}"/>
              </a:ext>
            </a:extLst>
          </p:cNvPr>
          <p:cNvSpPr>
            <a:spLocks noGrp="1"/>
          </p:cNvSpPr>
          <p:nvPr>
            <p:ph idx="1"/>
          </p:nvPr>
        </p:nvSpPr>
        <p:spPr/>
        <p:txBody>
          <a:bodyPr>
            <a:normAutofit fontScale="85000" lnSpcReduction="10000"/>
          </a:bodyPr>
          <a:lstStyle/>
          <a:p>
            <a:pPr algn="just">
              <a:buFont typeface="Arial" panose="020B0604020202020204" pitchFamily="34" charset="0"/>
              <a:buChar char="•"/>
            </a:pPr>
            <a:r>
              <a:rPr lang="en-US" sz="2000" b="0" i="0" dirty="0">
                <a:effectLst/>
                <a:latin typeface="Times New Roman" panose="02020603050405020304" pitchFamily="18" charset="0"/>
                <a:cs typeface="Times New Roman" panose="02020603050405020304" pitchFamily="18" charset="0"/>
              </a:rPr>
              <a:t>Digital image compression and </a:t>
            </a:r>
            <a:r>
              <a:rPr lang="en-US" sz="2000" b="1" i="0" u="none" strike="noStrike" dirty="0">
                <a:effectLs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image processing</a:t>
            </a:r>
            <a:r>
              <a:rPr lang="en-US" sz="2000" b="0" i="0" dirty="0">
                <a:effectLst/>
                <a:latin typeface="Times New Roman" panose="02020603050405020304" pitchFamily="18" charset="0"/>
                <a:cs typeface="Times New Roman" panose="02020603050405020304" pitchFamily="18" charset="0"/>
              </a:rPr>
              <a:t>: Digital image compression and image processing requires solution of optimization problems. In this context, trapped local optima is optimized by using firefly algorithm.</a:t>
            </a:r>
          </a:p>
          <a:p>
            <a:pPr algn="just">
              <a:buFont typeface="Arial" panose="020B0604020202020204" pitchFamily="34" charset="0"/>
              <a:buChar char="•"/>
            </a:pPr>
            <a:r>
              <a:rPr lang="en-US" sz="2000" b="1" i="0" u="none" strike="noStrike" dirty="0">
                <a:effectLst/>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Feature selection</a:t>
            </a:r>
            <a:r>
              <a:rPr lang="en-US" sz="2000" b="0" i="0" dirty="0">
                <a:effectLst/>
                <a:latin typeface="Times New Roman" panose="02020603050405020304" pitchFamily="18" charset="0"/>
                <a:cs typeface="Times New Roman" panose="02020603050405020304" pitchFamily="18" charset="0"/>
              </a:rPr>
              <a:t> and fault detection: Firefly algorithm has been used for discriminative feature selection in classification and regression models to support decision making process using data-based learning methods.</a:t>
            </a:r>
          </a:p>
          <a:p>
            <a:pPr algn="just">
              <a:buFont typeface="Arial" panose="020B0604020202020204" pitchFamily="34" charset="0"/>
              <a:buChar char="•"/>
            </a:pPr>
            <a:r>
              <a:rPr lang="en-US" sz="2000" b="1" i="0" u="sng" dirty="0">
                <a:effectLst/>
                <a:latin typeface="Times New Roman" panose="02020603050405020304" pitchFamily="18" charset="0"/>
                <a:cs typeface="Times New Roman" panose="02020603050405020304" pitchFamily="18" charset="0"/>
              </a:rPr>
              <a:t>Biomedical and healthcare</a:t>
            </a:r>
            <a:r>
              <a:rPr lang="en-US" sz="2000" b="0" i="0" dirty="0">
                <a:effectLst/>
                <a:latin typeface="Times New Roman" panose="02020603050405020304" pitchFamily="18" charset="0"/>
                <a:cs typeface="Times New Roman" panose="02020603050405020304" pitchFamily="18" charset="0"/>
              </a:rPr>
              <a:t>: Firefly algorithm has been utilized in important medical fields such as breast cancer classification, human retinal images, breast tumor classification, detection of brain tumor, health monitoring, etc.</a:t>
            </a:r>
          </a:p>
          <a:p>
            <a:pPr algn="just">
              <a:buFont typeface="Arial" panose="020B0604020202020204" pitchFamily="34" charset="0"/>
              <a:buChar char="•"/>
            </a:pPr>
            <a:r>
              <a:rPr lang="en-US" sz="2000" b="1" i="0" u="none" strike="noStrike" dirty="0">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Clustering</a:t>
            </a:r>
            <a:r>
              <a:rPr lang="en-US" sz="2000" b="0" i="0" dirty="0">
                <a:effectLst/>
                <a:latin typeface="Times New Roman" panose="02020603050405020304" pitchFamily="18" charset="0"/>
                <a:cs typeface="Times New Roman" panose="02020603050405020304" pitchFamily="18" charset="0"/>
              </a:rPr>
              <a:t>: Firefly algorithm has been used to determine optimum number of clusters and to improve the performance of clustering.</a:t>
            </a:r>
          </a:p>
          <a:p>
            <a:pPr algn="just"/>
            <a:r>
              <a:rPr lang="en-US" sz="2000" b="1" i="0" u="sng" dirty="0">
                <a:effectLst/>
                <a:latin typeface="Times New Roman" panose="02020603050405020304" pitchFamily="18" charset="0"/>
                <a:cs typeface="Times New Roman" panose="02020603050405020304" pitchFamily="18" charset="0"/>
              </a:rPr>
              <a:t>Semantic web composition</a:t>
            </a:r>
            <a:r>
              <a:rPr lang="en-US" sz="2000" b="0" i="0" dirty="0">
                <a:effectLst/>
                <a:latin typeface="Times New Roman" panose="02020603050405020304" pitchFamily="18" charset="0"/>
                <a:cs typeface="Times New Roman" panose="02020603050405020304" pitchFamily="18" charset="0"/>
              </a:rPr>
              <a:t>: Firefly algorithm has been used to determine optimal solution in semantic web services.</a:t>
            </a:r>
          </a:p>
          <a:p>
            <a:endParaRPr lang="en-IN" dirty="0"/>
          </a:p>
        </p:txBody>
      </p:sp>
    </p:spTree>
    <p:extLst>
      <p:ext uri="{BB962C8B-B14F-4D97-AF65-F5344CB8AC3E}">
        <p14:creationId xmlns:p14="http://schemas.microsoft.com/office/powerpoint/2010/main" val="2760469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C4668-15EA-449C-B5ED-3A4F86506C2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p>
        </p:txBody>
      </p:sp>
      <p:pic>
        <p:nvPicPr>
          <p:cNvPr id="5" name="Content Placeholder 4">
            <a:extLst>
              <a:ext uri="{FF2B5EF4-FFF2-40B4-BE49-F238E27FC236}">
                <a16:creationId xmlns:a16="http://schemas.microsoft.com/office/drawing/2014/main" id="{62714DD2-EA34-4847-9AF0-345A5D4A6714}"/>
              </a:ext>
            </a:extLst>
          </p:cNvPr>
          <p:cNvPicPr>
            <a:picLocks noGrp="1" noChangeAspect="1"/>
          </p:cNvPicPr>
          <p:nvPr>
            <p:ph idx="1"/>
          </p:nvPr>
        </p:nvPicPr>
        <p:blipFill>
          <a:blip r:embed="rId2"/>
          <a:stretch>
            <a:fillRect/>
          </a:stretch>
        </p:blipFill>
        <p:spPr>
          <a:xfrm>
            <a:off x="1066800" y="2151133"/>
            <a:ext cx="4182059" cy="2772162"/>
          </a:xfrm>
        </p:spPr>
      </p:pic>
    </p:spTree>
    <p:extLst>
      <p:ext uri="{BB962C8B-B14F-4D97-AF65-F5344CB8AC3E}">
        <p14:creationId xmlns:p14="http://schemas.microsoft.com/office/powerpoint/2010/main" val="1570197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8FCF9-2771-4B37-873D-629D0A8345B8}"/>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D4FD77C1-2A93-4D46-BB9E-ABCF1B7C727E}"/>
              </a:ext>
            </a:extLst>
          </p:cNvPr>
          <p:cNvPicPr>
            <a:picLocks noGrp="1" noChangeAspect="1"/>
          </p:cNvPicPr>
          <p:nvPr>
            <p:ph idx="1"/>
          </p:nvPr>
        </p:nvPicPr>
        <p:blipFill>
          <a:blip r:embed="rId2"/>
          <a:stretch>
            <a:fillRect/>
          </a:stretch>
        </p:blipFill>
        <p:spPr>
          <a:xfrm>
            <a:off x="1066800" y="2131266"/>
            <a:ext cx="10058400" cy="3794031"/>
          </a:xfrm>
        </p:spPr>
      </p:pic>
    </p:spTree>
    <p:extLst>
      <p:ext uri="{BB962C8B-B14F-4D97-AF65-F5344CB8AC3E}">
        <p14:creationId xmlns:p14="http://schemas.microsoft.com/office/powerpoint/2010/main" val="13645472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51A29-E29B-4513-A796-CEA538C8DC4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Computation in </a:t>
            </a:r>
            <a:r>
              <a:rPr lang="en-IN" dirty="0" err="1">
                <a:latin typeface="Times New Roman" panose="02020603050405020304" pitchFamily="18" charset="0"/>
                <a:cs typeface="Times New Roman" panose="02020603050405020304" pitchFamily="18" charset="0"/>
              </a:rPr>
              <a:t>Matlab</a:t>
            </a:r>
            <a:endParaRPr lang="en-IN"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DEF84316-A044-428E-8041-BB9BB7C24754}"/>
              </a:ext>
            </a:extLst>
          </p:cNvPr>
          <p:cNvPicPr>
            <a:picLocks noGrp="1" noChangeAspect="1"/>
          </p:cNvPicPr>
          <p:nvPr>
            <p:ph idx="1"/>
          </p:nvPr>
        </p:nvPicPr>
        <p:blipFill>
          <a:blip r:embed="rId2"/>
          <a:stretch>
            <a:fillRect/>
          </a:stretch>
        </p:blipFill>
        <p:spPr>
          <a:xfrm>
            <a:off x="1943129" y="2468797"/>
            <a:ext cx="8610541" cy="3849687"/>
          </a:xfrm>
        </p:spPr>
      </p:pic>
      <p:pic>
        <p:nvPicPr>
          <p:cNvPr id="7" name="Picture 6">
            <a:extLst>
              <a:ext uri="{FF2B5EF4-FFF2-40B4-BE49-F238E27FC236}">
                <a16:creationId xmlns:a16="http://schemas.microsoft.com/office/drawing/2014/main" id="{9563B7A9-66CF-45E4-B5F7-AFB328A3D8AC}"/>
              </a:ext>
            </a:extLst>
          </p:cNvPr>
          <p:cNvPicPr>
            <a:picLocks noChangeAspect="1"/>
          </p:cNvPicPr>
          <p:nvPr/>
        </p:nvPicPr>
        <p:blipFill>
          <a:blip r:embed="rId3"/>
          <a:stretch>
            <a:fillRect/>
          </a:stretch>
        </p:blipFill>
        <p:spPr>
          <a:xfrm>
            <a:off x="3311296" y="2106095"/>
            <a:ext cx="5569405" cy="358265"/>
          </a:xfrm>
          <a:prstGeom prst="rect">
            <a:avLst/>
          </a:prstGeom>
        </p:spPr>
      </p:pic>
    </p:spTree>
    <p:extLst>
      <p:ext uri="{BB962C8B-B14F-4D97-AF65-F5344CB8AC3E}">
        <p14:creationId xmlns:p14="http://schemas.microsoft.com/office/powerpoint/2010/main" val="177457093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2317F-26E9-4AA5-960A-51E92984A67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1CF1F841-81AD-4C3B-AFB6-8AD03EEEA714}"/>
              </a:ext>
            </a:extLst>
          </p:cNvPr>
          <p:cNvPicPr>
            <a:picLocks noGrp="1" noChangeAspect="1"/>
          </p:cNvPicPr>
          <p:nvPr>
            <p:ph idx="1"/>
          </p:nvPr>
        </p:nvPicPr>
        <p:blipFill>
          <a:blip r:embed="rId2"/>
          <a:stretch>
            <a:fillRect/>
          </a:stretch>
        </p:blipFill>
        <p:spPr>
          <a:xfrm>
            <a:off x="1066800" y="2143501"/>
            <a:ext cx="10058400" cy="3651027"/>
          </a:xfrm>
        </p:spPr>
      </p:pic>
    </p:spTree>
    <p:extLst>
      <p:ext uri="{BB962C8B-B14F-4D97-AF65-F5344CB8AC3E}">
        <p14:creationId xmlns:p14="http://schemas.microsoft.com/office/powerpoint/2010/main" val="692111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B95CA-7AC4-47CB-A296-DBE0BFBE42B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73908556-FECA-42A0-8C57-0FE3D4DFB08D}"/>
              </a:ext>
            </a:extLst>
          </p:cNvPr>
          <p:cNvPicPr>
            <a:picLocks noGrp="1" noChangeAspect="1"/>
          </p:cNvPicPr>
          <p:nvPr>
            <p:ph idx="1"/>
          </p:nvPr>
        </p:nvPicPr>
        <p:blipFill>
          <a:blip r:embed="rId2"/>
          <a:stretch>
            <a:fillRect/>
          </a:stretch>
        </p:blipFill>
        <p:spPr>
          <a:xfrm>
            <a:off x="1066800" y="2014194"/>
            <a:ext cx="7951031" cy="3849687"/>
          </a:xfrm>
        </p:spPr>
      </p:pic>
    </p:spTree>
    <p:extLst>
      <p:ext uri="{BB962C8B-B14F-4D97-AF65-F5344CB8AC3E}">
        <p14:creationId xmlns:p14="http://schemas.microsoft.com/office/powerpoint/2010/main" val="14861248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CE5FC-9ACB-4976-9159-B171CCB5B52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B7E225BB-C36C-476B-A1BD-BE007DF047DC}"/>
              </a:ext>
            </a:extLst>
          </p:cNvPr>
          <p:cNvPicPr>
            <a:picLocks noGrp="1" noChangeAspect="1"/>
          </p:cNvPicPr>
          <p:nvPr>
            <p:ph idx="1"/>
          </p:nvPr>
        </p:nvPicPr>
        <p:blipFill>
          <a:blip r:embed="rId2"/>
          <a:stretch>
            <a:fillRect/>
          </a:stretch>
        </p:blipFill>
        <p:spPr>
          <a:xfrm>
            <a:off x="1066800" y="2155329"/>
            <a:ext cx="7516274" cy="3305636"/>
          </a:xfrm>
        </p:spPr>
      </p:pic>
    </p:spTree>
    <p:extLst>
      <p:ext uri="{BB962C8B-B14F-4D97-AF65-F5344CB8AC3E}">
        <p14:creationId xmlns:p14="http://schemas.microsoft.com/office/powerpoint/2010/main" val="939158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C2AAC-73CD-475B-9D43-EF6B8B50735E}"/>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8079876E-71AF-4FED-A4CA-22FCC0065E95}"/>
              </a:ext>
            </a:extLst>
          </p:cNvPr>
          <p:cNvPicPr>
            <a:picLocks noGrp="1" noChangeAspect="1"/>
          </p:cNvPicPr>
          <p:nvPr>
            <p:ph idx="1"/>
          </p:nvPr>
        </p:nvPicPr>
        <p:blipFill>
          <a:blip r:embed="rId2"/>
          <a:stretch>
            <a:fillRect/>
          </a:stretch>
        </p:blipFill>
        <p:spPr>
          <a:xfrm>
            <a:off x="1066800" y="2128838"/>
            <a:ext cx="8246203" cy="3849687"/>
          </a:xfrm>
        </p:spPr>
      </p:pic>
    </p:spTree>
    <p:extLst>
      <p:ext uri="{BB962C8B-B14F-4D97-AF65-F5344CB8AC3E}">
        <p14:creationId xmlns:p14="http://schemas.microsoft.com/office/powerpoint/2010/main" val="145396628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9F22B-D47A-471E-875C-DDAAE3DEB13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C1E4FDD0-454F-4D0C-9640-A5F0A0E5A392}"/>
              </a:ext>
            </a:extLst>
          </p:cNvPr>
          <p:cNvPicPr>
            <a:picLocks noGrp="1" noChangeAspect="1"/>
          </p:cNvPicPr>
          <p:nvPr>
            <p:ph idx="1"/>
          </p:nvPr>
        </p:nvPicPr>
        <p:blipFill>
          <a:blip r:embed="rId2"/>
          <a:stretch>
            <a:fillRect/>
          </a:stretch>
        </p:blipFill>
        <p:spPr>
          <a:xfrm>
            <a:off x="1066800" y="2128838"/>
            <a:ext cx="9575487" cy="3849687"/>
          </a:xfrm>
        </p:spPr>
      </p:pic>
    </p:spTree>
    <p:extLst>
      <p:ext uri="{BB962C8B-B14F-4D97-AF65-F5344CB8AC3E}">
        <p14:creationId xmlns:p14="http://schemas.microsoft.com/office/powerpoint/2010/main" val="12110822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AEB46-8B4E-4077-82CB-7EB691547636}"/>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E3E50BBF-ED10-427B-AF03-8CE6D4AE658A}"/>
              </a:ext>
            </a:extLst>
          </p:cNvPr>
          <p:cNvPicPr>
            <a:picLocks noGrp="1" noChangeAspect="1"/>
          </p:cNvPicPr>
          <p:nvPr>
            <p:ph idx="1"/>
          </p:nvPr>
        </p:nvPicPr>
        <p:blipFill>
          <a:blip r:embed="rId2"/>
          <a:stretch>
            <a:fillRect/>
          </a:stretch>
        </p:blipFill>
        <p:spPr>
          <a:xfrm>
            <a:off x="1066800" y="2111904"/>
            <a:ext cx="9410346" cy="3849687"/>
          </a:xfrm>
        </p:spPr>
      </p:pic>
    </p:spTree>
    <p:extLst>
      <p:ext uri="{BB962C8B-B14F-4D97-AF65-F5344CB8AC3E}">
        <p14:creationId xmlns:p14="http://schemas.microsoft.com/office/powerpoint/2010/main" val="37630628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AE8D-232C-4D82-8869-D530AD12778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45D6BA92-251E-4EC3-83AA-778B0728BDC8}"/>
              </a:ext>
            </a:extLst>
          </p:cNvPr>
          <p:cNvPicPr>
            <a:picLocks noGrp="1" noChangeAspect="1"/>
          </p:cNvPicPr>
          <p:nvPr>
            <p:ph idx="1"/>
          </p:nvPr>
        </p:nvPicPr>
        <p:blipFill>
          <a:blip r:embed="rId2"/>
          <a:stretch>
            <a:fillRect/>
          </a:stretch>
        </p:blipFill>
        <p:spPr>
          <a:xfrm>
            <a:off x="1066800" y="2128838"/>
            <a:ext cx="8780247" cy="3849687"/>
          </a:xfrm>
        </p:spPr>
      </p:pic>
    </p:spTree>
    <p:extLst>
      <p:ext uri="{BB962C8B-B14F-4D97-AF65-F5344CB8AC3E}">
        <p14:creationId xmlns:p14="http://schemas.microsoft.com/office/powerpoint/2010/main" val="4288732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138B2-9E01-48AC-8A12-8F092E7B4B7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C1DE515E-3DEE-47E1-9CF6-5A4F83D98DA0}"/>
              </a:ext>
            </a:extLst>
          </p:cNvPr>
          <p:cNvPicPr>
            <a:picLocks noGrp="1" noChangeAspect="1"/>
          </p:cNvPicPr>
          <p:nvPr>
            <p:ph idx="1"/>
          </p:nvPr>
        </p:nvPicPr>
        <p:blipFill>
          <a:blip r:embed="rId2"/>
          <a:stretch>
            <a:fillRect/>
          </a:stretch>
        </p:blipFill>
        <p:spPr>
          <a:xfrm>
            <a:off x="1066800" y="2111905"/>
            <a:ext cx="9781177" cy="3849687"/>
          </a:xfrm>
        </p:spPr>
      </p:pic>
    </p:spTree>
    <p:extLst>
      <p:ext uri="{BB962C8B-B14F-4D97-AF65-F5344CB8AC3E}">
        <p14:creationId xmlns:p14="http://schemas.microsoft.com/office/powerpoint/2010/main" val="107505560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BC1E8-ECEA-4D92-AEF8-84D4C00E293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3EA91BBD-1020-444A-BFE5-3AB63F667656}"/>
              </a:ext>
            </a:extLst>
          </p:cNvPr>
          <p:cNvPicPr>
            <a:picLocks noGrp="1" noChangeAspect="1"/>
          </p:cNvPicPr>
          <p:nvPr>
            <p:ph idx="1"/>
          </p:nvPr>
        </p:nvPicPr>
        <p:blipFill>
          <a:blip r:embed="rId2"/>
          <a:stretch>
            <a:fillRect/>
          </a:stretch>
        </p:blipFill>
        <p:spPr>
          <a:xfrm>
            <a:off x="1066800" y="2112513"/>
            <a:ext cx="10058400" cy="3662202"/>
          </a:xfrm>
        </p:spPr>
      </p:pic>
      <p:pic>
        <p:nvPicPr>
          <p:cNvPr id="7" name="Picture 6">
            <a:extLst>
              <a:ext uri="{FF2B5EF4-FFF2-40B4-BE49-F238E27FC236}">
                <a16:creationId xmlns:a16="http://schemas.microsoft.com/office/drawing/2014/main" id="{61D5B136-01AF-4578-AB4A-5A43710B9163}"/>
              </a:ext>
            </a:extLst>
          </p:cNvPr>
          <p:cNvPicPr>
            <a:picLocks noChangeAspect="1"/>
          </p:cNvPicPr>
          <p:nvPr/>
        </p:nvPicPr>
        <p:blipFill>
          <a:blip r:embed="rId3"/>
          <a:stretch>
            <a:fillRect/>
          </a:stretch>
        </p:blipFill>
        <p:spPr>
          <a:xfrm>
            <a:off x="4733735" y="5634876"/>
            <a:ext cx="2513732" cy="439463"/>
          </a:xfrm>
          <a:prstGeom prst="rect">
            <a:avLst/>
          </a:prstGeom>
        </p:spPr>
      </p:pic>
    </p:spTree>
    <p:extLst>
      <p:ext uri="{BB962C8B-B14F-4D97-AF65-F5344CB8AC3E}">
        <p14:creationId xmlns:p14="http://schemas.microsoft.com/office/powerpoint/2010/main" val="5367973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09C90-BF8C-4609-AE9E-DC9F287C39E1}"/>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128B85DC-E0A3-4664-A5EA-627719209590}"/>
              </a:ext>
            </a:extLst>
          </p:cNvPr>
          <p:cNvPicPr>
            <a:picLocks noGrp="1" noChangeAspect="1"/>
          </p:cNvPicPr>
          <p:nvPr>
            <p:ph idx="1"/>
          </p:nvPr>
        </p:nvPicPr>
        <p:blipFill>
          <a:blip r:embed="rId2"/>
          <a:stretch>
            <a:fillRect/>
          </a:stretch>
        </p:blipFill>
        <p:spPr>
          <a:xfrm>
            <a:off x="1066800" y="2314601"/>
            <a:ext cx="9774014" cy="3410426"/>
          </a:xfrm>
        </p:spPr>
      </p:pic>
    </p:spTree>
    <p:extLst>
      <p:ext uri="{BB962C8B-B14F-4D97-AF65-F5344CB8AC3E}">
        <p14:creationId xmlns:p14="http://schemas.microsoft.com/office/powerpoint/2010/main" val="41788352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A2267-E38A-448E-8BBE-A5339DF85CB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58644685-ECAB-4628-B4AD-AB419D529426}"/>
              </a:ext>
            </a:extLst>
          </p:cNvPr>
          <p:cNvPicPr>
            <a:picLocks noGrp="1" noChangeAspect="1"/>
          </p:cNvPicPr>
          <p:nvPr>
            <p:ph idx="1"/>
          </p:nvPr>
        </p:nvPicPr>
        <p:blipFill>
          <a:blip r:embed="rId2"/>
          <a:stretch>
            <a:fillRect/>
          </a:stretch>
        </p:blipFill>
        <p:spPr>
          <a:xfrm>
            <a:off x="1066800" y="2253396"/>
            <a:ext cx="6220693" cy="857370"/>
          </a:xfrm>
        </p:spPr>
      </p:pic>
      <p:pic>
        <p:nvPicPr>
          <p:cNvPr id="7" name="Picture 6">
            <a:extLst>
              <a:ext uri="{FF2B5EF4-FFF2-40B4-BE49-F238E27FC236}">
                <a16:creationId xmlns:a16="http://schemas.microsoft.com/office/drawing/2014/main" id="{80E165E2-3FEF-42A8-84DF-793C998D93B6}"/>
              </a:ext>
            </a:extLst>
          </p:cNvPr>
          <p:cNvPicPr>
            <a:picLocks noChangeAspect="1"/>
          </p:cNvPicPr>
          <p:nvPr/>
        </p:nvPicPr>
        <p:blipFill>
          <a:blip r:embed="rId3"/>
          <a:stretch>
            <a:fillRect/>
          </a:stretch>
        </p:blipFill>
        <p:spPr>
          <a:xfrm>
            <a:off x="1222279" y="3110766"/>
            <a:ext cx="5909733" cy="2244432"/>
          </a:xfrm>
          <a:prstGeom prst="rect">
            <a:avLst/>
          </a:prstGeom>
        </p:spPr>
      </p:pic>
    </p:spTree>
    <p:extLst>
      <p:ext uri="{BB962C8B-B14F-4D97-AF65-F5344CB8AC3E}">
        <p14:creationId xmlns:p14="http://schemas.microsoft.com/office/powerpoint/2010/main" val="5825424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048EE-57D3-44D9-9BFB-0810056C4BA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80CE982D-0E9D-413C-8758-03932D22B64E}"/>
              </a:ext>
            </a:extLst>
          </p:cNvPr>
          <p:cNvPicPr>
            <a:picLocks noGrp="1" noChangeAspect="1"/>
          </p:cNvPicPr>
          <p:nvPr>
            <p:ph idx="1"/>
          </p:nvPr>
        </p:nvPicPr>
        <p:blipFill>
          <a:blip r:embed="rId2"/>
          <a:stretch>
            <a:fillRect/>
          </a:stretch>
        </p:blipFill>
        <p:spPr>
          <a:xfrm>
            <a:off x="1066800" y="2014194"/>
            <a:ext cx="7933295" cy="3849687"/>
          </a:xfrm>
        </p:spPr>
      </p:pic>
    </p:spTree>
    <p:extLst>
      <p:ext uri="{BB962C8B-B14F-4D97-AF65-F5344CB8AC3E}">
        <p14:creationId xmlns:p14="http://schemas.microsoft.com/office/powerpoint/2010/main" val="182705860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0DFC-1874-4453-B6D5-F25FAD2ACB8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3AF55CCD-B78E-4928-8DEC-44E15F5FF492}"/>
              </a:ext>
            </a:extLst>
          </p:cNvPr>
          <p:cNvPicPr>
            <a:picLocks noGrp="1" noChangeAspect="1"/>
          </p:cNvPicPr>
          <p:nvPr>
            <p:ph idx="1"/>
          </p:nvPr>
        </p:nvPicPr>
        <p:blipFill>
          <a:blip r:embed="rId2"/>
          <a:stretch>
            <a:fillRect/>
          </a:stretch>
        </p:blipFill>
        <p:spPr>
          <a:xfrm>
            <a:off x="1066800" y="2014194"/>
            <a:ext cx="8732589" cy="3849687"/>
          </a:xfrm>
        </p:spPr>
      </p:pic>
    </p:spTree>
    <p:extLst>
      <p:ext uri="{BB962C8B-B14F-4D97-AF65-F5344CB8AC3E}">
        <p14:creationId xmlns:p14="http://schemas.microsoft.com/office/powerpoint/2010/main" val="5774561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F34B4-92E1-43F3-82BA-A072FB1C6D5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E1A19529-9251-4B4E-A71B-61994AA8520B}"/>
              </a:ext>
            </a:extLst>
          </p:cNvPr>
          <p:cNvPicPr>
            <a:picLocks noGrp="1" noChangeAspect="1"/>
          </p:cNvPicPr>
          <p:nvPr>
            <p:ph idx="1"/>
          </p:nvPr>
        </p:nvPicPr>
        <p:blipFill>
          <a:blip r:embed="rId2"/>
          <a:stretch>
            <a:fillRect/>
          </a:stretch>
        </p:blipFill>
        <p:spPr>
          <a:xfrm>
            <a:off x="1066800" y="2128838"/>
            <a:ext cx="8718925" cy="3849687"/>
          </a:xfrm>
        </p:spPr>
      </p:pic>
    </p:spTree>
    <p:extLst>
      <p:ext uri="{BB962C8B-B14F-4D97-AF65-F5344CB8AC3E}">
        <p14:creationId xmlns:p14="http://schemas.microsoft.com/office/powerpoint/2010/main" val="95286173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E638A-42F4-4E51-A207-41458FD3B2F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58C96F03-3AE6-41D9-9D0C-03B55A4EBEBF}"/>
              </a:ext>
            </a:extLst>
          </p:cNvPr>
          <p:cNvPicPr>
            <a:picLocks noGrp="1" noChangeAspect="1"/>
          </p:cNvPicPr>
          <p:nvPr>
            <p:ph idx="1"/>
          </p:nvPr>
        </p:nvPicPr>
        <p:blipFill>
          <a:blip r:embed="rId2"/>
          <a:stretch>
            <a:fillRect/>
          </a:stretch>
        </p:blipFill>
        <p:spPr>
          <a:xfrm>
            <a:off x="1066800" y="2094972"/>
            <a:ext cx="8676717" cy="3849687"/>
          </a:xfrm>
        </p:spPr>
      </p:pic>
    </p:spTree>
    <p:extLst>
      <p:ext uri="{BB962C8B-B14F-4D97-AF65-F5344CB8AC3E}">
        <p14:creationId xmlns:p14="http://schemas.microsoft.com/office/powerpoint/2010/main" val="23120567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D43C9-9F9A-4B18-8045-26916C1B6AF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2A451AE1-E2B0-4800-AA7A-6368863698E2}"/>
              </a:ext>
            </a:extLst>
          </p:cNvPr>
          <p:cNvPicPr>
            <a:picLocks noGrp="1" noChangeAspect="1"/>
          </p:cNvPicPr>
          <p:nvPr>
            <p:ph idx="1"/>
          </p:nvPr>
        </p:nvPicPr>
        <p:blipFill>
          <a:blip r:embed="rId2"/>
          <a:stretch>
            <a:fillRect/>
          </a:stretch>
        </p:blipFill>
        <p:spPr>
          <a:xfrm>
            <a:off x="1066800" y="2137305"/>
            <a:ext cx="9784278" cy="3849687"/>
          </a:xfrm>
        </p:spPr>
      </p:pic>
    </p:spTree>
    <p:extLst>
      <p:ext uri="{BB962C8B-B14F-4D97-AF65-F5344CB8AC3E}">
        <p14:creationId xmlns:p14="http://schemas.microsoft.com/office/powerpoint/2010/main" val="11355912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E534B-F05F-4DF6-817E-F44674C25CA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17EFEACC-E348-4B35-9980-1F0DA5A54C47}"/>
              </a:ext>
            </a:extLst>
          </p:cNvPr>
          <p:cNvPicPr>
            <a:picLocks noGrp="1" noChangeAspect="1"/>
          </p:cNvPicPr>
          <p:nvPr>
            <p:ph idx="1"/>
          </p:nvPr>
        </p:nvPicPr>
        <p:blipFill>
          <a:blip r:embed="rId2"/>
          <a:stretch>
            <a:fillRect/>
          </a:stretch>
        </p:blipFill>
        <p:spPr>
          <a:xfrm>
            <a:off x="1066800" y="2113691"/>
            <a:ext cx="6134956" cy="933580"/>
          </a:xfrm>
        </p:spPr>
      </p:pic>
      <p:pic>
        <p:nvPicPr>
          <p:cNvPr id="7" name="Picture 6">
            <a:extLst>
              <a:ext uri="{FF2B5EF4-FFF2-40B4-BE49-F238E27FC236}">
                <a16:creationId xmlns:a16="http://schemas.microsoft.com/office/drawing/2014/main" id="{5E69D42F-C0B3-4DFE-B097-E3C49C2EFD95}"/>
              </a:ext>
            </a:extLst>
          </p:cNvPr>
          <p:cNvPicPr>
            <a:picLocks noChangeAspect="1"/>
          </p:cNvPicPr>
          <p:nvPr/>
        </p:nvPicPr>
        <p:blipFill>
          <a:blip r:embed="rId3"/>
          <a:stretch>
            <a:fillRect/>
          </a:stretch>
        </p:blipFill>
        <p:spPr>
          <a:xfrm>
            <a:off x="1270000" y="3047271"/>
            <a:ext cx="5608959" cy="2151262"/>
          </a:xfrm>
          <a:prstGeom prst="rect">
            <a:avLst/>
          </a:prstGeom>
        </p:spPr>
      </p:pic>
    </p:spTree>
    <p:extLst>
      <p:ext uri="{BB962C8B-B14F-4D97-AF65-F5344CB8AC3E}">
        <p14:creationId xmlns:p14="http://schemas.microsoft.com/office/powerpoint/2010/main" val="404004768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EF6E9-3C04-4A68-828C-3E3595777D7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761925F3-E523-4D92-B79F-93CE336A22E5}"/>
              </a:ext>
            </a:extLst>
          </p:cNvPr>
          <p:cNvPicPr>
            <a:picLocks noGrp="1" noChangeAspect="1"/>
          </p:cNvPicPr>
          <p:nvPr>
            <p:ph idx="1"/>
          </p:nvPr>
        </p:nvPicPr>
        <p:blipFill>
          <a:blip r:embed="rId2"/>
          <a:stretch>
            <a:fillRect/>
          </a:stretch>
        </p:blipFill>
        <p:spPr>
          <a:xfrm>
            <a:off x="1066800" y="2162705"/>
            <a:ext cx="7764844" cy="3849687"/>
          </a:xfrm>
        </p:spPr>
      </p:pic>
    </p:spTree>
    <p:extLst>
      <p:ext uri="{BB962C8B-B14F-4D97-AF65-F5344CB8AC3E}">
        <p14:creationId xmlns:p14="http://schemas.microsoft.com/office/powerpoint/2010/main" val="168041356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B7715-54A3-43FA-81E0-99F579CE63CC}"/>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11EC9FDC-D162-4759-82EA-9C958F4FA136}"/>
              </a:ext>
            </a:extLst>
          </p:cNvPr>
          <p:cNvPicPr>
            <a:picLocks noGrp="1" noChangeAspect="1"/>
          </p:cNvPicPr>
          <p:nvPr>
            <p:ph idx="1"/>
          </p:nvPr>
        </p:nvPicPr>
        <p:blipFill>
          <a:blip r:embed="rId2"/>
          <a:stretch>
            <a:fillRect/>
          </a:stretch>
        </p:blipFill>
        <p:spPr>
          <a:xfrm>
            <a:off x="1066800" y="2120371"/>
            <a:ext cx="8124105" cy="3849687"/>
          </a:xfrm>
        </p:spPr>
      </p:pic>
    </p:spTree>
    <p:extLst>
      <p:ext uri="{BB962C8B-B14F-4D97-AF65-F5344CB8AC3E}">
        <p14:creationId xmlns:p14="http://schemas.microsoft.com/office/powerpoint/2010/main" val="51145897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08C73-EB77-4651-9456-93BC46CA2C8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8270A4E6-6047-4794-A702-53E6E23695F5}"/>
              </a:ext>
            </a:extLst>
          </p:cNvPr>
          <p:cNvPicPr>
            <a:picLocks noGrp="1" noChangeAspect="1"/>
          </p:cNvPicPr>
          <p:nvPr>
            <p:ph idx="1"/>
          </p:nvPr>
        </p:nvPicPr>
        <p:blipFill>
          <a:blip r:embed="rId2"/>
          <a:stretch>
            <a:fillRect/>
          </a:stretch>
        </p:blipFill>
        <p:spPr>
          <a:xfrm>
            <a:off x="1066800" y="2137305"/>
            <a:ext cx="8674827" cy="3849687"/>
          </a:xfrm>
        </p:spPr>
      </p:pic>
    </p:spTree>
    <p:extLst>
      <p:ext uri="{BB962C8B-B14F-4D97-AF65-F5344CB8AC3E}">
        <p14:creationId xmlns:p14="http://schemas.microsoft.com/office/powerpoint/2010/main" val="186131286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6D72C-ACE2-4978-B31E-525C651EBC1F}"/>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C13622DF-3486-4C95-B260-BE133E0577D1}"/>
              </a:ext>
            </a:extLst>
          </p:cNvPr>
          <p:cNvPicPr>
            <a:picLocks noGrp="1" noChangeAspect="1"/>
          </p:cNvPicPr>
          <p:nvPr>
            <p:ph idx="1"/>
          </p:nvPr>
        </p:nvPicPr>
        <p:blipFill>
          <a:blip r:embed="rId2"/>
          <a:stretch>
            <a:fillRect/>
          </a:stretch>
        </p:blipFill>
        <p:spPr>
          <a:xfrm>
            <a:off x="1066800" y="2120371"/>
            <a:ext cx="8388339" cy="3849687"/>
          </a:xfrm>
        </p:spPr>
      </p:pic>
    </p:spTree>
    <p:extLst>
      <p:ext uri="{BB962C8B-B14F-4D97-AF65-F5344CB8AC3E}">
        <p14:creationId xmlns:p14="http://schemas.microsoft.com/office/powerpoint/2010/main" val="31866932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CDEE3-A919-470A-8169-BA2F5677384A}"/>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67F3AC28-AA3E-45EE-B1D5-28B3662BCB66}"/>
              </a:ext>
            </a:extLst>
          </p:cNvPr>
          <p:cNvPicPr>
            <a:picLocks noGrp="1" noChangeAspect="1"/>
          </p:cNvPicPr>
          <p:nvPr>
            <p:ph idx="1"/>
          </p:nvPr>
        </p:nvPicPr>
        <p:blipFill>
          <a:blip r:embed="rId2"/>
          <a:stretch>
            <a:fillRect/>
          </a:stretch>
        </p:blipFill>
        <p:spPr>
          <a:xfrm>
            <a:off x="1066800" y="2145771"/>
            <a:ext cx="7516055" cy="3849687"/>
          </a:xfrm>
        </p:spPr>
      </p:pic>
    </p:spTree>
    <p:extLst>
      <p:ext uri="{BB962C8B-B14F-4D97-AF65-F5344CB8AC3E}">
        <p14:creationId xmlns:p14="http://schemas.microsoft.com/office/powerpoint/2010/main" val="391885203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D4710-8C79-4966-B829-BC5F28DFD252}"/>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0E417C0F-39CB-49F1-9C8D-23FB974D2A13}"/>
              </a:ext>
            </a:extLst>
          </p:cNvPr>
          <p:cNvPicPr>
            <a:picLocks noGrp="1" noChangeAspect="1"/>
          </p:cNvPicPr>
          <p:nvPr>
            <p:ph idx="1"/>
          </p:nvPr>
        </p:nvPicPr>
        <p:blipFill>
          <a:blip r:embed="rId2"/>
          <a:stretch>
            <a:fillRect/>
          </a:stretch>
        </p:blipFill>
        <p:spPr>
          <a:xfrm>
            <a:off x="1066800" y="2137305"/>
            <a:ext cx="9282713" cy="3849687"/>
          </a:xfrm>
        </p:spPr>
      </p:pic>
    </p:spTree>
    <p:extLst>
      <p:ext uri="{BB962C8B-B14F-4D97-AF65-F5344CB8AC3E}">
        <p14:creationId xmlns:p14="http://schemas.microsoft.com/office/powerpoint/2010/main" val="30637176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10384-B789-4496-812C-1BAAF38AB87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7C6F0EC1-CBCD-456B-9906-95FA930FBDA6}"/>
              </a:ext>
            </a:extLst>
          </p:cNvPr>
          <p:cNvPicPr>
            <a:picLocks noGrp="1" noChangeAspect="1"/>
          </p:cNvPicPr>
          <p:nvPr>
            <p:ph idx="1"/>
          </p:nvPr>
        </p:nvPicPr>
        <p:blipFill>
          <a:blip r:embed="rId2"/>
          <a:stretch>
            <a:fillRect/>
          </a:stretch>
        </p:blipFill>
        <p:spPr>
          <a:xfrm>
            <a:off x="1066800" y="2137305"/>
            <a:ext cx="8813166" cy="3849687"/>
          </a:xfrm>
        </p:spPr>
      </p:pic>
    </p:spTree>
    <p:extLst>
      <p:ext uri="{BB962C8B-B14F-4D97-AF65-F5344CB8AC3E}">
        <p14:creationId xmlns:p14="http://schemas.microsoft.com/office/powerpoint/2010/main" val="147234232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17CD-F9D0-49A8-A8B9-F56EA2A0DD2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2FBFEA90-A987-437C-94C2-7652448CA0B8}"/>
              </a:ext>
            </a:extLst>
          </p:cNvPr>
          <p:cNvPicPr>
            <a:picLocks noGrp="1" noChangeAspect="1"/>
          </p:cNvPicPr>
          <p:nvPr>
            <p:ph idx="1"/>
          </p:nvPr>
        </p:nvPicPr>
        <p:blipFill>
          <a:blip r:embed="rId2"/>
          <a:stretch>
            <a:fillRect/>
          </a:stretch>
        </p:blipFill>
        <p:spPr>
          <a:xfrm>
            <a:off x="1066800" y="2137305"/>
            <a:ext cx="9567842" cy="3849687"/>
          </a:xfrm>
        </p:spPr>
      </p:pic>
    </p:spTree>
    <p:extLst>
      <p:ext uri="{BB962C8B-B14F-4D97-AF65-F5344CB8AC3E}">
        <p14:creationId xmlns:p14="http://schemas.microsoft.com/office/powerpoint/2010/main" val="27653861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6B64A-10F2-4121-8881-DC09227FF539}"/>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36A9F4FE-B4F8-400B-8D46-A0A78926FEAC}"/>
              </a:ext>
            </a:extLst>
          </p:cNvPr>
          <p:cNvPicPr>
            <a:picLocks noGrp="1" noChangeAspect="1"/>
          </p:cNvPicPr>
          <p:nvPr>
            <p:ph idx="1"/>
          </p:nvPr>
        </p:nvPicPr>
        <p:blipFill>
          <a:blip r:embed="rId2"/>
          <a:stretch>
            <a:fillRect/>
          </a:stretch>
        </p:blipFill>
        <p:spPr>
          <a:xfrm>
            <a:off x="1066800" y="2103104"/>
            <a:ext cx="5877745" cy="971686"/>
          </a:xfrm>
        </p:spPr>
      </p:pic>
      <p:pic>
        <p:nvPicPr>
          <p:cNvPr id="7" name="Picture 6">
            <a:extLst>
              <a:ext uri="{FF2B5EF4-FFF2-40B4-BE49-F238E27FC236}">
                <a16:creationId xmlns:a16="http://schemas.microsoft.com/office/drawing/2014/main" id="{1C1C79E0-6BA3-4633-B924-49F2B5BD02C0}"/>
              </a:ext>
            </a:extLst>
          </p:cNvPr>
          <p:cNvPicPr>
            <a:picLocks noChangeAspect="1"/>
          </p:cNvPicPr>
          <p:nvPr/>
        </p:nvPicPr>
        <p:blipFill>
          <a:blip r:embed="rId3"/>
          <a:stretch>
            <a:fillRect/>
          </a:stretch>
        </p:blipFill>
        <p:spPr>
          <a:xfrm>
            <a:off x="1363133" y="3074790"/>
            <a:ext cx="5088467" cy="2012295"/>
          </a:xfrm>
          <a:prstGeom prst="rect">
            <a:avLst/>
          </a:prstGeom>
        </p:spPr>
      </p:pic>
    </p:spTree>
    <p:extLst>
      <p:ext uri="{BB962C8B-B14F-4D97-AF65-F5344CB8AC3E}">
        <p14:creationId xmlns:p14="http://schemas.microsoft.com/office/powerpoint/2010/main" val="373017570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B757-B3F3-45AB-8716-5467DEE2C324}"/>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AC793346-BE62-4A76-B80E-09B32C0FAD33}"/>
              </a:ext>
            </a:extLst>
          </p:cNvPr>
          <p:cNvPicPr>
            <a:picLocks noGrp="1" noChangeAspect="1"/>
          </p:cNvPicPr>
          <p:nvPr>
            <p:ph idx="1"/>
          </p:nvPr>
        </p:nvPicPr>
        <p:blipFill>
          <a:blip r:embed="rId2"/>
          <a:stretch>
            <a:fillRect/>
          </a:stretch>
        </p:blipFill>
        <p:spPr>
          <a:xfrm>
            <a:off x="1066800" y="2120372"/>
            <a:ext cx="7865595" cy="3849687"/>
          </a:xfrm>
        </p:spPr>
      </p:pic>
    </p:spTree>
    <p:extLst>
      <p:ext uri="{BB962C8B-B14F-4D97-AF65-F5344CB8AC3E}">
        <p14:creationId xmlns:p14="http://schemas.microsoft.com/office/powerpoint/2010/main" val="16442807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D8742-A96A-4FF2-A4FB-C6B330851BB0}"/>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4786E8B4-2AE5-4716-8576-D7178210E681}"/>
              </a:ext>
            </a:extLst>
          </p:cNvPr>
          <p:cNvPicPr>
            <a:picLocks noGrp="1" noChangeAspect="1"/>
          </p:cNvPicPr>
          <p:nvPr>
            <p:ph idx="1"/>
          </p:nvPr>
        </p:nvPicPr>
        <p:blipFill>
          <a:blip r:embed="rId2"/>
          <a:stretch>
            <a:fillRect/>
          </a:stretch>
        </p:blipFill>
        <p:spPr>
          <a:xfrm>
            <a:off x="1066800" y="2128838"/>
            <a:ext cx="8920761" cy="3849687"/>
          </a:xfrm>
        </p:spPr>
      </p:pic>
    </p:spTree>
    <p:extLst>
      <p:ext uri="{BB962C8B-B14F-4D97-AF65-F5344CB8AC3E}">
        <p14:creationId xmlns:p14="http://schemas.microsoft.com/office/powerpoint/2010/main" val="361863692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BCFE8-5679-4106-A4FF-64691E7551EB}"/>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EA1F5937-49E1-475D-BFB0-B345E632FE51}"/>
              </a:ext>
            </a:extLst>
          </p:cNvPr>
          <p:cNvPicPr>
            <a:picLocks noGrp="1" noChangeAspect="1"/>
          </p:cNvPicPr>
          <p:nvPr>
            <p:ph idx="1"/>
          </p:nvPr>
        </p:nvPicPr>
        <p:blipFill>
          <a:blip r:embed="rId2"/>
          <a:stretch>
            <a:fillRect/>
          </a:stretch>
        </p:blipFill>
        <p:spPr>
          <a:xfrm>
            <a:off x="1066800" y="2162705"/>
            <a:ext cx="8357685" cy="3849687"/>
          </a:xfrm>
        </p:spPr>
      </p:pic>
    </p:spTree>
    <p:extLst>
      <p:ext uri="{BB962C8B-B14F-4D97-AF65-F5344CB8AC3E}">
        <p14:creationId xmlns:p14="http://schemas.microsoft.com/office/powerpoint/2010/main" val="31473087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33CE-DA21-4D74-A084-B303EFF63A0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C0D8892A-60F5-42F6-B4A1-F5FE3481F63B}"/>
              </a:ext>
            </a:extLst>
          </p:cNvPr>
          <p:cNvPicPr>
            <a:picLocks noGrp="1" noChangeAspect="1"/>
          </p:cNvPicPr>
          <p:nvPr>
            <p:ph idx="1"/>
          </p:nvPr>
        </p:nvPicPr>
        <p:blipFill>
          <a:blip r:embed="rId2"/>
          <a:stretch>
            <a:fillRect/>
          </a:stretch>
        </p:blipFill>
        <p:spPr>
          <a:xfrm>
            <a:off x="1066800" y="2103438"/>
            <a:ext cx="8188332" cy="3849687"/>
          </a:xfrm>
        </p:spPr>
      </p:pic>
    </p:spTree>
    <p:extLst>
      <p:ext uri="{BB962C8B-B14F-4D97-AF65-F5344CB8AC3E}">
        <p14:creationId xmlns:p14="http://schemas.microsoft.com/office/powerpoint/2010/main" val="391254132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FC4B0-EFFA-4592-BC91-032D237004F3}"/>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88AF6508-9834-49FF-A066-E00EC92BA9BB}"/>
              </a:ext>
            </a:extLst>
          </p:cNvPr>
          <p:cNvPicPr>
            <a:picLocks noGrp="1" noChangeAspect="1"/>
          </p:cNvPicPr>
          <p:nvPr>
            <p:ph idx="1"/>
          </p:nvPr>
        </p:nvPicPr>
        <p:blipFill>
          <a:blip r:embed="rId2"/>
          <a:stretch>
            <a:fillRect/>
          </a:stretch>
        </p:blipFill>
        <p:spPr>
          <a:xfrm>
            <a:off x="1066800" y="2120371"/>
            <a:ext cx="8055665" cy="3849687"/>
          </a:xfrm>
        </p:spPr>
      </p:pic>
    </p:spTree>
    <p:extLst>
      <p:ext uri="{BB962C8B-B14F-4D97-AF65-F5344CB8AC3E}">
        <p14:creationId xmlns:p14="http://schemas.microsoft.com/office/powerpoint/2010/main" val="13793807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4AC0A-7601-4EFF-91D5-162CF15E561D}"/>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68755CB7-0105-4C52-B30B-110635FDCE10}"/>
              </a:ext>
            </a:extLst>
          </p:cNvPr>
          <p:cNvPicPr>
            <a:picLocks noGrp="1" noChangeAspect="1"/>
          </p:cNvPicPr>
          <p:nvPr>
            <p:ph idx="1"/>
          </p:nvPr>
        </p:nvPicPr>
        <p:blipFill>
          <a:blip r:embed="rId2"/>
          <a:stretch>
            <a:fillRect/>
          </a:stretch>
        </p:blipFill>
        <p:spPr>
          <a:xfrm>
            <a:off x="1066800" y="2097694"/>
            <a:ext cx="10058400" cy="3624108"/>
          </a:xfrm>
        </p:spPr>
      </p:pic>
    </p:spTree>
    <p:extLst>
      <p:ext uri="{BB962C8B-B14F-4D97-AF65-F5344CB8AC3E}">
        <p14:creationId xmlns:p14="http://schemas.microsoft.com/office/powerpoint/2010/main" val="35527371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D01A-EE8B-435E-9677-3BCEC029C5A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F561C929-A16A-4FF5-AE79-5B32D97E386A}"/>
              </a:ext>
            </a:extLst>
          </p:cNvPr>
          <p:cNvPicPr>
            <a:picLocks noGrp="1" noChangeAspect="1"/>
          </p:cNvPicPr>
          <p:nvPr>
            <p:ph idx="1"/>
          </p:nvPr>
        </p:nvPicPr>
        <p:blipFill>
          <a:blip r:embed="rId2"/>
          <a:stretch>
            <a:fillRect/>
          </a:stretch>
        </p:blipFill>
        <p:spPr>
          <a:xfrm>
            <a:off x="1066800" y="2128838"/>
            <a:ext cx="8357499" cy="3849687"/>
          </a:xfrm>
        </p:spPr>
      </p:pic>
    </p:spTree>
    <p:extLst>
      <p:ext uri="{BB962C8B-B14F-4D97-AF65-F5344CB8AC3E}">
        <p14:creationId xmlns:p14="http://schemas.microsoft.com/office/powerpoint/2010/main" val="42713334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38241-D051-414D-AC25-0E56FF8C7595}"/>
              </a:ext>
            </a:extLst>
          </p:cNvPr>
          <p:cNvSpPr>
            <a:spLocks noGrp="1"/>
          </p:cNvSpPr>
          <p:nvPr>
            <p:ph type="title"/>
          </p:nvPr>
        </p:nvSpPr>
        <p:spPr/>
        <p:txBody>
          <a:bodyPr/>
          <a:lstStyle/>
          <a:p>
            <a:r>
              <a:rPr lang="en-IN" dirty="0">
                <a:latin typeface="Times New Roman" panose="02020603050405020304" pitchFamily="18" charset="0"/>
                <a:cs typeface="Times New Roman" panose="02020603050405020304" pitchFamily="18" charset="0"/>
              </a:rPr>
              <a:t>Example 2</a:t>
            </a:r>
            <a:endParaRPr lang="en-IN" dirty="0"/>
          </a:p>
        </p:txBody>
      </p:sp>
      <p:pic>
        <p:nvPicPr>
          <p:cNvPr id="5" name="Content Placeholder 4">
            <a:extLst>
              <a:ext uri="{FF2B5EF4-FFF2-40B4-BE49-F238E27FC236}">
                <a16:creationId xmlns:a16="http://schemas.microsoft.com/office/drawing/2014/main" id="{77042EB2-8727-4992-8CB7-2CDA067BA489}"/>
              </a:ext>
            </a:extLst>
          </p:cNvPr>
          <p:cNvPicPr>
            <a:picLocks noGrp="1" noChangeAspect="1"/>
          </p:cNvPicPr>
          <p:nvPr>
            <p:ph idx="1"/>
          </p:nvPr>
        </p:nvPicPr>
        <p:blipFill>
          <a:blip r:embed="rId2"/>
          <a:stretch>
            <a:fillRect/>
          </a:stretch>
        </p:blipFill>
        <p:spPr>
          <a:xfrm>
            <a:off x="1066800" y="2137304"/>
            <a:ext cx="9451528" cy="3849687"/>
          </a:xfrm>
        </p:spPr>
      </p:pic>
      <p:pic>
        <p:nvPicPr>
          <p:cNvPr id="7" name="Picture 6">
            <a:extLst>
              <a:ext uri="{FF2B5EF4-FFF2-40B4-BE49-F238E27FC236}">
                <a16:creationId xmlns:a16="http://schemas.microsoft.com/office/drawing/2014/main" id="{DE28913E-2C64-4A0B-9260-86193703C7B4}"/>
              </a:ext>
            </a:extLst>
          </p:cNvPr>
          <p:cNvPicPr>
            <a:picLocks noChangeAspect="1"/>
          </p:cNvPicPr>
          <p:nvPr/>
        </p:nvPicPr>
        <p:blipFill>
          <a:blip r:embed="rId3"/>
          <a:stretch>
            <a:fillRect/>
          </a:stretch>
        </p:blipFill>
        <p:spPr>
          <a:xfrm>
            <a:off x="8202048" y="5655734"/>
            <a:ext cx="495369" cy="331258"/>
          </a:xfrm>
          <a:prstGeom prst="rect">
            <a:avLst/>
          </a:prstGeom>
        </p:spPr>
      </p:pic>
    </p:spTree>
    <p:extLst>
      <p:ext uri="{BB962C8B-B14F-4D97-AF65-F5344CB8AC3E}">
        <p14:creationId xmlns:p14="http://schemas.microsoft.com/office/powerpoint/2010/main" val="39531030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VTI" id="{A72E8C35-66DD-49F8-AF66-813F19B983AE}" vid="{93CCBC76-B7A1-4C3D-93EA-5CE34C4670F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59D436-C82E-43E0-8A01-53DF9CED6032}">
  <ds:schemaRefs>
    <ds:schemaRef ds:uri="http://schemas.microsoft.com/sharepoint/v3/contenttype/forms"/>
  </ds:schemaRefs>
</ds:datastoreItem>
</file>

<file path=customXml/itemProps2.xml><?xml version="1.0" encoding="utf-8"?>
<ds:datastoreItem xmlns:ds="http://schemas.openxmlformats.org/officeDocument/2006/customXml" ds:itemID="{946BCBFB-BBC7-42F1-95CD-058E172363A0}">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F91CDEB-92ED-41DC-BF33-2916A76876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{718D4903-A94A-4AD2-B92F-D58F856DBC5B}tf11531919_win32</Template>
  <TotalTime>535</TotalTime>
  <Words>515</Words>
  <Application>Microsoft Office PowerPoint</Application>
  <PresentationFormat>Widescreen</PresentationFormat>
  <Paragraphs>108</Paragraphs>
  <Slides>90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90</vt:i4>
      </vt:variant>
    </vt:vector>
  </HeadingPairs>
  <TitlesOfParts>
    <vt:vector size="97" baseType="lpstr">
      <vt:lpstr>Arial</vt:lpstr>
      <vt:lpstr>Avenir Next LT Pro</vt:lpstr>
      <vt:lpstr>Avenir Next LT Pro Light</vt:lpstr>
      <vt:lpstr>Calibri</vt:lpstr>
      <vt:lpstr>Garamond</vt:lpstr>
      <vt:lpstr>Times New Roman</vt:lpstr>
      <vt:lpstr>SavonVTI</vt:lpstr>
      <vt:lpstr>BMS COLLEGE OF ENGINEERING   Department of Machine Learning  Nature Inspired Computing  UNIT 04 Fire Fly Algorithm </vt:lpstr>
      <vt:lpstr>Introduction</vt:lpstr>
      <vt:lpstr>Assumptions  </vt:lpstr>
      <vt:lpstr>Assumption 1</vt:lpstr>
      <vt:lpstr>Assumption 2</vt:lpstr>
      <vt:lpstr>Assumption 3</vt:lpstr>
      <vt:lpstr>Assumption 4</vt:lpstr>
      <vt:lpstr>Flow chart of FA </vt:lpstr>
      <vt:lpstr>Fire Fly Algorithm</vt:lpstr>
      <vt:lpstr>Fire Fly Optimization Algorithm Explanation</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Example 1</vt:lpstr>
      <vt:lpstr>Applications of Fire Fly Algorithm</vt:lpstr>
      <vt:lpstr>Example 2</vt:lpstr>
      <vt:lpstr>Example 2</vt:lpstr>
      <vt:lpstr>Computation in Matlab</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lpstr>Example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Lorem Ipsum</dc:title>
  <dc:creator>Varsha R</dc:creator>
  <cp:lastModifiedBy>Varsha R</cp:lastModifiedBy>
  <cp:revision>93</cp:revision>
  <dcterms:created xsi:type="dcterms:W3CDTF">2024-11-26T10:12:15Z</dcterms:created>
  <dcterms:modified xsi:type="dcterms:W3CDTF">2024-11-29T11:26:35Z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