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74" r:id="rId10"/>
    <p:sldId id="266" r:id="rId11"/>
    <p:sldId id="267" r:id="rId12"/>
    <p:sldId id="273" r:id="rId13"/>
    <p:sldId id="268" r:id="rId14"/>
    <p:sldId id="269" r:id="rId15"/>
    <p:sldId id="270" r:id="rId16"/>
    <p:sldId id="271" r:id="rId17"/>
    <p:sldId id="275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257AC2D7-33BF-4203-B693-DB1866B3FD45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75148BF-1001-4977-8208-C5D4CD1CFB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3297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C2D7-33BF-4203-B693-DB1866B3FD45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48BF-1001-4977-8208-C5D4CD1CFBFE}" type="slidenum">
              <a:rPr lang="en-IN" smtClean="0"/>
              <a:t>‹#›</a:t>
            </a:fld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CF3CAA-33AC-4CD6-8860-6072FA64F5A5}"/>
              </a:ext>
            </a:extLst>
          </p:cNvPr>
          <p:cNvSpPr txBox="1"/>
          <p:nvPr userDrawn="1"/>
        </p:nvSpPr>
        <p:spPr>
          <a:xfrm>
            <a:off x="4177717" y="6212660"/>
            <a:ext cx="3699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by Prof. Varsha R</a:t>
            </a:r>
          </a:p>
        </p:txBody>
      </p:sp>
    </p:spTree>
    <p:extLst>
      <p:ext uri="{BB962C8B-B14F-4D97-AF65-F5344CB8AC3E}">
        <p14:creationId xmlns:p14="http://schemas.microsoft.com/office/powerpoint/2010/main" val="28458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57AC2D7-33BF-4203-B693-DB1866B3FD45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075148BF-1001-4977-8208-C5D4CD1CFB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8400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C2D7-33BF-4203-B693-DB1866B3FD45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48BF-1001-4977-8208-C5D4CD1CFB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844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C2D7-33BF-4203-B693-DB1866B3FD45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48BF-1001-4977-8208-C5D4CD1CFB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1786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C2D7-33BF-4203-B693-DB1866B3FD45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48BF-1001-4977-8208-C5D4CD1CFB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3379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C2D7-33BF-4203-B693-DB1866B3FD45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48BF-1001-4977-8208-C5D4CD1CFB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88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C2D7-33BF-4203-B693-DB1866B3FD45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75148BF-1001-4977-8208-C5D4CD1CFBFE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814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57AC2D7-33BF-4203-B693-DB1866B3FD45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75148BF-1001-4977-8208-C5D4CD1CFBFE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749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C2D7-33BF-4203-B693-DB1866B3FD45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48BF-1001-4977-8208-C5D4CD1CFB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7494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AC2D7-33BF-4203-B693-DB1866B3FD45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148BF-1001-4977-8208-C5D4CD1CFB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925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57AC2D7-33BF-4203-B693-DB1866B3FD45}" type="datetimeFigureOut">
              <a:rPr lang="en-IN" smtClean="0"/>
              <a:t>14-11-2025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75148BF-1001-4977-8208-C5D4CD1CFB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1016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6303D-6DA0-49EC-8379-2B9D0198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455337"/>
          </a:xfrm>
        </p:spPr>
        <p:txBody>
          <a:bodyPr/>
          <a:lstStyle/>
          <a:p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BMS COLLEGE OF ENGINEERING </a:t>
            </a:r>
            <a:b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Machine Learning</a:t>
            </a:r>
            <a:b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Nature Inspired Computing</a:t>
            </a:r>
            <a:br>
              <a:rPr lang="en-I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 04</a:t>
            </a:r>
            <a:b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Cuckoo Search Algorithm</a:t>
            </a:r>
            <a:endParaRPr lang="en-IN" sz="1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65A3D1-5FD1-4809-8464-8A4F458ACC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6900" y="4842934"/>
            <a:ext cx="8174567" cy="575734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Varsha R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Professor, Dept. of Machine Learning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EBBD26-C2C1-4EBA-84F9-2B3C7015A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629" y="4241186"/>
            <a:ext cx="784305" cy="559415"/>
          </a:xfrm>
          <a:prstGeom prst="rect">
            <a:avLst/>
          </a:prstGeom>
        </p:spPr>
      </p:pic>
      <p:pic>
        <p:nvPicPr>
          <p:cNvPr id="6" name="Picture 2" descr="B.M.S. College of Engineering - Wikipedia">
            <a:extLst>
              <a:ext uri="{FF2B5EF4-FFF2-40B4-BE49-F238E27FC236}">
                <a16:creationId xmlns:a16="http://schemas.microsoft.com/office/drawing/2014/main" id="{8A2210FE-9010-47DA-AAE5-55BC2B58A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7753" y="1280195"/>
            <a:ext cx="636058" cy="62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1A1319-E32A-4C1B-B4C3-0F6DEC355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7693" y="3089993"/>
            <a:ext cx="1757407" cy="19392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FA319F-1870-4404-B22A-A944CD7D20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1706" y="3152406"/>
            <a:ext cx="2700715" cy="140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815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5560E-8271-423D-B567-9C1A973B6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A91B83-AA22-4B9D-B6DB-24C1A323B1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144178"/>
            <a:ext cx="6744641" cy="3867690"/>
          </a:xfrm>
        </p:spPr>
      </p:pic>
    </p:spTree>
    <p:extLst>
      <p:ext uri="{BB962C8B-B14F-4D97-AF65-F5344CB8AC3E}">
        <p14:creationId xmlns:p14="http://schemas.microsoft.com/office/powerpoint/2010/main" val="1903626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33340-7F0A-4812-9091-6DA6CB96D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Cuckoo Search Algorithm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6300C8-0C02-4C43-B820-824BF83E99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152131"/>
            <a:ext cx="6906589" cy="3648584"/>
          </a:xfrm>
        </p:spPr>
      </p:pic>
    </p:spTree>
    <p:extLst>
      <p:ext uri="{BB962C8B-B14F-4D97-AF65-F5344CB8AC3E}">
        <p14:creationId xmlns:p14="http://schemas.microsoft.com/office/powerpoint/2010/main" val="1706757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D10CA-02AB-476D-8E82-23B5551E4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Cuckoo Search Algorithm 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89D336-E188-4FAF-B22E-DF2EE08E66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157418"/>
            <a:ext cx="6906589" cy="3705742"/>
          </a:xfrm>
        </p:spPr>
      </p:pic>
    </p:spTree>
    <p:extLst>
      <p:ext uri="{BB962C8B-B14F-4D97-AF65-F5344CB8AC3E}">
        <p14:creationId xmlns:p14="http://schemas.microsoft.com/office/powerpoint/2010/main" val="2088041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8DE28-7495-4A05-985D-DDDA1C9B5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Cuckoo Search Algorithm 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1A6ADA-7C19-420C-B025-9A408A6EFF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150535"/>
            <a:ext cx="6858957" cy="3753374"/>
          </a:xfr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4D1F36E-F5C9-433F-A883-58E54914F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468" y="389654"/>
            <a:ext cx="3098800" cy="187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938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02BB4-6F4C-47F7-8197-F9659E302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Cuckoo Search Algorithm 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455BE4E-D950-419C-81B4-5E4BF88757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153726"/>
            <a:ext cx="6735115" cy="3543795"/>
          </a:xfr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0D11079-FF81-45F4-ADE4-FFF57F04C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667" y="642594"/>
            <a:ext cx="2993311" cy="200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63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F7C87-4F25-4046-9A79-AD3758548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Cuckoo Search Algorithm 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FBB398-68CE-4E40-BA0C-B0D0792DDF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125157"/>
            <a:ext cx="6754168" cy="3448531"/>
          </a:xfrm>
        </p:spPr>
      </p:pic>
    </p:spTree>
    <p:extLst>
      <p:ext uri="{BB962C8B-B14F-4D97-AF65-F5344CB8AC3E}">
        <p14:creationId xmlns:p14="http://schemas.microsoft.com/office/powerpoint/2010/main" val="1011773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4FD4E-E75F-4FFB-8CB0-8C84834EF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Important Rules in Cuckoo Search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CE329D-74EE-47D8-A8A6-0AAB3FC458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093966"/>
            <a:ext cx="6677957" cy="3019846"/>
          </a:xfrm>
        </p:spPr>
      </p:pic>
    </p:spTree>
    <p:extLst>
      <p:ext uri="{BB962C8B-B14F-4D97-AF65-F5344CB8AC3E}">
        <p14:creationId xmlns:p14="http://schemas.microsoft.com/office/powerpoint/2010/main" val="3785436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88C66-0E5E-47FE-9B1E-41B2C57D0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does Cuckoo Search Algorithm Works?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EE2A73-C19A-46C3-B175-B991E68911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70640" y="2103438"/>
            <a:ext cx="7050719" cy="3932237"/>
          </a:xfrm>
        </p:spPr>
      </p:pic>
    </p:spTree>
    <p:extLst>
      <p:ext uri="{BB962C8B-B14F-4D97-AF65-F5344CB8AC3E}">
        <p14:creationId xmlns:p14="http://schemas.microsoft.com/office/powerpoint/2010/main" val="1782020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E9A51-552B-47E6-9937-4659BD455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in Cuckoo Search Algorithm 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A3CBE6-05AC-4E7B-A5A2-BD0264401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175475"/>
            <a:ext cx="5201376" cy="2772162"/>
          </a:xfrm>
        </p:spPr>
      </p:pic>
    </p:spTree>
    <p:extLst>
      <p:ext uri="{BB962C8B-B14F-4D97-AF65-F5344CB8AC3E}">
        <p14:creationId xmlns:p14="http://schemas.microsoft.com/office/powerpoint/2010/main" val="4216846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0D82E-A549-4F80-98FE-5B26C261C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in Cuckoo Search Algorithm 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A7C493-DC75-4A8D-8C59-4F5EEFABBF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137296"/>
            <a:ext cx="6801799" cy="3915321"/>
          </a:xfrm>
        </p:spPr>
      </p:pic>
    </p:spTree>
    <p:extLst>
      <p:ext uri="{BB962C8B-B14F-4D97-AF65-F5344CB8AC3E}">
        <p14:creationId xmlns:p14="http://schemas.microsoft.com/office/powerpoint/2010/main" val="2158979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D6AF3-30A6-4493-9D12-4AB7DF60D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in Cuckoo Search Algorithm 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516807-3899-4191-83A0-43D11BA6A8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150115"/>
            <a:ext cx="10058400" cy="3838882"/>
          </a:xfrm>
        </p:spPr>
      </p:pic>
    </p:spTree>
    <p:extLst>
      <p:ext uri="{BB962C8B-B14F-4D97-AF65-F5344CB8AC3E}">
        <p14:creationId xmlns:p14="http://schemas.microsoft.com/office/powerpoint/2010/main" val="2217145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01E11-9D9F-41FA-843E-19C817534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in Cuckoo Search Algorithm 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D21B1B-3C44-4200-885F-69D4D17EF0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128379"/>
            <a:ext cx="6592220" cy="2781688"/>
          </a:xfrm>
        </p:spPr>
      </p:pic>
    </p:spTree>
    <p:extLst>
      <p:ext uri="{BB962C8B-B14F-4D97-AF65-F5344CB8AC3E}">
        <p14:creationId xmlns:p14="http://schemas.microsoft.com/office/powerpoint/2010/main" val="1907210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4828B-D0B7-467C-B325-608737290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in Cuckoo Search Algorithm 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34AA32-FDDB-4BF1-8121-A77A071AB9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173827"/>
            <a:ext cx="6049219" cy="3639058"/>
          </a:xfrm>
        </p:spPr>
      </p:pic>
    </p:spTree>
    <p:extLst>
      <p:ext uri="{BB962C8B-B14F-4D97-AF65-F5344CB8AC3E}">
        <p14:creationId xmlns:p14="http://schemas.microsoft.com/office/powerpoint/2010/main" val="621876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8393-EF1C-45CA-A5E7-B0B4AC393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Steps in Cuckoo Search Algorithm 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C2EBB7-B77E-4497-A5CD-CC89E01FE5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190577"/>
            <a:ext cx="6744641" cy="2476846"/>
          </a:xfrm>
        </p:spPr>
      </p:pic>
    </p:spTree>
    <p:extLst>
      <p:ext uri="{BB962C8B-B14F-4D97-AF65-F5344CB8AC3E}">
        <p14:creationId xmlns:p14="http://schemas.microsoft.com/office/powerpoint/2010/main" val="20791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8AAA1-8A8F-4C66-9CFE-641D2BDCC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 Chart and Pseudo code of CS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17C733A-DC94-42C5-8BDE-1536D8DBD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179638"/>
            <a:ext cx="3343231" cy="393223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B16A5F-449A-4B74-8999-FBD70CF18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2379" y="2302411"/>
            <a:ext cx="4477375" cy="368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5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E0BB0-E144-494C-B0A9-030607C81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CSA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5686D91-A218-4887-A26B-31A7D53916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4482" y="2103438"/>
            <a:ext cx="7183035" cy="3932237"/>
          </a:xfrm>
        </p:spPr>
      </p:pic>
    </p:spTree>
    <p:extLst>
      <p:ext uri="{BB962C8B-B14F-4D97-AF65-F5344CB8AC3E}">
        <p14:creationId xmlns:p14="http://schemas.microsoft.com/office/powerpoint/2010/main" val="2991021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B86D0-D7C4-46C8-A52F-16233B74E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of CS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4DF0B87-F0FE-460B-8043-94B5DFED86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2098709"/>
            <a:ext cx="3543795" cy="3315163"/>
          </a:xfrm>
        </p:spPr>
      </p:pic>
    </p:spTree>
    <p:extLst>
      <p:ext uri="{BB962C8B-B14F-4D97-AF65-F5344CB8AC3E}">
        <p14:creationId xmlns:p14="http://schemas.microsoft.com/office/powerpoint/2010/main" val="35780127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136</TotalTime>
  <Words>107</Words>
  <Application>Microsoft Office PowerPoint</Application>
  <PresentationFormat>Widescreen</PresentationFormat>
  <Paragraphs>20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Century Gothic</vt:lpstr>
      <vt:lpstr>Garamond</vt:lpstr>
      <vt:lpstr>Times New Roman</vt:lpstr>
      <vt:lpstr>Savon</vt:lpstr>
      <vt:lpstr>BMS COLLEGE OF ENGINEERING   Department of Machine Learning  Nature Inspired Computing  UNIT 04 Cuckoo Search Algorithm</vt:lpstr>
      <vt:lpstr>Introduction</vt:lpstr>
      <vt:lpstr>Cuckoo Search Algorithm </vt:lpstr>
      <vt:lpstr>Cuckoo Search Algorithm </vt:lpstr>
      <vt:lpstr>Cuckoo Search Algorithm </vt:lpstr>
      <vt:lpstr>Cuckoo Search Algorithm </vt:lpstr>
      <vt:lpstr>Cuckoo Search Algorithm </vt:lpstr>
      <vt:lpstr>Three Important Rules in Cuckoo Search </vt:lpstr>
      <vt:lpstr>How does Cuckoo Search Algorithm Works?</vt:lpstr>
      <vt:lpstr>Steps in Cuckoo Search Algorithm </vt:lpstr>
      <vt:lpstr>Steps in Cuckoo Search Algorithm </vt:lpstr>
      <vt:lpstr>Steps in Cuckoo Search Algorithm </vt:lpstr>
      <vt:lpstr>Steps in Cuckoo Search Algorithm </vt:lpstr>
      <vt:lpstr>Steps in Cuckoo Search Algorithm </vt:lpstr>
      <vt:lpstr>Steps in Cuckoo Search Algorithm </vt:lpstr>
      <vt:lpstr>Flow Chart and Pseudo code of CS</vt:lpstr>
      <vt:lpstr>Advantages of CSA</vt:lpstr>
      <vt:lpstr>Applications of CS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BMS COLLEGE OF ENGINEERING   Department of Machine Learning  Nature Inspired Computing  UNIT 04 Cuckoo Search Algorithm</dc:title>
  <dc:creator>Varsha R</dc:creator>
  <cp:lastModifiedBy>Varsha R</cp:lastModifiedBy>
  <cp:revision>29</cp:revision>
  <dcterms:created xsi:type="dcterms:W3CDTF">2024-12-02T10:08:25Z</dcterms:created>
  <dcterms:modified xsi:type="dcterms:W3CDTF">2025-11-14T06:39:42Z</dcterms:modified>
</cp:coreProperties>
</file>