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 id="2147483673" r:id="rId2"/>
  </p:sldMasterIdLst>
  <p:notesMasterIdLst>
    <p:notesMasterId r:id="rId57"/>
  </p:notesMasterIdLst>
  <p:sldIdLst>
    <p:sldId id="256" r:id="rId3"/>
    <p:sldId id="259" r:id="rId4"/>
    <p:sldId id="257" r:id="rId5"/>
    <p:sldId id="260" r:id="rId6"/>
    <p:sldId id="261" r:id="rId7"/>
    <p:sldId id="262" r:id="rId8"/>
    <p:sldId id="314" r:id="rId9"/>
    <p:sldId id="263" r:id="rId10"/>
    <p:sldId id="264" r:id="rId11"/>
    <p:sldId id="265" r:id="rId12"/>
    <p:sldId id="267" r:id="rId13"/>
    <p:sldId id="315" r:id="rId14"/>
    <p:sldId id="316" r:id="rId15"/>
    <p:sldId id="313"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6" r:id="rId29"/>
    <p:sldId id="287" r:id="rId30"/>
    <p:sldId id="288" r:id="rId31"/>
    <p:sldId id="289" r:id="rId32"/>
    <p:sldId id="290" r:id="rId33"/>
    <p:sldId id="291" r:id="rId34"/>
    <p:sldId id="292" r:id="rId35"/>
    <p:sldId id="293" r:id="rId36"/>
    <p:sldId id="294" r:id="rId37"/>
    <p:sldId id="295" r:id="rId38"/>
    <p:sldId id="296" r:id="rId39"/>
    <p:sldId id="297" r:id="rId40"/>
    <p:sldId id="298" r:id="rId41"/>
    <p:sldId id="299" r:id="rId42"/>
    <p:sldId id="317" r:id="rId43"/>
    <p:sldId id="300" r:id="rId44"/>
    <p:sldId id="301" r:id="rId45"/>
    <p:sldId id="302" r:id="rId46"/>
    <p:sldId id="303" r:id="rId47"/>
    <p:sldId id="304" r:id="rId48"/>
    <p:sldId id="305" r:id="rId49"/>
    <p:sldId id="306" r:id="rId50"/>
    <p:sldId id="307" r:id="rId51"/>
    <p:sldId id="308" r:id="rId52"/>
    <p:sldId id="309" r:id="rId53"/>
    <p:sldId id="310" r:id="rId54"/>
    <p:sldId id="311" r:id="rId55"/>
    <p:sldId id="312" r:id="rId56"/>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097"/>
    <a:srgbClr val="0CB0B4"/>
    <a:srgbClr val="33CCCC"/>
    <a:srgbClr val="4400EE"/>
    <a:srgbClr val="FFC901"/>
    <a:srgbClr val="6C1A00"/>
    <a:srgbClr val="58004E"/>
    <a:srgbClr val="FE9202"/>
    <a:srgbClr val="800080"/>
    <a:srgbClr val="CC00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41" d="100"/>
          <a:sy n="141" d="100"/>
        </p:scale>
        <p:origin x="744" y="24"/>
      </p:cViewPr>
      <p:guideLst>
        <p:guide orient="horz" pos="1620"/>
        <p:guide pos="2880"/>
      </p:guideLst>
    </p:cSldViewPr>
  </p:slideViewPr>
  <p:notesTextViewPr>
    <p:cViewPr>
      <p:scale>
        <a:sx n="1" d="1"/>
        <a:sy n="1" d="1"/>
      </p:scale>
      <p:origin x="0" y="0"/>
    </p:cViewPr>
  </p:notesTextViewPr>
  <p:gridSpacing cx="152705" cy="152705"/>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presProps" Target="presProps.xml"/><Relationship Id="rId5" Type="http://schemas.openxmlformats.org/officeDocument/2006/relationships/slide" Target="slides/slide3.xml"/><Relationship Id="rId61" Type="http://schemas.openxmlformats.org/officeDocument/2006/relationships/tableStyles" Target="tableStyles.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viewProps" Target="viewProps.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notesMaster" Target="notesMasters/notesMaster1.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8D18E60-4300-4729-A0D7-6AB984C3922D}" type="datetimeFigureOut">
              <a:rPr lang="en-US" smtClean="0"/>
              <a:t>9/10/2026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F533E96-F078-4B3D-A8F4-F1AF21EBC357}" type="slidenum">
              <a:rPr lang="en-US" smtClean="0"/>
              <a:t>‹#›</a:t>
            </a:fld>
            <a:endParaRPr lang="en-US"/>
          </a:p>
        </p:txBody>
      </p:sp>
    </p:spTree>
    <p:extLst>
      <p:ext uri="{BB962C8B-B14F-4D97-AF65-F5344CB8AC3E}">
        <p14:creationId xmlns:p14="http://schemas.microsoft.com/office/powerpoint/2010/main" val="28443001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AF533E96-F078-4B3D-A8F4-F1AF21EBC357}" type="slidenum">
              <a:rPr lang="en-US" smtClean="0"/>
              <a:t>1</a:t>
            </a:fld>
            <a:endParaRPr lang="en-US"/>
          </a:p>
        </p:txBody>
      </p:sp>
    </p:spTree>
    <p:extLst>
      <p:ext uri="{BB962C8B-B14F-4D97-AF65-F5344CB8AC3E}">
        <p14:creationId xmlns:p14="http://schemas.microsoft.com/office/powerpoint/2010/main" val="19467748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57201"/>
            <a:ext cx="7772400" cy="3200400"/>
          </a:xfrm>
        </p:spPr>
        <p:txBody>
          <a:bodyPr anchor="b">
            <a:noAutofit/>
          </a:bodyPr>
          <a:lstStyle>
            <a:lvl1pPr>
              <a:lnSpc>
                <a:spcPct val="100000"/>
              </a:lnSpc>
              <a:defRPr sz="8000"/>
            </a:lvl1pPr>
          </a:lstStyle>
          <a:p>
            <a:r>
              <a:rPr lang="en-US"/>
              <a:t>Click to edit Master title style</a:t>
            </a:r>
            <a:endParaRPr lang="en-US" dirty="0"/>
          </a:p>
        </p:txBody>
      </p:sp>
      <p:sp>
        <p:nvSpPr>
          <p:cNvPr id="7" name="Date Placeholder 6"/>
          <p:cNvSpPr>
            <a:spLocks noGrp="1"/>
          </p:cNvSpPr>
          <p:nvPr>
            <p:ph type="dt" sz="half" idx="10"/>
          </p:nvPr>
        </p:nvSpPr>
        <p:spPr/>
        <p:txBody>
          <a:bodyPr/>
          <a:lstStyle/>
          <a:p>
            <a:fld id="{53074F12-AA26-4AC8-9962-C36BB8F32554}" type="datetimeFigureOut">
              <a:rPr lang="en-US" smtClean="0"/>
              <a:pPr/>
              <a:t>9/10/2026</a:t>
            </a:fld>
            <a:endParaRPr lang="en-US"/>
          </a:p>
        </p:txBody>
      </p:sp>
      <p:sp>
        <p:nvSpPr>
          <p:cNvPr id="8" name="Slide Number Placeholder 7"/>
          <p:cNvSpPr>
            <a:spLocks noGrp="1"/>
          </p:cNvSpPr>
          <p:nvPr>
            <p:ph type="sldNum" sz="quarter" idx="11"/>
          </p:nvPr>
        </p:nvSpPr>
        <p:spPr/>
        <p:txBody>
          <a:bodyPr/>
          <a:lstStyle/>
          <a:p>
            <a:fld id="{B82CCC60-E8CD-4174-8B1A-7DF615B22EEF}" type="slidenum">
              <a:rPr lang="en-US" smtClean="0"/>
              <a:pPr/>
              <a:t>‹#›</a:t>
            </a:fld>
            <a:endParaRPr lang="en-US"/>
          </a:p>
        </p:txBody>
      </p:sp>
      <p:sp>
        <p:nvSpPr>
          <p:cNvPr id="9" name="Footer Placeholder 8"/>
          <p:cNvSpPr>
            <a:spLocks noGrp="1"/>
          </p:cNvSpPr>
          <p:nvPr>
            <p:ph type="ftr" sz="quarter" idx="12"/>
          </p:nvPr>
        </p:nvSpPr>
        <p:spPr/>
        <p:txBody>
          <a:bodyPr/>
          <a:lstStyle/>
          <a:p>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lvl5pPr>
              <a:defRPr/>
            </a:lvl5pPr>
            <a:lvl6pPr>
              <a:defRPr/>
            </a:lvl6pPr>
            <a:lvl7pPr>
              <a:defRPr/>
            </a:lvl7pPr>
            <a:lvl8pPr>
              <a:defRPr/>
            </a:lvl8pPr>
            <a:lvl9pPr>
              <a:buFont typeface="Arial" pitchFamily="34" charset="0"/>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3074F12-AA26-4AC8-9962-C36BB8F32554}" type="datetimeFigureOut">
              <a:rPr lang="en-US" smtClean="0"/>
              <a:pPr/>
              <a:t>9/10/2026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
        <p:nvSpPr>
          <p:cNvPr id="7" name="TextBox 6">
            <a:extLst>
              <a:ext uri="{FF2B5EF4-FFF2-40B4-BE49-F238E27FC236}">
                <a16:creationId xmlns:a16="http://schemas.microsoft.com/office/drawing/2014/main" id="{42A23369-A4C9-43B3-9A95-33E814C257BD}"/>
              </a:ext>
            </a:extLst>
          </p:cNvPr>
          <p:cNvSpPr txBox="1"/>
          <p:nvPr userDrawn="1"/>
        </p:nvSpPr>
        <p:spPr>
          <a:xfrm>
            <a:off x="2892245" y="4767263"/>
            <a:ext cx="3462871" cy="369332"/>
          </a:xfrm>
          <a:prstGeom prst="rect">
            <a:avLst/>
          </a:prstGeom>
          <a:noFill/>
        </p:spPr>
        <p:txBody>
          <a:bodyPr wrap="square" rtlCol="0">
            <a:spAutoFit/>
          </a:bodyPr>
          <a:lstStyle/>
          <a:p>
            <a:pPr algn="ctr"/>
            <a:r>
              <a:rPr lang="en-IN" dirty="0">
                <a:solidFill>
                  <a:schemeClr val="bg1">
                    <a:lumMod val="50000"/>
                  </a:schemeClr>
                </a:solidFill>
                <a:latin typeface="Cambria" panose="02040503050406030204" pitchFamily="18" charset="0"/>
                <a:ea typeface="Cambria" panose="02040503050406030204" pitchFamily="18" charset="0"/>
              </a:rPr>
              <a:t>Presentation by Prof. Varsha R</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1028701"/>
            <a:ext cx="7772400" cy="1878806"/>
          </a:xfrm>
        </p:spPr>
        <p:txBody>
          <a:bodyPr anchor="b"/>
          <a:lstStyle>
            <a:lvl1pPr algn="ctr" defTabSz="914400" rtl="0" eaLnBrk="1" latinLnBrk="0" hangingPunct="1">
              <a:lnSpc>
                <a:spcPct val="100000"/>
              </a:lnSpc>
              <a:spcBef>
                <a:spcPct val="0"/>
              </a:spcBef>
              <a:buNone/>
              <a:defRPr lang="en-US" sz="4800" kern="1200" dirty="0" smtClean="0">
                <a:solidFill>
                  <a:schemeClr val="tx2"/>
                </a:solidFill>
                <a:effectLst>
                  <a:outerShdw blurRad="63500" dist="38100" dir="5400000" algn="t" rotWithShape="0">
                    <a:prstClr val="black">
                      <a:alpha val="25000"/>
                    </a:prstClr>
                  </a:outerShdw>
                </a:effectLst>
                <a:latin typeface="+mn-lt"/>
                <a:ea typeface="+mj-ea"/>
                <a:cs typeface="+mj-cs"/>
              </a:defRPr>
            </a:lvl1pPr>
          </a:lstStyle>
          <a:p>
            <a:r>
              <a:rPr lang="en-US"/>
              <a:t>Click to edit Master title style</a:t>
            </a:r>
            <a:endParaRPr lang="en-US" dirty="0"/>
          </a:p>
        </p:txBody>
      </p:sp>
      <p:sp>
        <p:nvSpPr>
          <p:cNvPr id="3" name="Text Placeholder 2"/>
          <p:cNvSpPr>
            <a:spLocks noGrp="1"/>
          </p:cNvSpPr>
          <p:nvPr>
            <p:ph type="body" idx="1"/>
          </p:nvPr>
        </p:nvSpPr>
        <p:spPr>
          <a:xfrm>
            <a:off x="722313" y="3051573"/>
            <a:ext cx="7772400" cy="848915"/>
          </a:xfrm>
        </p:spPr>
        <p:txBody>
          <a:bodyPr anchor="t"/>
          <a:lstStyle>
            <a:lvl1pPr marL="0" indent="0" algn="ct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3074F12-AA26-4AC8-9962-C36BB8F32554}" type="datetimeFigureOut">
              <a:rPr lang="en-US" smtClean="0"/>
              <a:pPr/>
              <a:t>9/10/2026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
        <p:nvSpPr>
          <p:cNvPr id="7" name="Oval 6"/>
          <p:cNvSpPr/>
          <p:nvPr/>
        </p:nvSpPr>
        <p:spPr>
          <a:xfrm>
            <a:off x="4495800" y="2943225"/>
            <a:ext cx="84772" cy="63579"/>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4695825" y="2943225"/>
            <a:ext cx="84772" cy="63579"/>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4296728" y="2943225"/>
            <a:ext cx="84772" cy="63579"/>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Content Placeholder 3"/>
          <p:cNvSpPr>
            <a:spLocks noGrp="1"/>
          </p:cNvSpPr>
          <p:nvPr>
            <p:ph sz="half" idx="2"/>
          </p:nvPr>
        </p:nvSpPr>
        <p:spPr>
          <a:xfrm>
            <a:off x="4648200" y="1200151"/>
            <a:ext cx="4038600" cy="3394472"/>
          </a:xfrm>
        </p:spPr>
        <p:txBody>
          <a:bodyPr/>
          <a:lstStyle>
            <a:lvl1pPr>
              <a:defRPr sz="24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3074F12-AA26-4AC8-9962-C36BB8F32554}" type="datetimeFigureOut">
              <a:rPr lang="en-US" smtClean="0"/>
              <a:pPr/>
              <a:t>9/10/2026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2CCC60-E8CD-4174-8B1A-7DF615B22EEF}" type="slidenum">
              <a:rPr lang="en-US" smtClean="0"/>
              <a:pPr/>
              <a:t>‹#›</a:t>
            </a:fld>
            <a:endParaRPr lang="en-US"/>
          </a:p>
        </p:txBody>
      </p:sp>
      <p:sp>
        <p:nvSpPr>
          <p:cNvPr id="9" name="Content Placeholder 8"/>
          <p:cNvSpPr>
            <a:spLocks noGrp="1"/>
          </p:cNvSpPr>
          <p:nvPr>
            <p:ph sz="quarter" idx="13"/>
          </p:nvPr>
        </p:nvSpPr>
        <p:spPr>
          <a:xfrm>
            <a:off x="365760" y="1200150"/>
            <a:ext cx="4041648" cy="339471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200150"/>
            <a:ext cx="4040188" cy="4572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5" name="Text Placeholder 4"/>
          <p:cNvSpPr>
            <a:spLocks noGrp="1"/>
          </p:cNvSpPr>
          <p:nvPr>
            <p:ph type="body" sz="quarter" idx="3"/>
          </p:nvPr>
        </p:nvSpPr>
        <p:spPr>
          <a:xfrm>
            <a:off x="4648201" y="1200150"/>
            <a:ext cx="4041775" cy="4572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7" name="Date Placeholder 6"/>
          <p:cNvSpPr>
            <a:spLocks noGrp="1"/>
          </p:cNvSpPr>
          <p:nvPr>
            <p:ph type="dt" sz="half" idx="10"/>
          </p:nvPr>
        </p:nvSpPr>
        <p:spPr/>
        <p:txBody>
          <a:bodyPr/>
          <a:lstStyle/>
          <a:p>
            <a:fld id="{53074F12-AA26-4AC8-9962-C36BB8F32554}" type="datetimeFigureOut">
              <a:rPr lang="en-US" smtClean="0"/>
              <a:pPr/>
              <a:t>9/10/2026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82CCC60-E8CD-4174-8B1A-7DF615B22EEF}" type="slidenum">
              <a:rPr lang="en-US" smtClean="0"/>
              <a:pPr/>
              <a:t>‹#›</a:t>
            </a:fld>
            <a:endParaRPr lang="en-US"/>
          </a:p>
        </p:txBody>
      </p:sp>
      <p:sp>
        <p:nvSpPr>
          <p:cNvPr id="11" name="Content Placeholder 10"/>
          <p:cNvSpPr>
            <a:spLocks noGrp="1"/>
          </p:cNvSpPr>
          <p:nvPr>
            <p:ph sz="quarter" idx="13"/>
          </p:nvPr>
        </p:nvSpPr>
        <p:spPr>
          <a:xfrm>
            <a:off x="457200" y="1659636"/>
            <a:ext cx="4041648" cy="293522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14"/>
          </p:nvPr>
        </p:nvSpPr>
        <p:spPr>
          <a:xfrm>
            <a:off x="4672584" y="1659637"/>
            <a:ext cx="4041648" cy="293489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3074F12-AA26-4AC8-9962-C36BB8F32554}" type="datetimeFigureOut">
              <a:rPr lang="en-US" smtClean="0"/>
              <a:pPr/>
              <a:t>9/10/2026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82CCC60-E8CD-4174-8B1A-7DF615B22EEF}"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3074F12-AA26-4AC8-9962-C36BB8F32554}" type="datetimeFigureOut">
              <a:rPr lang="en-US" smtClean="0"/>
              <a:pPr/>
              <a:t>9/10/2026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82CCC60-E8CD-4174-8B1A-7DF615B22EEF}"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907088" y="200025"/>
            <a:ext cx="3008313" cy="1571625"/>
          </a:xfrm>
        </p:spPr>
        <p:txBody>
          <a:bodyPr anchor="b"/>
          <a:lstStyle>
            <a:lvl1pPr algn="ctr">
              <a:lnSpc>
                <a:spcPct val="100000"/>
              </a:lnSpc>
              <a:defRPr sz="2800" b="0">
                <a:effectLst>
                  <a:outerShdw blurRad="50800" dist="25400" dir="5400000" algn="t" rotWithShape="0">
                    <a:prstClr val="black">
                      <a:alpha val="25000"/>
                    </a:prstClr>
                  </a:outerShdw>
                </a:effectLst>
              </a:defRPr>
            </a:lvl1pPr>
          </a:lstStyle>
          <a:p>
            <a:r>
              <a:rPr lang="en-US"/>
              <a:t>Click to edit Master title style</a:t>
            </a:r>
            <a:endParaRPr lang="en-US" dirty="0"/>
          </a:p>
        </p:txBody>
      </p:sp>
      <p:sp>
        <p:nvSpPr>
          <p:cNvPr id="3" name="Content Placeholder 2"/>
          <p:cNvSpPr>
            <a:spLocks noGrp="1"/>
          </p:cNvSpPr>
          <p:nvPr>
            <p:ph idx="1"/>
          </p:nvPr>
        </p:nvSpPr>
        <p:spPr>
          <a:xfrm>
            <a:off x="719138" y="204788"/>
            <a:ext cx="4995863"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907088" y="1828801"/>
            <a:ext cx="3008313" cy="2765822"/>
          </a:xfrm>
        </p:spPr>
        <p:txBody>
          <a:bodyPr>
            <a:normAutofit/>
          </a:bodyPr>
          <a:lstStyle>
            <a:lvl1pPr marL="0" indent="0" algn="ctr">
              <a:lnSpc>
                <a:spcPct val="125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3074F12-AA26-4AC8-9962-C36BB8F32554}" type="datetimeFigureOut">
              <a:rPr lang="en-US" smtClean="0"/>
              <a:pPr/>
              <a:t>9/10/2026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2CCC60-E8CD-4174-8B1A-7DF615B22EEF}"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9576" y="171450"/>
            <a:ext cx="5711824" cy="671513"/>
          </a:xfrm>
        </p:spPr>
        <p:txBody>
          <a:bodyPr anchor="b"/>
          <a:lstStyle>
            <a:lvl1pPr algn="ctr">
              <a:lnSpc>
                <a:spcPct val="100000"/>
              </a:lnSpc>
              <a:defRPr sz="2800" b="0"/>
            </a:lvl1pPr>
          </a:lstStyle>
          <a:p>
            <a:r>
              <a:rPr lang="en-US"/>
              <a:t>Click to edit Master title style</a:t>
            </a:r>
            <a:endParaRPr lang="en-US" dirty="0"/>
          </a:p>
        </p:txBody>
      </p:sp>
      <p:sp>
        <p:nvSpPr>
          <p:cNvPr id="3" name="Picture Placeholder 2"/>
          <p:cNvSpPr>
            <a:spLocks noGrp="1"/>
          </p:cNvSpPr>
          <p:nvPr>
            <p:ph type="pic" idx="1"/>
          </p:nvPr>
        </p:nvSpPr>
        <p:spPr>
          <a:xfrm>
            <a:off x="1508126" y="857250"/>
            <a:ext cx="6054724" cy="3405783"/>
          </a:xfrm>
          <a:ln w="76200">
            <a:solidFill>
              <a:schemeClr val="bg1"/>
            </a:solidFill>
          </a:ln>
          <a:effectLst>
            <a:outerShdw blurRad="88900" dist="50800" dir="5400000" algn="ctr" rotWithShape="0">
              <a:srgbClr val="000000">
                <a:alpha val="25000"/>
              </a:srgbClr>
            </a:outerShdw>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679576" y="4357688"/>
            <a:ext cx="5711824" cy="40005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3074F12-AA26-4AC8-9962-C36BB8F32554}" type="datetimeFigureOut">
              <a:rPr lang="en-US" smtClean="0"/>
              <a:pPr/>
              <a:t>9/10/2026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2CCC60-E8CD-4174-8B1A-7DF615B22EEF}"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3074F12-AA26-4AC8-9962-C36BB8F32554}" type="datetimeFigureOut">
              <a:rPr lang="en-US" smtClean="0"/>
              <a:pPr/>
              <a:t>9/10/2026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3074F12-AA26-4AC8-9962-C36BB8F32554}" type="datetimeFigureOut">
              <a:rPr lang="en-US" smtClean="0"/>
              <a:pPr/>
              <a:t>9/10/2026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pic>
        <p:nvPicPr>
          <p:cNvPr id="7" name="Picture 6" descr="E:\websites\free-power-point-templates\2012\logos.png">
            <a:extLst>
              <a:ext uri="{FF2B5EF4-FFF2-40B4-BE49-F238E27FC236}">
                <a16:creationId xmlns:a16="http://schemas.microsoft.com/office/drawing/2014/main" id="{08B89D22-1D6E-450B-881F-4D2A4C527F72}"/>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tretch>
            <a:fillRect/>
          </a:stretch>
        </p:blipFill>
        <p:spPr bwMode="auto">
          <a:xfrm>
            <a:off x="3808475" y="2326213"/>
            <a:ext cx="1463784" cy="526961"/>
          </a:xfrm>
          <a:prstGeom prst="rect">
            <a:avLst/>
          </a:prstGeom>
          <a:noFill/>
          <a:ln>
            <a:noFill/>
          </a:ln>
          <a:extLst>
            <a:ext uri="{909E8E84-426E-40DD-AFC4-6F175D3DCCD1}">
              <a14:hiddenFill xmlns:a14="http://schemas.microsoft.com/office/drawing/2010/main">
                <a:solidFill>
                  <a:srgbClr val="FFFFFF"/>
                </a:solidFill>
              </a14:hiddenFill>
            </a:ext>
          </a:extLst>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CD9AC8-B344-2106-77B5-6ACFC08B9EC8}"/>
              </a:ext>
            </a:extLst>
          </p:cNvPr>
          <p:cNvSpPr>
            <a:spLocks noGrp="1"/>
          </p:cNvSpPr>
          <p:nvPr>
            <p:ph type="ctrTitle"/>
          </p:nvPr>
        </p:nvSpPr>
        <p:spPr>
          <a:xfrm>
            <a:off x="1143000" y="841375"/>
            <a:ext cx="6858000" cy="17907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5CD8B017-B6DE-3A24-373C-6AE83B355842}"/>
              </a:ext>
            </a:extLst>
          </p:cNvPr>
          <p:cNvSpPr>
            <a:spLocks noGrp="1"/>
          </p:cNvSpPr>
          <p:nvPr>
            <p:ph type="subTitle" idx="1"/>
          </p:nvPr>
        </p:nvSpPr>
        <p:spPr>
          <a:xfrm>
            <a:off x="1143000" y="2701925"/>
            <a:ext cx="6858000" cy="124142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9E76A53B-CCA7-57E7-E88B-A22744E991F8}"/>
              </a:ext>
            </a:extLst>
          </p:cNvPr>
          <p:cNvSpPr>
            <a:spLocks noGrp="1"/>
          </p:cNvSpPr>
          <p:nvPr>
            <p:ph type="dt" sz="half" idx="10"/>
          </p:nvPr>
        </p:nvSpPr>
        <p:spPr/>
        <p:txBody>
          <a:bodyPr/>
          <a:lstStyle/>
          <a:p>
            <a:fld id="{B2EAA702-056E-4087-BA18-650A64A6ACB8}" type="datetimeFigureOut">
              <a:rPr lang="en-IN" smtClean="0"/>
              <a:t>10-09-2026</a:t>
            </a:fld>
            <a:endParaRPr lang="en-IN"/>
          </a:p>
        </p:txBody>
      </p:sp>
      <p:sp>
        <p:nvSpPr>
          <p:cNvPr id="5" name="Footer Placeholder 4">
            <a:extLst>
              <a:ext uri="{FF2B5EF4-FFF2-40B4-BE49-F238E27FC236}">
                <a16:creationId xmlns:a16="http://schemas.microsoft.com/office/drawing/2014/main" id="{FCEB98CD-48EF-6B41-945C-3348E834E2F9}"/>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A82A7767-BE67-1919-0023-2EA2AA77569E}"/>
              </a:ext>
            </a:extLst>
          </p:cNvPr>
          <p:cNvSpPr>
            <a:spLocks noGrp="1"/>
          </p:cNvSpPr>
          <p:nvPr>
            <p:ph type="sldNum" sz="quarter" idx="12"/>
          </p:nvPr>
        </p:nvSpPr>
        <p:spPr/>
        <p:txBody>
          <a:bodyPr/>
          <a:lstStyle/>
          <a:p>
            <a:fld id="{F2F89996-9E5B-4451-9CC4-9A71682D61E3}" type="slidenum">
              <a:rPr lang="en-IN" smtClean="0"/>
              <a:t>‹#›</a:t>
            </a:fld>
            <a:endParaRPr lang="en-IN"/>
          </a:p>
        </p:txBody>
      </p:sp>
    </p:spTree>
    <p:extLst>
      <p:ext uri="{BB962C8B-B14F-4D97-AF65-F5344CB8AC3E}">
        <p14:creationId xmlns:p14="http://schemas.microsoft.com/office/powerpoint/2010/main" val="257917394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F7B288-1228-ACA0-F0AB-790EAE4C7B46}"/>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172EAAB9-32A9-249C-C218-388BD87E605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CB567EA3-51ED-0F53-49D7-342BEEEB0D81}"/>
              </a:ext>
            </a:extLst>
          </p:cNvPr>
          <p:cNvSpPr>
            <a:spLocks noGrp="1"/>
          </p:cNvSpPr>
          <p:nvPr>
            <p:ph type="dt" sz="half" idx="10"/>
          </p:nvPr>
        </p:nvSpPr>
        <p:spPr/>
        <p:txBody>
          <a:bodyPr/>
          <a:lstStyle/>
          <a:p>
            <a:fld id="{B2EAA702-056E-4087-BA18-650A64A6ACB8}" type="datetimeFigureOut">
              <a:rPr lang="en-IN" smtClean="0"/>
              <a:t>10-09-2026</a:t>
            </a:fld>
            <a:endParaRPr lang="en-IN"/>
          </a:p>
        </p:txBody>
      </p:sp>
      <p:sp>
        <p:nvSpPr>
          <p:cNvPr id="5" name="Footer Placeholder 4">
            <a:extLst>
              <a:ext uri="{FF2B5EF4-FFF2-40B4-BE49-F238E27FC236}">
                <a16:creationId xmlns:a16="http://schemas.microsoft.com/office/drawing/2014/main" id="{96379D2C-9FD8-95B3-4426-BAA8A5765B82}"/>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E480E270-5DC3-C22F-3029-6941730313DB}"/>
              </a:ext>
            </a:extLst>
          </p:cNvPr>
          <p:cNvSpPr>
            <a:spLocks noGrp="1"/>
          </p:cNvSpPr>
          <p:nvPr>
            <p:ph type="sldNum" sz="quarter" idx="12"/>
          </p:nvPr>
        </p:nvSpPr>
        <p:spPr/>
        <p:txBody>
          <a:bodyPr/>
          <a:lstStyle/>
          <a:p>
            <a:fld id="{F2F89996-9E5B-4451-9CC4-9A71682D61E3}" type="slidenum">
              <a:rPr lang="en-IN" smtClean="0"/>
              <a:t>‹#›</a:t>
            </a:fld>
            <a:endParaRPr lang="en-IN"/>
          </a:p>
        </p:txBody>
      </p:sp>
    </p:spTree>
    <p:extLst>
      <p:ext uri="{BB962C8B-B14F-4D97-AF65-F5344CB8AC3E}">
        <p14:creationId xmlns:p14="http://schemas.microsoft.com/office/powerpoint/2010/main" val="144002927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285A35-5865-BF24-245C-5EC8A0C35721}"/>
              </a:ext>
            </a:extLst>
          </p:cNvPr>
          <p:cNvSpPr>
            <a:spLocks noGrp="1"/>
          </p:cNvSpPr>
          <p:nvPr>
            <p:ph type="title"/>
          </p:nvPr>
        </p:nvSpPr>
        <p:spPr>
          <a:xfrm>
            <a:off x="623888" y="1282700"/>
            <a:ext cx="7886700" cy="2139950"/>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C9DBF96C-2340-661E-EC79-122965553518}"/>
              </a:ext>
            </a:extLst>
          </p:cNvPr>
          <p:cNvSpPr>
            <a:spLocks noGrp="1"/>
          </p:cNvSpPr>
          <p:nvPr>
            <p:ph type="body" idx="1"/>
          </p:nvPr>
        </p:nvSpPr>
        <p:spPr>
          <a:xfrm>
            <a:off x="623888" y="3441700"/>
            <a:ext cx="7886700" cy="1125538"/>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2169D05-6668-A3B6-294F-0CD23F3368C8}"/>
              </a:ext>
            </a:extLst>
          </p:cNvPr>
          <p:cNvSpPr>
            <a:spLocks noGrp="1"/>
          </p:cNvSpPr>
          <p:nvPr>
            <p:ph type="dt" sz="half" idx="10"/>
          </p:nvPr>
        </p:nvSpPr>
        <p:spPr/>
        <p:txBody>
          <a:bodyPr/>
          <a:lstStyle/>
          <a:p>
            <a:fld id="{B2EAA702-056E-4087-BA18-650A64A6ACB8}" type="datetimeFigureOut">
              <a:rPr lang="en-IN" smtClean="0"/>
              <a:t>10-09-2026</a:t>
            </a:fld>
            <a:endParaRPr lang="en-IN"/>
          </a:p>
        </p:txBody>
      </p:sp>
      <p:sp>
        <p:nvSpPr>
          <p:cNvPr id="5" name="Footer Placeholder 4">
            <a:extLst>
              <a:ext uri="{FF2B5EF4-FFF2-40B4-BE49-F238E27FC236}">
                <a16:creationId xmlns:a16="http://schemas.microsoft.com/office/drawing/2014/main" id="{48BEE31A-990E-CDF2-FABB-C5AC02639FBC}"/>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926F8C1F-906F-E928-0B60-C6DA03C9D05E}"/>
              </a:ext>
            </a:extLst>
          </p:cNvPr>
          <p:cNvSpPr>
            <a:spLocks noGrp="1"/>
          </p:cNvSpPr>
          <p:nvPr>
            <p:ph type="sldNum" sz="quarter" idx="12"/>
          </p:nvPr>
        </p:nvSpPr>
        <p:spPr/>
        <p:txBody>
          <a:bodyPr/>
          <a:lstStyle/>
          <a:p>
            <a:fld id="{F2F89996-9E5B-4451-9CC4-9A71682D61E3}" type="slidenum">
              <a:rPr lang="en-IN" smtClean="0"/>
              <a:t>‹#›</a:t>
            </a:fld>
            <a:endParaRPr lang="en-IN"/>
          </a:p>
        </p:txBody>
      </p:sp>
    </p:spTree>
    <p:extLst>
      <p:ext uri="{BB962C8B-B14F-4D97-AF65-F5344CB8AC3E}">
        <p14:creationId xmlns:p14="http://schemas.microsoft.com/office/powerpoint/2010/main" val="310458434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AD855A-00B7-6EB4-C048-00C3B3B0F3E3}"/>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FDF6A2B0-AC30-4944-4501-AFA4C7D45206}"/>
              </a:ext>
            </a:extLst>
          </p:cNvPr>
          <p:cNvSpPr>
            <a:spLocks noGrp="1"/>
          </p:cNvSpPr>
          <p:nvPr>
            <p:ph sz="half" idx="1"/>
          </p:nvPr>
        </p:nvSpPr>
        <p:spPr>
          <a:xfrm>
            <a:off x="628650" y="1370013"/>
            <a:ext cx="3867150" cy="32623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9B000151-E430-C71B-C00E-3A3F743A45D5}"/>
              </a:ext>
            </a:extLst>
          </p:cNvPr>
          <p:cNvSpPr>
            <a:spLocks noGrp="1"/>
          </p:cNvSpPr>
          <p:nvPr>
            <p:ph sz="half" idx="2"/>
          </p:nvPr>
        </p:nvSpPr>
        <p:spPr>
          <a:xfrm>
            <a:off x="4648200" y="1370013"/>
            <a:ext cx="3867150" cy="32623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6BFCDC6C-561D-BFBE-6A13-429CA83334E1}"/>
              </a:ext>
            </a:extLst>
          </p:cNvPr>
          <p:cNvSpPr>
            <a:spLocks noGrp="1"/>
          </p:cNvSpPr>
          <p:nvPr>
            <p:ph type="dt" sz="half" idx="10"/>
          </p:nvPr>
        </p:nvSpPr>
        <p:spPr/>
        <p:txBody>
          <a:bodyPr/>
          <a:lstStyle/>
          <a:p>
            <a:fld id="{B2EAA702-056E-4087-BA18-650A64A6ACB8}" type="datetimeFigureOut">
              <a:rPr lang="en-IN" smtClean="0"/>
              <a:t>10-09-2026</a:t>
            </a:fld>
            <a:endParaRPr lang="en-IN"/>
          </a:p>
        </p:txBody>
      </p:sp>
      <p:sp>
        <p:nvSpPr>
          <p:cNvPr id="6" name="Footer Placeholder 5">
            <a:extLst>
              <a:ext uri="{FF2B5EF4-FFF2-40B4-BE49-F238E27FC236}">
                <a16:creationId xmlns:a16="http://schemas.microsoft.com/office/drawing/2014/main" id="{77DBE889-16CC-F043-9441-5E6D382A4C74}"/>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1BE297FA-7E70-8FFF-AC6E-47742776BEDF}"/>
              </a:ext>
            </a:extLst>
          </p:cNvPr>
          <p:cNvSpPr>
            <a:spLocks noGrp="1"/>
          </p:cNvSpPr>
          <p:nvPr>
            <p:ph type="sldNum" sz="quarter" idx="12"/>
          </p:nvPr>
        </p:nvSpPr>
        <p:spPr/>
        <p:txBody>
          <a:bodyPr/>
          <a:lstStyle/>
          <a:p>
            <a:fld id="{F2F89996-9E5B-4451-9CC4-9A71682D61E3}" type="slidenum">
              <a:rPr lang="en-IN" smtClean="0"/>
              <a:t>‹#›</a:t>
            </a:fld>
            <a:endParaRPr lang="en-IN"/>
          </a:p>
        </p:txBody>
      </p:sp>
    </p:spTree>
    <p:extLst>
      <p:ext uri="{BB962C8B-B14F-4D97-AF65-F5344CB8AC3E}">
        <p14:creationId xmlns:p14="http://schemas.microsoft.com/office/powerpoint/2010/main" val="197007520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218DC4-7D42-BAEF-4D59-8A427F44540A}"/>
              </a:ext>
            </a:extLst>
          </p:cNvPr>
          <p:cNvSpPr>
            <a:spLocks noGrp="1"/>
          </p:cNvSpPr>
          <p:nvPr>
            <p:ph type="title"/>
          </p:nvPr>
        </p:nvSpPr>
        <p:spPr>
          <a:xfrm>
            <a:off x="630238" y="274638"/>
            <a:ext cx="7886700" cy="993775"/>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6B8D528F-C1BF-C70B-CA3A-28E5B85089CC}"/>
              </a:ext>
            </a:extLst>
          </p:cNvPr>
          <p:cNvSpPr>
            <a:spLocks noGrp="1"/>
          </p:cNvSpPr>
          <p:nvPr>
            <p:ph type="body" idx="1"/>
          </p:nvPr>
        </p:nvSpPr>
        <p:spPr>
          <a:xfrm>
            <a:off x="630238" y="1260475"/>
            <a:ext cx="3868737" cy="6191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3F076B8-0438-489C-94A6-E69BF48B6AAB}"/>
              </a:ext>
            </a:extLst>
          </p:cNvPr>
          <p:cNvSpPr>
            <a:spLocks noGrp="1"/>
          </p:cNvSpPr>
          <p:nvPr>
            <p:ph sz="half" idx="2"/>
          </p:nvPr>
        </p:nvSpPr>
        <p:spPr>
          <a:xfrm>
            <a:off x="630238" y="1879600"/>
            <a:ext cx="3868737" cy="27622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CE3DE6A6-B62E-B3EC-F327-1DB2CC0629A7}"/>
              </a:ext>
            </a:extLst>
          </p:cNvPr>
          <p:cNvSpPr>
            <a:spLocks noGrp="1"/>
          </p:cNvSpPr>
          <p:nvPr>
            <p:ph type="body" sz="quarter" idx="3"/>
          </p:nvPr>
        </p:nvSpPr>
        <p:spPr>
          <a:xfrm>
            <a:off x="4629150" y="1260475"/>
            <a:ext cx="3887788" cy="6191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F877B1F-154E-8FC2-27B5-86DD32BA58B0}"/>
              </a:ext>
            </a:extLst>
          </p:cNvPr>
          <p:cNvSpPr>
            <a:spLocks noGrp="1"/>
          </p:cNvSpPr>
          <p:nvPr>
            <p:ph sz="quarter" idx="4"/>
          </p:nvPr>
        </p:nvSpPr>
        <p:spPr>
          <a:xfrm>
            <a:off x="4629150" y="1879600"/>
            <a:ext cx="3887788" cy="27622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58123C2F-E123-6786-7A53-5229C8B67DBE}"/>
              </a:ext>
            </a:extLst>
          </p:cNvPr>
          <p:cNvSpPr>
            <a:spLocks noGrp="1"/>
          </p:cNvSpPr>
          <p:nvPr>
            <p:ph type="dt" sz="half" idx="10"/>
          </p:nvPr>
        </p:nvSpPr>
        <p:spPr/>
        <p:txBody>
          <a:bodyPr/>
          <a:lstStyle/>
          <a:p>
            <a:fld id="{B2EAA702-056E-4087-BA18-650A64A6ACB8}" type="datetimeFigureOut">
              <a:rPr lang="en-IN" smtClean="0"/>
              <a:t>10-09-2026</a:t>
            </a:fld>
            <a:endParaRPr lang="en-IN"/>
          </a:p>
        </p:txBody>
      </p:sp>
      <p:sp>
        <p:nvSpPr>
          <p:cNvPr id="8" name="Footer Placeholder 7">
            <a:extLst>
              <a:ext uri="{FF2B5EF4-FFF2-40B4-BE49-F238E27FC236}">
                <a16:creationId xmlns:a16="http://schemas.microsoft.com/office/drawing/2014/main" id="{7CADC19B-11F9-7DCE-32E1-F7780AE40F31}"/>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496F9F0A-FEDE-9C73-B6B6-82D70A27EF0F}"/>
              </a:ext>
            </a:extLst>
          </p:cNvPr>
          <p:cNvSpPr>
            <a:spLocks noGrp="1"/>
          </p:cNvSpPr>
          <p:nvPr>
            <p:ph type="sldNum" sz="quarter" idx="12"/>
          </p:nvPr>
        </p:nvSpPr>
        <p:spPr/>
        <p:txBody>
          <a:bodyPr/>
          <a:lstStyle/>
          <a:p>
            <a:fld id="{F2F89996-9E5B-4451-9CC4-9A71682D61E3}" type="slidenum">
              <a:rPr lang="en-IN" smtClean="0"/>
              <a:t>‹#›</a:t>
            </a:fld>
            <a:endParaRPr lang="en-IN"/>
          </a:p>
        </p:txBody>
      </p:sp>
    </p:spTree>
    <p:extLst>
      <p:ext uri="{BB962C8B-B14F-4D97-AF65-F5344CB8AC3E}">
        <p14:creationId xmlns:p14="http://schemas.microsoft.com/office/powerpoint/2010/main" val="150626443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2BAA03-9354-2004-E8F7-8081E4C047EC}"/>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C5812F8D-3EEF-9BF5-D441-7B41F7217A02}"/>
              </a:ext>
            </a:extLst>
          </p:cNvPr>
          <p:cNvSpPr>
            <a:spLocks noGrp="1"/>
          </p:cNvSpPr>
          <p:nvPr>
            <p:ph type="dt" sz="half" idx="10"/>
          </p:nvPr>
        </p:nvSpPr>
        <p:spPr/>
        <p:txBody>
          <a:bodyPr/>
          <a:lstStyle/>
          <a:p>
            <a:fld id="{B2EAA702-056E-4087-BA18-650A64A6ACB8}" type="datetimeFigureOut">
              <a:rPr lang="en-IN" smtClean="0"/>
              <a:t>10-09-2026</a:t>
            </a:fld>
            <a:endParaRPr lang="en-IN"/>
          </a:p>
        </p:txBody>
      </p:sp>
      <p:sp>
        <p:nvSpPr>
          <p:cNvPr id="4" name="Footer Placeholder 3">
            <a:extLst>
              <a:ext uri="{FF2B5EF4-FFF2-40B4-BE49-F238E27FC236}">
                <a16:creationId xmlns:a16="http://schemas.microsoft.com/office/drawing/2014/main" id="{C8091385-BE84-C319-2AAC-92743A119459}"/>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E029D228-6BB0-B279-066E-8979BC606F90}"/>
              </a:ext>
            </a:extLst>
          </p:cNvPr>
          <p:cNvSpPr>
            <a:spLocks noGrp="1"/>
          </p:cNvSpPr>
          <p:nvPr>
            <p:ph type="sldNum" sz="quarter" idx="12"/>
          </p:nvPr>
        </p:nvSpPr>
        <p:spPr/>
        <p:txBody>
          <a:bodyPr/>
          <a:lstStyle/>
          <a:p>
            <a:fld id="{F2F89996-9E5B-4451-9CC4-9A71682D61E3}" type="slidenum">
              <a:rPr lang="en-IN" smtClean="0"/>
              <a:t>‹#›</a:t>
            </a:fld>
            <a:endParaRPr lang="en-IN"/>
          </a:p>
        </p:txBody>
      </p:sp>
    </p:spTree>
    <p:extLst>
      <p:ext uri="{BB962C8B-B14F-4D97-AF65-F5344CB8AC3E}">
        <p14:creationId xmlns:p14="http://schemas.microsoft.com/office/powerpoint/2010/main" val="90820525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49BBCB3-23FD-085A-45F9-0F10FEA79E3C}"/>
              </a:ext>
            </a:extLst>
          </p:cNvPr>
          <p:cNvSpPr>
            <a:spLocks noGrp="1"/>
          </p:cNvSpPr>
          <p:nvPr>
            <p:ph type="dt" sz="half" idx="10"/>
          </p:nvPr>
        </p:nvSpPr>
        <p:spPr/>
        <p:txBody>
          <a:bodyPr/>
          <a:lstStyle/>
          <a:p>
            <a:fld id="{B2EAA702-056E-4087-BA18-650A64A6ACB8}" type="datetimeFigureOut">
              <a:rPr lang="en-IN" smtClean="0"/>
              <a:t>10-09-2026</a:t>
            </a:fld>
            <a:endParaRPr lang="en-IN"/>
          </a:p>
        </p:txBody>
      </p:sp>
      <p:sp>
        <p:nvSpPr>
          <p:cNvPr id="3" name="Footer Placeholder 2">
            <a:extLst>
              <a:ext uri="{FF2B5EF4-FFF2-40B4-BE49-F238E27FC236}">
                <a16:creationId xmlns:a16="http://schemas.microsoft.com/office/drawing/2014/main" id="{E91131CB-2EEC-F8A1-C5AF-14AB6C3D12DD}"/>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33FC085D-21A8-7229-FB2D-60583F0A1B47}"/>
              </a:ext>
            </a:extLst>
          </p:cNvPr>
          <p:cNvSpPr>
            <a:spLocks noGrp="1"/>
          </p:cNvSpPr>
          <p:nvPr>
            <p:ph type="sldNum" sz="quarter" idx="12"/>
          </p:nvPr>
        </p:nvSpPr>
        <p:spPr/>
        <p:txBody>
          <a:bodyPr/>
          <a:lstStyle/>
          <a:p>
            <a:fld id="{F2F89996-9E5B-4451-9CC4-9A71682D61E3}" type="slidenum">
              <a:rPr lang="en-IN" smtClean="0"/>
              <a:t>‹#›</a:t>
            </a:fld>
            <a:endParaRPr lang="en-IN"/>
          </a:p>
        </p:txBody>
      </p:sp>
    </p:spTree>
    <p:extLst>
      <p:ext uri="{BB962C8B-B14F-4D97-AF65-F5344CB8AC3E}">
        <p14:creationId xmlns:p14="http://schemas.microsoft.com/office/powerpoint/2010/main" val="2323622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8A0D6F-F618-82F6-195E-EBD5818EFA45}"/>
              </a:ext>
            </a:extLst>
          </p:cNvPr>
          <p:cNvSpPr>
            <a:spLocks noGrp="1"/>
          </p:cNvSpPr>
          <p:nvPr>
            <p:ph type="title"/>
          </p:nvPr>
        </p:nvSpPr>
        <p:spPr>
          <a:xfrm>
            <a:off x="630238" y="342900"/>
            <a:ext cx="2949575" cy="120015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66123EAF-E5CE-80DE-0307-F2E77F3F8E5C}"/>
              </a:ext>
            </a:extLst>
          </p:cNvPr>
          <p:cNvSpPr>
            <a:spLocks noGrp="1"/>
          </p:cNvSpPr>
          <p:nvPr>
            <p:ph idx="1"/>
          </p:nvPr>
        </p:nvSpPr>
        <p:spPr>
          <a:xfrm>
            <a:off x="3887788" y="741363"/>
            <a:ext cx="4629150" cy="36544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A9CF86E5-1500-D0F1-4229-009F6E7F76B4}"/>
              </a:ext>
            </a:extLst>
          </p:cNvPr>
          <p:cNvSpPr>
            <a:spLocks noGrp="1"/>
          </p:cNvSpPr>
          <p:nvPr>
            <p:ph type="body" sz="half" idx="2"/>
          </p:nvPr>
        </p:nvSpPr>
        <p:spPr>
          <a:xfrm>
            <a:off x="630238" y="1543050"/>
            <a:ext cx="2949575" cy="28590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2E2713B-FC19-5B30-257A-4CA1ACD76343}"/>
              </a:ext>
            </a:extLst>
          </p:cNvPr>
          <p:cNvSpPr>
            <a:spLocks noGrp="1"/>
          </p:cNvSpPr>
          <p:nvPr>
            <p:ph type="dt" sz="half" idx="10"/>
          </p:nvPr>
        </p:nvSpPr>
        <p:spPr/>
        <p:txBody>
          <a:bodyPr/>
          <a:lstStyle/>
          <a:p>
            <a:fld id="{B2EAA702-056E-4087-BA18-650A64A6ACB8}" type="datetimeFigureOut">
              <a:rPr lang="en-IN" smtClean="0"/>
              <a:t>10-09-2026</a:t>
            </a:fld>
            <a:endParaRPr lang="en-IN"/>
          </a:p>
        </p:txBody>
      </p:sp>
      <p:sp>
        <p:nvSpPr>
          <p:cNvPr id="6" name="Footer Placeholder 5">
            <a:extLst>
              <a:ext uri="{FF2B5EF4-FFF2-40B4-BE49-F238E27FC236}">
                <a16:creationId xmlns:a16="http://schemas.microsoft.com/office/drawing/2014/main" id="{2DA35B1F-BD0E-6475-EF1C-96BB597D019C}"/>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55825621-4198-EB98-0938-4656E3AE405A}"/>
              </a:ext>
            </a:extLst>
          </p:cNvPr>
          <p:cNvSpPr>
            <a:spLocks noGrp="1"/>
          </p:cNvSpPr>
          <p:nvPr>
            <p:ph type="sldNum" sz="quarter" idx="12"/>
          </p:nvPr>
        </p:nvSpPr>
        <p:spPr/>
        <p:txBody>
          <a:bodyPr/>
          <a:lstStyle/>
          <a:p>
            <a:fld id="{F2F89996-9E5B-4451-9CC4-9A71682D61E3}" type="slidenum">
              <a:rPr lang="en-IN" smtClean="0"/>
              <a:t>‹#›</a:t>
            </a:fld>
            <a:endParaRPr lang="en-IN"/>
          </a:p>
        </p:txBody>
      </p:sp>
    </p:spTree>
    <p:extLst>
      <p:ext uri="{BB962C8B-B14F-4D97-AF65-F5344CB8AC3E}">
        <p14:creationId xmlns:p14="http://schemas.microsoft.com/office/powerpoint/2010/main" val="223319205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AC62B4-DFE0-BF9E-6965-CBBA38510F2F}"/>
              </a:ext>
            </a:extLst>
          </p:cNvPr>
          <p:cNvSpPr>
            <a:spLocks noGrp="1"/>
          </p:cNvSpPr>
          <p:nvPr>
            <p:ph type="title"/>
          </p:nvPr>
        </p:nvSpPr>
        <p:spPr>
          <a:xfrm>
            <a:off x="630238" y="342900"/>
            <a:ext cx="2949575" cy="120015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3C3ED20B-6A53-9254-6A15-7C7C4EF70C97}"/>
              </a:ext>
            </a:extLst>
          </p:cNvPr>
          <p:cNvSpPr>
            <a:spLocks noGrp="1"/>
          </p:cNvSpPr>
          <p:nvPr>
            <p:ph type="pic" idx="1"/>
          </p:nvPr>
        </p:nvSpPr>
        <p:spPr>
          <a:xfrm>
            <a:off x="3887788" y="741363"/>
            <a:ext cx="4629150" cy="36544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05B7D820-EDFE-B9A2-1068-A4ADFCD2D4F4}"/>
              </a:ext>
            </a:extLst>
          </p:cNvPr>
          <p:cNvSpPr>
            <a:spLocks noGrp="1"/>
          </p:cNvSpPr>
          <p:nvPr>
            <p:ph type="body" sz="half" idx="2"/>
          </p:nvPr>
        </p:nvSpPr>
        <p:spPr>
          <a:xfrm>
            <a:off x="630238" y="1543050"/>
            <a:ext cx="2949575" cy="28590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F5DB930-B903-9C24-4BF7-BB7A407C3FBB}"/>
              </a:ext>
            </a:extLst>
          </p:cNvPr>
          <p:cNvSpPr>
            <a:spLocks noGrp="1"/>
          </p:cNvSpPr>
          <p:nvPr>
            <p:ph type="dt" sz="half" idx="10"/>
          </p:nvPr>
        </p:nvSpPr>
        <p:spPr/>
        <p:txBody>
          <a:bodyPr/>
          <a:lstStyle/>
          <a:p>
            <a:fld id="{B2EAA702-056E-4087-BA18-650A64A6ACB8}" type="datetimeFigureOut">
              <a:rPr lang="en-IN" smtClean="0"/>
              <a:t>10-09-2026</a:t>
            </a:fld>
            <a:endParaRPr lang="en-IN"/>
          </a:p>
        </p:txBody>
      </p:sp>
      <p:sp>
        <p:nvSpPr>
          <p:cNvPr id="6" name="Footer Placeholder 5">
            <a:extLst>
              <a:ext uri="{FF2B5EF4-FFF2-40B4-BE49-F238E27FC236}">
                <a16:creationId xmlns:a16="http://schemas.microsoft.com/office/drawing/2014/main" id="{5E7600E1-922B-FF61-7C0E-6B894C5C09C8}"/>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8C5A871C-6D70-497F-6025-B4A0561FF9D1}"/>
              </a:ext>
            </a:extLst>
          </p:cNvPr>
          <p:cNvSpPr>
            <a:spLocks noGrp="1"/>
          </p:cNvSpPr>
          <p:nvPr>
            <p:ph type="sldNum" sz="quarter" idx="12"/>
          </p:nvPr>
        </p:nvSpPr>
        <p:spPr/>
        <p:txBody>
          <a:bodyPr/>
          <a:lstStyle/>
          <a:p>
            <a:fld id="{F2F89996-9E5B-4451-9CC4-9A71682D61E3}" type="slidenum">
              <a:rPr lang="en-IN" smtClean="0"/>
              <a:t>‹#›</a:t>
            </a:fld>
            <a:endParaRPr lang="en-IN"/>
          </a:p>
        </p:txBody>
      </p:sp>
    </p:spTree>
    <p:extLst>
      <p:ext uri="{BB962C8B-B14F-4D97-AF65-F5344CB8AC3E}">
        <p14:creationId xmlns:p14="http://schemas.microsoft.com/office/powerpoint/2010/main" val="185526773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B3BDE5-C58F-243F-0044-DB3F09ECC562}"/>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05CE1BB8-01EE-E62D-FB2E-C67237CF8B9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5FC6EDFD-9BCA-C3B3-1D4B-884A2660C931}"/>
              </a:ext>
            </a:extLst>
          </p:cNvPr>
          <p:cNvSpPr>
            <a:spLocks noGrp="1"/>
          </p:cNvSpPr>
          <p:nvPr>
            <p:ph type="dt" sz="half" idx="10"/>
          </p:nvPr>
        </p:nvSpPr>
        <p:spPr/>
        <p:txBody>
          <a:bodyPr/>
          <a:lstStyle/>
          <a:p>
            <a:fld id="{B2EAA702-056E-4087-BA18-650A64A6ACB8}" type="datetimeFigureOut">
              <a:rPr lang="en-IN" smtClean="0"/>
              <a:t>10-09-2026</a:t>
            </a:fld>
            <a:endParaRPr lang="en-IN"/>
          </a:p>
        </p:txBody>
      </p:sp>
      <p:sp>
        <p:nvSpPr>
          <p:cNvPr id="5" name="Footer Placeholder 4">
            <a:extLst>
              <a:ext uri="{FF2B5EF4-FFF2-40B4-BE49-F238E27FC236}">
                <a16:creationId xmlns:a16="http://schemas.microsoft.com/office/drawing/2014/main" id="{FC718485-5203-9AF5-AA33-CD47CEED9020}"/>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E4CBAF28-8AE4-5F28-9DD8-F8D6B209B236}"/>
              </a:ext>
            </a:extLst>
          </p:cNvPr>
          <p:cNvSpPr>
            <a:spLocks noGrp="1"/>
          </p:cNvSpPr>
          <p:nvPr>
            <p:ph type="sldNum" sz="quarter" idx="12"/>
          </p:nvPr>
        </p:nvSpPr>
        <p:spPr/>
        <p:txBody>
          <a:bodyPr/>
          <a:lstStyle/>
          <a:p>
            <a:fld id="{F2F89996-9E5B-4451-9CC4-9A71682D61E3}" type="slidenum">
              <a:rPr lang="en-IN" smtClean="0"/>
              <a:t>‹#›</a:t>
            </a:fld>
            <a:endParaRPr lang="en-IN"/>
          </a:p>
        </p:txBody>
      </p:sp>
    </p:spTree>
    <p:extLst>
      <p:ext uri="{BB962C8B-B14F-4D97-AF65-F5344CB8AC3E}">
        <p14:creationId xmlns:p14="http://schemas.microsoft.com/office/powerpoint/2010/main" val="7078995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93949AF-C60F-658B-7818-AC36E0628521}"/>
              </a:ext>
            </a:extLst>
          </p:cNvPr>
          <p:cNvSpPr>
            <a:spLocks noGrp="1"/>
          </p:cNvSpPr>
          <p:nvPr>
            <p:ph type="title" orient="vert"/>
          </p:nvPr>
        </p:nvSpPr>
        <p:spPr>
          <a:xfrm>
            <a:off x="6543675" y="274638"/>
            <a:ext cx="1971675" cy="4357687"/>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3DD17C36-88A3-33AD-0F93-A5E9F6B01884}"/>
              </a:ext>
            </a:extLst>
          </p:cNvPr>
          <p:cNvSpPr>
            <a:spLocks noGrp="1"/>
          </p:cNvSpPr>
          <p:nvPr>
            <p:ph type="body" orient="vert" idx="1"/>
          </p:nvPr>
        </p:nvSpPr>
        <p:spPr>
          <a:xfrm>
            <a:off x="628650" y="274638"/>
            <a:ext cx="5762625" cy="435768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4E9EAA6E-E31E-893E-CCA6-DE743F134936}"/>
              </a:ext>
            </a:extLst>
          </p:cNvPr>
          <p:cNvSpPr>
            <a:spLocks noGrp="1"/>
          </p:cNvSpPr>
          <p:nvPr>
            <p:ph type="dt" sz="half" idx="10"/>
          </p:nvPr>
        </p:nvSpPr>
        <p:spPr/>
        <p:txBody>
          <a:bodyPr/>
          <a:lstStyle/>
          <a:p>
            <a:fld id="{B2EAA702-056E-4087-BA18-650A64A6ACB8}" type="datetimeFigureOut">
              <a:rPr lang="en-IN" smtClean="0"/>
              <a:t>10-09-2026</a:t>
            </a:fld>
            <a:endParaRPr lang="en-IN"/>
          </a:p>
        </p:txBody>
      </p:sp>
      <p:sp>
        <p:nvSpPr>
          <p:cNvPr id="5" name="Footer Placeholder 4">
            <a:extLst>
              <a:ext uri="{FF2B5EF4-FFF2-40B4-BE49-F238E27FC236}">
                <a16:creationId xmlns:a16="http://schemas.microsoft.com/office/drawing/2014/main" id="{4242E14C-AFE2-B367-6EC3-0C9A74FD167D}"/>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49A6D8FA-4A18-7966-FA6F-1A4F23A2B87D}"/>
              </a:ext>
            </a:extLst>
          </p:cNvPr>
          <p:cNvSpPr>
            <a:spLocks noGrp="1"/>
          </p:cNvSpPr>
          <p:nvPr>
            <p:ph type="sldNum" sz="quarter" idx="12"/>
          </p:nvPr>
        </p:nvSpPr>
        <p:spPr/>
        <p:txBody>
          <a:bodyPr/>
          <a:lstStyle/>
          <a:p>
            <a:fld id="{F2F89996-9E5B-4451-9CC4-9A71682D61E3}" type="slidenum">
              <a:rPr lang="en-IN" smtClean="0"/>
              <a:t>‹#›</a:t>
            </a:fld>
            <a:endParaRPr lang="en-IN"/>
          </a:p>
        </p:txBody>
      </p:sp>
    </p:spTree>
    <p:extLst>
      <p:ext uri="{BB962C8B-B14F-4D97-AF65-F5344CB8AC3E}">
        <p14:creationId xmlns:p14="http://schemas.microsoft.com/office/powerpoint/2010/main" val="39775018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0"/>
            <a:ext cx="8229600" cy="1200150"/>
          </a:xfrm>
          <a:prstGeom prst="rect">
            <a:avLst/>
          </a:prstGeom>
        </p:spPr>
        <p:txBody>
          <a:bodyPr vert="horz" lIns="91440" tIns="45720" rIns="91440" bIns="45720" rtlCol="0" anchor="b">
            <a:noAutofit/>
          </a:bodyPr>
          <a:lstStyle/>
          <a:p>
            <a:r>
              <a:rPr lang="en-US"/>
              <a:t>Click to edit Master title style</a:t>
            </a:r>
            <a:endParaRPr lang="en-US" dirty="0"/>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363348" y="4767263"/>
            <a:ext cx="2085975" cy="273844"/>
          </a:xfrm>
          <a:prstGeom prst="rect">
            <a:avLst/>
          </a:prstGeom>
        </p:spPr>
        <p:txBody>
          <a:bodyPr vert="horz" lIns="91440" tIns="45720" rIns="45720" bIns="45720" rtlCol="0" anchor="ctr"/>
          <a:lstStyle>
            <a:lvl1pPr algn="r">
              <a:defRPr sz="1200">
                <a:solidFill>
                  <a:schemeClr val="tx1">
                    <a:lumMod val="65000"/>
                    <a:lumOff val="35000"/>
                  </a:schemeClr>
                </a:solidFill>
                <a:latin typeface="Century Gothic" pitchFamily="34" charset="0"/>
              </a:defRPr>
            </a:lvl1pPr>
          </a:lstStyle>
          <a:p>
            <a:fld id="{53074F12-AA26-4AC8-9962-C36BB8F32554}" type="datetimeFigureOut">
              <a:rPr lang="en-US" smtClean="0"/>
              <a:pPr/>
              <a:t>9/10/2026</a:t>
            </a:fld>
            <a:endParaRPr lang="en-US"/>
          </a:p>
        </p:txBody>
      </p:sp>
      <p:sp>
        <p:nvSpPr>
          <p:cNvPr id="5" name="Footer Placeholder 4"/>
          <p:cNvSpPr>
            <a:spLocks noGrp="1"/>
          </p:cNvSpPr>
          <p:nvPr>
            <p:ph type="ftr" sz="quarter" idx="3"/>
          </p:nvPr>
        </p:nvSpPr>
        <p:spPr>
          <a:xfrm>
            <a:off x="659166" y="4767263"/>
            <a:ext cx="2847975" cy="273844"/>
          </a:xfrm>
          <a:prstGeom prst="rect">
            <a:avLst/>
          </a:prstGeom>
        </p:spPr>
        <p:txBody>
          <a:bodyPr vert="horz" lIns="45720" tIns="45720" rIns="91440" bIns="45720" rtlCol="0" anchor="ctr"/>
          <a:lstStyle>
            <a:lvl1pPr algn="l">
              <a:defRPr sz="1200">
                <a:solidFill>
                  <a:schemeClr val="tx1">
                    <a:lumMod val="65000"/>
                    <a:lumOff val="35000"/>
                  </a:schemeClr>
                </a:solidFill>
                <a:latin typeface="Century Gothic" pitchFamily="34" charset="0"/>
              </a:defRPr>
            </a:lvl1pPr>
          </a:lstStyle>
          <a:p>
            <a:endParaRPr lang="en-US"/>
          </a:p>
        </p:txBody>
      </p:sp>
      <p:sp>
        <p:nvSpPr>
          <p:cNvPr id="6" name="Slide Number Placeholder 5"/>
          <p:cNvSpPr>
            <a:spLocks noGrp="1"/>
          </p:cNvSpPr>
          <p:nvPr>
            <p:ph type="sldNum" sz="quarter" idx="4"/>
          </p:nvPr>
        </p:nvSpPr>
        <p:spPr>
          <a:xfrm>
            <a:off x="8543279" y="4767263"/>
            <a:ext cx="561975" cy="273844"/>
          </a:xfrm>
          <a:prstGeom prst="rect">
            <a:avLst/>
          </a:prstGeom>
        </p:spPr>
        <p:txBody>
          <a:bodyPr vert="horz" lIns="27432" tIns="45720" rIns="45720" bIns="45720" rtlCol="0" anchor="ctr"/>
          <a:lstStyle>
            <a:lvl1pPr algn="l">
              <a:defRPr sz="1200">
                <a:solidFill>
                  <a:schemeClr val="tx1">
                    <a:lumMod val="65000"/>
                    <a:lumOff val="35000"/>
                  </a:schemeClr>
                </a:solidFill>
                <a:latin typeface="Century Gothic" pitchFamily="34" charset="0"/>
              </a:defRPr>
            </a:lvl1pPr>
          </a:lstStyle>
          <a:p>
            <a:fld id="{B82CCC60-E8CD-4174-8B1A-7DF615B22EEF}" type="slidenum">
              <a:rPr lang="en-US" smtClean="0"/>
              <a:pPr/>
              <a:t>‹#›</a:t>
            </a:fld>
            <a:endParaRPr lang="en-US"/>
          </a:p>
        </p:txBody>
      </p:sp>
      <p:sp>
        <p:nvSpPr>
          <p:cNvPr id="7" name="Oval 6"/>
          <p:cNvSpPr/>
          <p:nvPr/>
        </p:nvSpPr>
        <p:spPr>
          <a:xfrm>
            <a:off x="8457760" y="4874538"/>
            <a:ext cx="84772" cy="63579"/>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8" name="Oval 7"/>
          <p:cNvSpPr/>
          <p:nvPr/>
        </p:nvSpPr>
        <p:spPr>
          <a:xfrm>
            <a:off x="569119" y="4874538"/>
            <a:ext cx="84772" cy="63579"/>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11E867DF-3DCA-4725-94F0-F2B6BD747A82}"/>
              </a:ext>
            </a:extLst>
          </p:cNvPr>
          <p:cNvSpPr txBox="1"/>
          <p:nvPr userDrawn="1"/>
        </p:nvSpPr>
        <p:spPr>
          <a:xfrm>
            <a:off x="-9150" y="5213747"/>
            <a:ext cx="8389625" cy="523220"/>
          </a:xfrm>
          <a:prstGeom prst="rect">
            <a:avLst/>
          </a:prstGeom>
          <a:noFill/>
        </p:spPr>
        <p:txBody>
          <a:bodyPr wrap="square" rtlCol="0">
            <a:spAutoFit/>
          </a:bodyPr>
          <a:lstStyle/>
          <a:p>
            <a:r>
              <a:rPr lang="en-US" sz="1400" dirty="0">
                <a:solidFill>
                  <a:schemeClr val="bg1">
                    <a:lumMod val="65000"/>
                  </a:schemeClr>
                </a:solidFill>
              </a:rPr>
              <a:t>This presentation uses a free template provided by FPPT.com</a:t>
            </a:r>
          </a:p>
          <a:p>
            <a:r>
              <a:rPr lang="en-US" sz="1400" dirty="0">
                <a:solidFill>
                  <a:schemeClr val="bg1">
                    <a:lumMod val="65000"/>
                  </a:schemeClr>
                </a:solidFill>
              </a:rPr>
              <a:t>www.free-power-point-templates.com</a:t>
            </a:r>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p:titleStyle>
    <p:bodyStyle>
      <a:lvl1pPr marL="342900" indent="-342900" algn="l" defTabSz="914400" rtl="0" eaLnBrk="1" latinLnBrk="0" hangingPunct="1">
        <a:spcBef>
          <a:spcPct val="20000"/>
        </a:spcBef>
        <a:buFont typeface="Arial" pitchFamily="34" charset="0"/>
        <a:buChar char="•"/>
        <a:defRPr sz="2400" kern="1200">
          <a:solidFill>
            <a:schemeClr val="tx1">
              <a:lumMod val="50000"/>
              <a:lumOff val="50000"/>
            </a:schemeClr>
          </a:solidFill>
          <a:latin typeface="+mj-lt"/>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244D68A-6801-8AD7-FFB6-72418E77E53B}"/>
              </a:ext>
            </a:extLst>
          </p:cNvPr>
          <p:cNvSpPr>
            <a:spLocks noGrp="1"/>
          </p:cNvSpPr>
          <p:nvPr>
            <p:ph type="title"/>
          </p:nvPr>
        </p:nvSpPr>
        <p:spPr>
          <a:xfrm>
            <a:off x="628650" y="274638"/>
            <a:ext cx="7886700" cy="993775"/>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F0E5A2D4-1FF3-CA33-32FA-C43DE3880891}"/>
              </a:ext>
            </a:extLst>
          </p:cNvPr>
          <p:cNvSpPr>
            <a:spLocks noGrp="1"/>
          </p:cNvSpPr>
          <p:nvPr>
            <p:ph type="body" idx="1"/>
          </p:nvPr>
        </p:nvSpPr>
        <p:spPr>
          <a:xfrm>
            <a:off x="628650" y="1370013"/>
            <a:ext cx="7886700" cy="326231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C8268926-30C8-DBBB-7DAF-88DF1B64B41C}"/>
              </a:ext>
            </a:extLst>
          </p:cNvPr>
          <p:cNvSpPr>
            <a:spLocks noGrp="1"/>
          </p:cNvSpPr>
          <p:nvPr>
            <p:ph type="dt" sz="half" idx="2"/>
          </p:nvPr>
        </p:nvSpPr>
        <p:spPr>
          <a:xfrm>
            <a:off x="628650" y="4767263"/>
            <a:ext cx="2057400" cy="274637"/>
          </a:xfrm>
          <a:prstGeom prst="rect">
            <a:avLst/>
          </a:prstGeom>
        </p:spPr>
        <p:txBody>
          <a:bodyPr vert="horz" lIns="91440" tIns="45720" rIns="91440" bIns="45720" rtlCol="0" anchor="ctr"/>
          <a:lstStyle>
            <a:lvl1pPr algn="l">
              <a:defRPr sz="1200">
                <a:solidFill>
                  <a:schemeClr val="tx1">
                    <a:tint val="75000"/>
                  </a:schemeClr>
                </a:solidFill>
              </a:defRPr>
            </a:lvl1pPr>
          </a:lstStyle>
          <a:p>
            <a:fld id="{B2EAA702-056E-4087-BA18-650A64A6ACB8}" type="datetimeFigureOut">
              <a:rPr lang="en-IN" smtClean="0"/>
              <a:t>10-09-2026</a:t>
            </a:fld>
            <a:endParaRPr lang="en-IN"/>
          </a:p>
        </p:txBody>
      </p:sp>
      <p:sp>
        <p:nvSpPr>
          <p:cNvPr id="5" name="Footer Placeholder 4">
            <a:extLst>
              <a:ext uri="{FF2B5EF4-FFF2-40B4-BE49-F238E27FC236}">
                <a16:creationId xmlns:a16="http://schemas.microsoft.com/office/drawing/2014/main" id="{5A7D962B-BC8E-2536-1241-B24CE15B6C3D}"/>
              </a:ext>
            </a:extLst>
          </p:cNvPr>
          <p:cNvSpPr>
            <a:spLocks noGrp="1"/>
          </p:cNvSpPr>
          <p:nvPr>
            <p:ph type="ftr" sz="quarter" idx="3"/>
          </p:nvPr>
        </p:nvSpPr>
        <p:spPr>
          <a:xfrm>
            <a:off x="3028950" y="4767263"/>
            <a:ext cx="3086100" cy="274637"/>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6196E267-CA38-283B-83C6-1352F80D5621}"/>
              </a:ext>
            </a:extLst>
          </p:cNvPr>
          <p:cNvSpPr>
            <a:spLocks noGrp="1"/>
          </p:cNvSpPr>
          <p:nvPr>
            <p:ph type="sldNum" sz="quarter" idx="4"/>
          </p:nvPr>
        </p:nvSpPr>
        <p:spPr>
          <a:xfrm>
            <a:off x="6457950" y="4767263"/>
            <a:ext cx="2057400" cy="274637"/>
          </a:xfrm>
          <a:prstGeom prst="rect">
            <a:avLst/>
          </a:prstGeom>
        </p:spPr>
        <p:txBody>
          <a:bodyPr vert="horz" lIns="91440" tIns="45720" rIns="91440" bIns="45720" rtlCol="0" anchor="ctr"/>
          <a:lstStyle>
            <a:lvl1pPr algn="r">
              <a:defRPr sz="1200">
                <a:solidFill>
                  <a:schemeClr val="tx1">
                    <a:tint val="75000"/>
                  </a:schemeClr>
                </a:solidFill>
              </a:defRPr>
            </a:lvl1pPr>
          </a:lstStyle>
          <a:p>
            <a:fld id="{F2F89996-9E5B-4451-9CC4-9A71682D61E3}" type="slidenum">
              <a:rPr lang="en-IN" smtClean="0"/>
              <a:t>‹#›</a:t>
            </a:fld>
            <a:endParaRPr lang="en-IN"/>
          </a:p>
        </p:txBody>
      </p:sp>
    </p:spTree>
    <p:extLst>
      <p:ext uri="{BB962C8B-B14F-4D97-AF65-F5344CB8AC3E}">
        <p14:creationId xmlns:p14="http://schemas.microsoft.com/office/powerpoint/2010/main" val="3459135817"/>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1670" y="128470"/>
            <a:ext cx="7787955" cy="4275739"/>
          </a:xfrm>
        </p:spPr>
        <p:txBody>
          <a:bodyPr>
            <a:noAutofit/>
          </a:bodyPr>
          <a:lstStyle/>
          <a:p>
            <a:r>
              <a:rPr lang="en-IN" sz="2000" b="1" dirty="0">
                <a:solidFill>
                  <a:schemeClr val="accent1">
                    <a:lumMod val="50000"/>
                  </a:schemeClr>
                </a:solidFill>
                <a:latin typeface="Times New Roman" panose="02020603050405020304" pitchFamily="18" charset="0"/>
                <a:cs typeface="Times New Roman" panose="02020603050405020304" pitchFamily="18" charset="0"/>
              </a:rPr>
              <a:t>BMS COLLEGE OF ENGINEERING </a:t>
            </a:r>
            <a:br>
              <a:rPr lang="en-IN" sz="2000" b="1" dirty="0">
                <a:solidFill>
                  <a:schemeClr val="tx2">
                    <a:lumMod val="60000"/>
                    <a:lumOff val="40000"/>
                  </a:schemeClr>
                </a:solidFill>
                <a:latin typeface="Times New Roman" panose="02020603050405020304" pitchFamily="18" charset="0"/>
                <a:cs typeface="Times New Roman" panose="02020603050405020304" pitchFamily="18" charset="0"/>
              </a:rPr>
            </a:br>
            <a:br>
              <a:rPr lang="en-IN" sz="2000" b="1" dirty="0">
                <a:solidFill>
                  <a:schemeClr val="tx2">
                    <a:lumMod val="60000"/>
                    <a:lumOff val="40000"/>
                  </a:schemeClr>
                </a:solidFill>
                <a:latin typeface="Times New Roman" panose="02020603050405020304" pitchFamily="18" charset="0"/>
                <a:cs typeface="Times New Roman" panose="02020603050405020304" pitchFamily="18" charset="0"/>
              </a:rPr>
            </a:br>
            <a:r>
              <a:rPr lang="en-IN" sz="2000" b="1" dirty="0">
                <a:solidFill>
                  <a:schemeClr val="tx2">
                    <a:lumMod val="60000"/>
                    <a:lumOff val="40000"/>
                  </a:schemeClr>
                </a:solidFill>
                <a:latin typeface="Times New Roman" panose="02020603050405020304" pitchFamily="18" charset="0"/>
                <a:cs typeface="Times New Roman" panose="02020603050405020304" pitchFamily="18" charset="0"/>
              </a:rPr>
              <a:t>DEPARTMENT OF MACHINE LEARNING </a:t>
            </a:r>
            <a:br>
              <a:rPr lang="en-IN" sz="2000" dirty="0">
                <a:latin typeface="Times New Roman" panose="02020603050405020304" pitchFamily="18" charset="0"/>
                <a:cs typeface="Times New Roman" panose="02020603050405020304" pitchFamily="18" charset="0"/>
              </a:rPr>
            </a:br>
            <a:br>
              <a:rPr lang="en-IN" sz="2000" dirty="0">
                <a:latin typeface="Times New Roman" panose="02020603050405020304" pitchFamily="18" charset="0"/>
                <a:cs typeface="Times New Roman" panose="02020603050405020304" pitchFamily="18" charset="0"/>
              </a:rPr>
            </a:br>
            <a:r>
              <a:rPr lang="en-IN" sz="2000" dirty="0">
                <a:solidFill>
                  <a:schemeClr val="accent5"/>
                </a:solidFill>
                <a:latin typeface="Times New Roman" panose="02020603050405020304" pitchFamily="18" charset="0"/>
                <a:cs typeface="Times New Roman" panose="02020603050405020304" pitchFamily="18" charset="0"/>
              </a:rPr>
              <a:t>Nature inspired computing</a:t>
            </a:r>
            <a:br>
              <a:rPr lang="en-IN" sz="2000" dirty="0">
                <a:latin typeface="Times New Roman" panose="02020603050405020304" pitchFamily="18" charset="0"/>
                <a:cs typeface="Times New Roman" panose="02020603050405020304" pitchFamily="18" charset="0"/>
              </a:rPr>
            </a:br>
            <a:br>
              <a:rPr lang="en-IN" sz="2000" dirty="0">
                <a:latin typeface="Times New Roman" panose="02020603050405020304" pitchFamily="18" charset="0"/>
                <a:cs typeface="Times New Roman" panose="02020603050405020304" pitchFamily="18" charset="0"/>
              </a:rPr>
            </a:br>
            <a:r>
              <a:rPr lang="en-IN" sz="2000" dirty="0">
                <a:latin typeface="Times New Roman" panose="02020603050405020304" pitchFamily="18" charset="0"/>
                <a:cs typeface="Times New Roman" panose="02020603050405020304" pitchFamily="18" charset="0"/>
              </a:rPr>
              <a:t>Unit 02</a:t>
            </a:r>
            <a:br>
              <a:rPr lang="en-IN" sz="2000" dirty="0">
                <a:latin typeface="Times New Roman" panose="02020603050405020304" pitchFamily="18" charset="0"/>
                <a:cs typeface="Times New Roman" panose="02020603050405020304" pitchFamily="18" charset="0"/>
              </a:rPr>
            </a:br>
            <a:r>
              <a:rPr lang="en-IN" sz="2000" b="1" dirty="0">
                <a:solidFill>
                  <a:schemeClr val="accent3"/>
                </a:solidFill>
                <a:latin typeface="Times New Roman" panose="02020603050405020304" pitchFamily="18" charset="0"/>
                <a:cs typeface="Times New Roman" panose="02020603050405020304" pitchFamily="18" charset="0"/>
              </a:rPr>
              <a:t>Artificial </a:t>
            </a:r>
            <a:r>
              <a:rPr lang="en-US" sz="2000" b="1" dirty="0">
                <a:solidFill>
                  <a:schemeClr val="accent3"/>
                </a:solidFill>
              </a:rPr>
              <a:t>Bee Colony Optimization</a:t>
            </a:r>
            <a:br>
              <a:rPr lang="en-US" sz="2000" b="1" dirty="0">
                <a:solidFill>
                  <a:schemeClr val="accent3"/>
                </a:solidFill>
              </a:rPr>
            </a:br>
            <a:r>
              <a:rPr lang="en-US" sz="2000" b="1" dirty="0">
                <a:solidFill>
                  <a:schemeClr val="accent5">
                    <a:lumMod val="75000"/>
                  </a:schemeClr>
                </a:solidFill>
              </a:rPr>
              <a:t>Prof. Varsha R,</a:t>
            </a:r>
            <a:br>
              <a:rPr lang="en-US" sz="2000" b="1" dirty="0">
                <a:solidFill>
                  <a:schemeClr val="accent5">
                    <a:lumMod val="75000"/>
                  </a:schemeClr>
                </a:solidFill>
              </a:rPr>
            </a:br>
            <a:r>
              <a:rPr lang="en-US" sz="2000" b="1" dirty="0">
                <a:solidFill>
                  <a:schemeClr val="accent5">
                    <a:lumMod val="75000"/>
                  </a:schemeClr>
                </a:solidFill>
              </a:rPr>
              <a:t>Assistant Professor, Dept. of Machine Learning,</a:t>
            </a:r>
            <a:br>
              <a:rPr lang="en-US" sz="2000" b="1" dirty="0">
                <a:solidFill>
                  <a:schemeClr val="accent5">
                    <a:lumMod val="75000"/>
                  </a:schemeClr>
                </a:solidFill>
              </a:rPr>
            </a:br>
            <a:r>
              <a:rPr lang="en-US" sz="2000" b="1" dirty="0">
                <a:solidFill>
                  <a:schemeClr val="accent5">
                    <a:lumMod val="75000"/>
                  </a:schemeClr>
                </a:solidFill>
              </a:rPr>
              <a:t>BMSCE</a:t>
            </a:r>
            <a:br>
              <a:rPr lang="en-US" sz="2000" b="1" dirty="0">
                <a:solidFill>
                  <a:schemeClr val="accent5">
                    <a:lumMod val="75000"/>
                  </a:schemeClr>
                </a:solidFill>
              </a:rPr>
            </a:br>
            <a:endParaRPr lang="en-US" sz="2000" b="1" dirty="0">
              <a:solidFill>
                <a:schemeClr val="accent5">
                  <a:lumMod val="75000"/>
                </a:schemeClr>
              </a:solidFill>
            </a:endParaRPr>
          </a:p>
        </p:txBody>
      </p:sp>
      <p:pic>
        <p:nvPicPr>
          <p:cNvPr id="6" name="Picture 5">
            <a:extLst>
              <a:ext uri="{FF2B5EF4-FFF2-40B4-BE49-F238E27FC236}">
                <a16:creationId xmlns:a16="http://schemas.microsoft.com/office/drawing/2014/main" id="{53737272-C487-4A7F-9264-8F8677DDCFE3}"/>
              </a:ext>
            </a:extLst>
          </p:cNvPr>
          <p:cNvPicPr>
            <a:picLocks noChangeAspect="1"/>
          </p:cNvPicPr>
          <p:nvPr/>
        </p:nvPicPr>
        <p:blipFill>
          <a:blip r:embed="rId3"/>
          <a:stretch>
            <a:fillRect/>
          </a:stretch>
        </p:blipFill>
        <p:spPr>
          <a:xfrm>
            <a:off x="7380165" y="3029865"/>
            <a:ext cx="1219370" cy="1047896"/>
          </a:xfrm>
          <a:prstGeom prst="rect">
            <a:avLst/>
          </a:prstGeom>
        </p:spPr>
      </p:pic>
      <p:pic>
        <p:nvPicPr>
          <p:cNvPr id="5" name="Picture 2" descr="B.M.S. College of Engineering - Wikipedia">
            <a:extLst>
              <a:ext uri="{FF2B5EF4-FFF2-40B4-BE49-F238E27FC236}">
                <a16:creationId xmlns:a16="http://schemas.microsoft.com/office/drawing/2014/main" id="{E765CA51-5D80-4FA8-B70F-EBEA641441C2}"/>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196460" y="128470"/>
            <a:ext cx="598374" cy="5904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39203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48964" y="281175"/>
            <a:ext cx="8237835" cy="725349"/>
          </a:xfrm>
        </p:spPr>
        <p:txBody>
          <a:bodyPr>
            <a:normAutofit fontScale="90000"/>
          </a:bodyPr>
          <a:lstStyle/>
          <a:p>
            <a:r>
              <a:rPr lang="en-US" dirty="0"/>
              <a:t>Introduction</a:t>
            </a:r>
          </a:p>
        </p:txBody>
      </p:sp>
      <p:sp>
        <p:nvSpPr>
          <p:cNvPr id="5" name="Content Placeholder 4"/>
          <p:cNvSpPr>
            <a:spLocks noGrp="1"/>
          </p:cNvSpPr>
          <p:nvPr>
            <p:ph idx="1"/>
          </p:nvPr>
        </p:nvSpPr>
        <p:spPr/>
        <p:txBody>
          <a:bodyPr>
            <a:normAutofit/>
          </a:bodyPr>
          <a:lstStyle/>
          <a:p>
            <a:pPr algn="just">
              <a:lnSpc>
                <a:spcPct val="150000"/>
              </a:lnSpc>
            </a:pPr>
            <a:r>
              <a:rPr lang="en-US" sz="2000" b="1" dirty="0">
                <a:solidFill>
                  <a:srgbClr val="C00000"/>
                </a:solidFill>
                <a:latin typeface="Times New Roman" pitchFamily="18" charset="0"/>
                <a:cs typeface="Times New Roman" pitchFamily="18" charset="0"/>
              </a:rPr>
              <a:t>Swarm intelligence </a:t>
            </a:r>
            <a:r>
              <a:rPr lang="en-US" sz="2000" dirty="0">
                <a:solidFill>
                  <a:schemeClr val="tx1"/>
                </a:solidFill>
                <a:latin typeface="Times New Roman" pitchFamily="18" charset="0"/>
                <a:cs typeface="Times New Roman" pitchFamily="18" charset="0"/>
              </a:rPr>
              <a:t>is the study of collective behaviors of decentralized, self-organized systems, such as ant colonies, bird flocks, or bee hives. </a:t>
            </a:r>
          </a:p>
          <a:p>
            <a:pPr algn="just">
              <a:lnSpc>
                <a:spcPct val="150000"/>
              </a:lnSpc>
            </a:pPr>
            <a:r>
              <a:rPr lang="en-US" sz="2000" dirty="0">
                <a:solidFill>
                  <a:schemeClr val="tx1"/>
                </a:solidFill>
                <a:latin typeface="Times New Roman" pitchFamily="18" charset="0"/>
                <a:cs typeface="Times New Roman" pitchFamily="18" charset="0"/>
              </a:rPr>
              <a:t>The BCO algorithm mimics the social behavior of bees as they explore and exploit the environment to find optimal solutions to problems, especially in the field of </a:t>
            </a:r>
            <a:r>
              <a:rPr lang="en-US" sz="2000" b="1" dirty="0">
                <a:solidFill>
                  <a:srgbClr val="C00000"/>
                </a:solidFill>
                <a:latin typeface="Times New Roman" pitchFamily="18" charset="0"/>
                <a:cs typeface="Times New Roman" pitchFamily="18" charset="0"/>
              </a:rPr>
              <a:t>combinatorial optimization</a:t>
            </a:r>
            <a:r>
              <a:rPr lang="en-US" sz="2000" dirty="0">
                <a:solidFill>
                  <a:srgbClr val="C00000"/>
                </a:solidFill>
                <a:latin typeface="Times New Roman" pitchFamily="18" charset="0"/>
                <a:cs typeface="Times New Roman" pitchFamily="18" charset="0"/>
              </a:rPr>
              <a:t> </a:t>
            </a:r>
            <a:r>
              <a:rPr lang="en-US" sz="2000" dirty="0">
                <a:solidFill>
                  <a:schemeClr val="tx1"/>
                </a:solidFill>
                <a:latin typeface="Times New Roman" pitchFamily="18" charset="0"/>
                <a:cs typeface="Times New Roman" pitchFamily="18" charset="0"/>
              </a:rPr>
              <a:t>and</a:t>
            </a:r>
            <a:r>
              <a:rPr lang="en-US" sz="2000" dirty="0">
                <a:solidFill>
                  <a:srgbClr val="C00000"/>
                </a:solidFill>
                <a:latin typeface="Times New Roman" pitchFamily="18" charset="0"/>
                <a:cs typeface="Times New Roman" pitchFamily="18" charset="0"/>
              </a:rPr>
              <a:t> </a:t>
            </a:r>
            <a:r>
              <a:rPr lang="en-US" sz="2000" b="1" dirty="0">
                <a:solidFill>
                  <a:srgbClr val="C00000"/>
                </a:solidFill>
                <a:latin typeface="Times New Roman" pitchFamily="18" charset="0"/>
                <a:cs typeface="Times New Roman" pitchFamily="18" charset="0"/>
              </a:rPr>
              <a:t>continuous optimization</a:t>
            </a:r>
            <a:r>
              <a:rPr lang="en-US" sz="2000" dirty="0">
                <a:solidFill>
                  <a:srgbClr val="C00000"/>
                </a:solidFill>
                <a:latin typeface="Times New Roman" pitchFamily="18" charset="0"/>
                <a:cs typeface="Times New Roman" pitchFamily="18" charset="0"/>
              </a:rPr>
              <a:t>.</a:t>
            </a:r>
          </a:p>
        </p:txBody>
      </p:sp>
      <p:pic>
        <p:nvPicPr>
          <p:cNvPr id="2" name="Picture 1">
            <a:extLst>
              <a:ext uri="{FF2B5EF4-FFF2-40B4-BE49-F238E27FC236}">
                <a16:creationId xmlns:a16="http://schemas.microsoft.com/office/drawing/2014/main" id="{109F07E3-0866-4729-9E4E-D5B85653449E}"/>
              </a:ext>
            </a:extLst>
          </p:cNvPr>
          <p:cNvPicPr>
            <a:picLocks noChangeAspect="1"/>
          </p:cNvPicPr>
          <p:nvPr/>
        </p:nvPicPr>
        <p:blipFill>
          <a:blip r:embed="rId2"/>
          <a:stretch>
            <a:fillRect/>
          </a:stretch>
        </p:blipFill>
        <p:spPr>
          <a:xfrm>
            <a:off x="6404460" y="152255"/>
            <a:ext cx="1219370" cy="1047896"/>
          </a:xfrm>
          <a:prstGeom prst="rect">
            <a:avLst/>
          </a:prstGeom>
        </p:spPr>
      </p:pic>
    </p:spTree>
    <p:extLst>
      <p:ext uri="{BB962C8B-B14F-4D97-AF65-F5344CB8AC3E}">
        <p14:creationId xmlns:p14="http://schemas.microsoft.com/office/powerpoint/2010/main" val="11016338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Artificial Bee Colony </a:t>
            </a:r>
          </a:p>
        </p:txBody>
      </p:sp>
      <p:sp>
        <p:nvSpPr>
          <p:cNvPr id="3" name="Content Placeholder 2"/>
          <p:cNvSpPr>
            <a:spLocks noGrp="1"/>
          </p:cNvSpPr>
          <p:nvPr>
            <p:ph idx="1"/>
          </p:nvPr>
        </p:nvSpPr>
        <p:spPr/>
        <p:txBody>
          <a:bodyPr/>
          <a:lstStyle/>
          <a:p>
            <a:endParaRPr lang="en-US" dirty="0"/>
          </a:p>
          <a:p>
            <a:endParaRPr lang="en-US" dirty="0"/>
          </a:p>
        </p:txBody>
      </p:sp>
      <p:sp>
        <p:nvSpPr>
          <p:cNvPr id="8" name="TextBox 7"/>
          <p:cNvSpPr txBox="1"/>
          <p:nvPr/>
        </p:nvSpPr>
        <p:spPr>
          <a:xfrm>
            <a:off x="601670" y="1197405"/>
            <a:ext cx="7787955" cy="1754326"/>
          </a:xfrm>
          <a:prstGeom prst="rect">
            <a:avLst/>
          </a:prstGeom>
          <a:noFill/>
        </p:spPr>
        <p:txBody>
          <a:bodyPr wrap="square" rtlCol="0">
            <a:spAutoFit/>
          </a:bodyPr>
          <a:lstStyle/>
          <a:p>
            <a:pPr algn="just">
              <a:lnSpc>
                <a:spcPct val="150000"/>
              </a:lnSpc>
            </a:pPr>
            <a:r>
              <a:rPr lang="en-US" b="1" dirty="0">
                <a:solidFill>
                  <a:srgbClr val="C00000"/>
                </a:solidFill>
              </a:rPr>
              <a:t>Bee Colony Optimization (BCO)</a:t>
            </a:r>
            <a:r>
              <a:rPr lang="en-US" dirty="0"/>
              <a:t> is a class of swarm intelligence algorithms inspired by the natural foraging behavior of honey bee colonies. These algorithms simulate the way honey bees collectively find, share, and exploit food sources to solve complex optimization problems.</a:t>
            </a:r>
          </a:p>
        </p:txBody>
      </p:sp>
      <p:pic>
        <p:nvPicPr>
          <p:cNvPr id="4" name="Picture 3">
            <a:extLst>
              <a:ext uri="{FF2B5EF4-FFF2-40B4-BE49-F238E27FC236}">
                <a16:creationId xmlns:a16="http://schemas.microsoft.com/office/drawing/2014/main" id="{53E9F488-5F14-4DC7-A04F-7F1E3F97BE18}"/>
              </a:ext>
            </a:extLst>
          </p:cNvPr>
          <p:cNvPicPr>
            <a:picLocks noChangeAspect="1"/>
          </p:cNvPicPr>
          <p:nvPr/>
        </p:nvPicPr>
        <p:blipFill>
          <a:blip r:embed="rId2"/>
          <a:stretch>
            <a:fillRect/>
          </a:stretch>
        </p:blipFill>
        <p:spPr>
          <a:xfrm>
            <a:off x="7779940" y="152255"/>
            <a:ext cx="1219370" cy="1047896"/>
          </a:xfrm>
          <a:prstGeom prst="rect">
            <a:avLst/>
          </a:prstGeom>
        </p:spPr>
      </p:pic>
    </p:spTree>
    <p:extLst>
      <p:ext uri="{BB962C8B-B14F-4D97-AF65-F5344CB8AC3E}">
        <p14:creationId xmlns:p14="http://schemas.microsoft.com/office/powerpoint/2010/main" val="41033094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About Bee</a:t>
            </a:r>
            <a:endParaRPr lang="en-IN" dirty="0"/>
          </a:p>
        </p:txBody>
      </p:sp>
      <p:sp>
        <p:nvSpPr>
          <p:cNvPr id="3" name="Content Placeholder 2"/>
          <p:cNvSpPr>
            <a:spLocks noGrp="1"/>
          </p:cNvSpPr>
          <p:nvPr>
            <p:ph idx="1"/>
          </p:nvPr>
        </p:nvSpPr>
        <p:spPr/>
        <p:txBody>
          <a:bodyPr/>
          <a:lstStyle/>
          <a:p>
            <a:r>
              <a:rPr lang="en-US" dirty="0">
                <a:solidFill>
                  <a:schemeClr val="tx1"/>
                </a:solidFill>
                <a:latin typeface="Times New Roman" panose="02020603050405020304" pitchFamily="18" charset="0"/>
                <a:cs typeface="Times New Roman" panose="02020603050405020304" pitchFamily="18" charset="0"/>
              </a:rPr>
              <a:t>Bee=Flying insects with wings</a:t>
            </a:r>
          </a:p>
          <a:p>
            <a:pPr marL="0" indent="0">
              <a:buNone/>
            </a:pPr>
            <a:endParaRPr lang="en-IN" dirty="0">
              <a:solidFill>
                <a:schemeClr val="tx1"/>
              </a:solidFill>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09735" y="1655520"/>
            <a:ext cx="2724530" cy="2438740"/>
          </a:xfrm>
          <a:prstGeom prst="rect">
            <a:avLst/>
          </a:prstGeom>
        </p:spPr>
      </p:pic>
    </p:spTree>
    <p:extLst>
      <p:ext uri="{BB962C8B-B14F-4D97-AF65-F5344CB8AC3E}">
        <p14:creationId xmlns:p14="http://schemas.microsoft.com/office/powerpoint/2010/main" val="3685003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59697"/>
            <a:ext cx="8229600" cy="4160743"/>
          </a:xfrm>
        </p:spPr>
        <p:txBody>
          <a:bodyPr>
            <a:normAutofit/>
          </a:bodyPr>
          <a:lstStyle/>
          <a:p>
            <a:r>
              <a:rPr lang="en-US" sz="2000" dirty="0">
                <a:solidFill>
                  <a:schemeClr val="tx1"/>
                </a:solidFill>
                <a:latin typeface="Times New Roman" pitchFamily="18" charset="0"/>
                <a:cs typeface="Times New Roman" pitchFamily="18" charset="0"/>
              </a:rPr>
              <a:t>BEE hive contains around 60,000 to</a:t>
            </a:r>
          </a:p>
          <a:p>
            <a:pPr marL="0" indent="0">
              <a:buNone/>
            </a:pPr>
            <a:r>
              <a:rPr lang="en-US" sz="2000" dirty="0">
                <a:solidFill>
                  <a:schemeClr val="tx1"/>
                </a:solidFill>
                <a:latin typeface="Times New Roman" pitchFamily="18" charset="0"/>
                <a:cs typeface="Times New Roman" pitchFamily="18" charset="0"/>
              </a:rPr>
              <a:t>     70,000 living elements</a:t>
            </a:r>
          </a:p>
          <a:p>
            <a:r>
              <a:rPr lang="en-US" sz="2000" dirty="0">
                <a:solidFill>
                  <a:schemeClr val="tx1"/>
                </a:solidFill>
                <a:latin typeface="Times New Roman" pitchFamily="18" charset="0"/>
                <a:cs typeface="Times New Roman" pitchFamily="18" charset="0"/>
              </a:rPr>
              <a:t>Bee colony contains:</a:t>
            </a:r>
          </a:p>
          <a:p>
            <a:pPr marL="457200" indent="-457200">
              <a:buFont typeface="+mj-lt"/>
              <a:buAutoNum type="arabicPeriod"/>
            </a:pPr>
            <a:r>
              <a:rPr lang="en-US" sz="2000" dirty="0">
                <a:solidFill>
                  <a:schemeClr val="tx1"/>
                </a:solidFill>
                <a:latin typeface="Times New Roman" pitchFamily="18" charset="0"/>
                <a:cs typeface="Times New Roman" pitchFamily="18" charset="0"/>
              </a:rPr>
              <a:t>1 reproductive female=Queen</a:t>
            </a:r>
          </a:p>
          <a:p>
            <a:pPr marL="457200" indent="-457200">
              <a:buFont typeface="+mj-lt"/>
              <a:buAutoNum type="arabicPeriod"/>
            </a:pPr>
            <a:r>
              <a:rPr lang="en-US" sz="2000" dirty="0">
                <a:solidFill>
                  <a:schemeClr val="tx1"/>
                </a:solidFill>
                <a:latin typeface="Times New Roman" pitchFamily="18" charset="0"/>
                <a:cs typeface="Times New Roman" pitchFamily="18" charset="0"/>
              </a:rPr>
              <a:t>Few males(approx..1000)=Drones</a:t>
            </a:r>
          </a:p>
          <a:p>
            <a:pPr marL="457200" indent="-457200">
              <a:buFont typeface="+mj-lt"/>
              <a:buAutoNum type="arabicPeriod"/>
            </a:pPr>
            <a:r>
              <a:rPr lang="en-US" sz="2000" dirty="0">
                <a:solidFill>
                  <a:schemeClr val="tx1"/>
                </a:solidFill>
                <a:latin typeface="Times New Roman" pitchFamily="18" charset="0"/>
                <a:cs typeface="Times New Roman" pitchFamily="18" charset="0"/>
              </a:rPr>
              <a:t>Many sterile females=Workers</a:t>
            </a:r>
          </a:p>
          <a:p>
            <a:pPr marL="0" indent="0">
              <a:buNone/>
            </a:pPr>
            <a:endParaRPr lang="en-IN" sz="2000" dirty="0">
              <a:solidFill>
                <a:schemeClr val="tx1"/>
              </a:solidFill>
            </a:endParaRPr>
          </a:p>
        </p:txBody>
      </p:sp>
      <p:pic>
        <p:nvPicPr>
          <p:cNvPr id="5" name="Picture 4">
            <a:extLst>
              <a:ext uri="{FF2B5EF4-FFF2-40B4-BE49-F238E27FC236}">
                <a16:creationId xmlns:a16="http://schemas.microsoft.com/office/drawing/2014/main" id="{56218583-B989-4847-A550-CD3C49F8424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30115" y="891995"/>
            <a:ext cx="3105583" cy="2705478"/>
          </a:xfrm>
          <a:prstGeom prst="rect">
            <a:avLst/>
          </a:prstGeom>
        </p:spPr>
      </p:pic>
    </p:spTree>
    <p:extLst>
      <p:ext uri="{BB962C8B-B14F-4D97-AF65-F5344CB8AC3E}">
        <p14:creationId xmlns:p14="http://schemas.microsoft.com/office/powerpoint/2010/main" val="7166024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8E5D555-510B-4B9C-A457-70AD31223EEC}"/>
              </a:ext>
            </a:extLst>
          </p:cNvPr>
          <p:cNvSpPr txBox="1"/>
          <p:nvPr/>
        </p:nvSpPr>
        <p:spPr>
          <a:xfrm>
            <a:off x="-1" y="1350110"/>
            <a:ext cx="5946345" cy="2585323"/>
          </a:xfrm>
          <a:prstGeom prst="rect">
            <a:avLst/>
          </a:prstGeom>
          <a:noFill/>
        </p:spPr>
        <p:txBody>
          <a:bodyPr wrap="square" rtlCol="0">
            <a:spAutoFit/>
          </a:bodyPr>
          <a:lstStyle/>
          <a:p>
            <a:pPr marL="285750" indent="-285750" algn="just">
              <a:buFont typeface="Arial" panose="020B0604020202020204" pitchFamily="34" charset="0"/>
              <a:buChar char="•"/>
            </a:pPr>
            <a:r>
              <a:rPr lang="en-US" dirty="0"/>
              <a:t>Bees collect and process </a:t>
            </a:r>
            <a:r>
              <a:rPr lang="en-US" b="1" dirty="0">
                <a:solidFill>
                  <a:srgbClr val="C00000"/>
                </a:solidFill>
              </a:rPr>
              <a:t>nectar</a:t>
            </a:r>
            <a:r>
              <a:rPr lang="en-US" dirty="0"/>
              <a:t> {highly organized practice}</a:t>
            </a:r>
          </a:p>
          <a:p>
            <a:pPr marL="285750" indent="-285750" algn="just">
              <a:buFont typeface="Arial" panose="020B0604020202020204" pitchFamily="34" charset="0"/>
              <a:buChar char="•"/>
            </a:pPr>
            <a:r>
              <a:rPr lang="en-US" dirty="0"/>
              <a:t>Bees feed on nectar as </a:t>
            </a:r>
            <a:r>
              <a:rPr lang="en-US" b="1" dirty="0">
                <a:solidFill>
                  <a:srgbClr val="C00000"/>
                </a:solidFill>
              </a:rPr>
              <a:t>Energy Source </a:t>
            </a:r>
            <a:r>
              <a:rPr lang="en-US" dirty="0"/>
              <a:t>in their life</a:t>
            </a:r>
          </a:p>
          <a:p>
            <a:pPr marL="285750" indent="-285750" algn="just">
              <a:buFont typeface="Arial" panose="020B0604020202020204" pitchFamily="34" charset="0"/>
              <a:buChar char="•"/>
            </a:pPr>
            <a:r>
              <a:rPr lang="en-US" dirty="0"/>
              <a:t>Nectar is collected in the </a:t>
            </a:r>
            <a:r>
              <a:rPr lang="en-US" b="1" dirty="0">
                <a:solidFill>
                  <a:srgbClr val="C00000"/>
                </a:solidFill>
              </a:rPr>
              <a:t>pollen baskets </a:t>
            </a:r>
            <a:r>
              <a:rPr lang="en-US" dirty="0"/>
              <a:t>situated in their </a:t>
            </a:r>
            <a:r>
              <a:rPr lang="en-US" b="1" dirty="0">
                <a:solidFill>
                  <a:srgbClr val="C00000"/>
                </a:solidFill>
              </a:rPr>
              <a:t>legs</a:t>
            </a:r>
          </a:p>
          <a:p>
            <a:pPr algn="just"/>
            <a:endParaRPr lang="en-US" b="1" dirty="0">
              <a:solidFill>
                <a:srgbClr val="C00000"/>
              </a:solidFill>
            </a:endParaRPr>
          </a:p>
          <a:p>
            <a:pPr marL="285750" indent="-285750" algn="just">
              <a:buFont typeface="Arial" panose="020B0604020202020204" pitchFamily="34" charset="0"/>
              <a:buChar char="•"/>
            </a:pPr>
            <a:r>
              <a:rPr lang="en-US" b="1" dirty="0"/>
              <a:t>How each bee reach the nectar sources?</a:t>
            </a:r>
          </a:p>
          <a:p>
            <a:pPr marL="285750" indent="-285750" algn="just">
              <a:buFont typeface="Arial" panose="020B0604020202020204" pitchFamily="34" charset="0"/>
              <a:buChar char="•"/>
            </a:pPr>
            <a:r>
              <a:rPr lang="en-US" dirty="0"/>
              <a:t>By nest mates (who already discovered a patch of flowers)</a:t>
            </a:r>
            <a:endParaRPr lang="en-IN" dirty="0"/>
          </a:p>
        </p:txBody>
      </p:sp>
      <p:pic>
        <p:nvPicPr>
          <p:cNvPr id="7" name="Picture 6">
            <a:extLst>
              <a:ext uri="{FF2B5EF4-FFF2-40B4-BE49-F238E27FC236}">
                <a16:creationId xmlns:a16="http://schemas.microsoft.com/office/drawing/2014/main" id="{A982B9ED-9F50-4348-B368-54BA7721B748}"/>
              </a:ext>
            </a:extLst>
          </p:cNvPr>
          <p:cNvPicPr>
            <a:picLocks noChangeAspect="1"/>
          </p:cNvPicPr>
          <p:nvPr/>
        </p:nvPicPr>
        <p:blipFill>
          <a:blip r:embed="rId2"/>
          <a:stretch>
            <a:fillRect/>
          </a:stretch>
        </p:blipFill>
        <p:spPr>
          <a:xfrm>
            <a:off x="5995239" y="1197405"/>
            <a:ext cx="3105583" cy="2705478"/>
          </a:xfrm>
          <a:prstGeom prst="rect">
            <a:avLst/>
          </a:prstGeom>
        </p:spPr>
      </p:pic>
    </p:spTree>
    <p:extLst>
      <p:ext uri="{BB962C8B-B14F-4D97-AF65-F5344CB8AC3E}">
        <p14:creationId xmlns:p14="http://schemas.microsoft.com/office/powerpoint/2010/main" val="5424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30C2AF-8AF3-4AA3-AF06-16F063DA812C}"/>
              </a:ext>
            </a:extLst>
          </p:cNvPr>
          <p:cNvSpPr>
            <a:spLocks noGrp="1"/>
          </p:cNvSpPr>
          <p:nvPr>
            <p:ph type="title"/>
          </p:nvPr>
        </p:nvSpPr>
        <p:spPr>
          <a:xfrm>
            <a:off x="457200" y="1"/>
            <a:ext cx="8229600" cy="586584"/>
          </a:xfrm>
        </p:spPr>
        <p:txBody>
          <a:bodyPr/>
          <a:lstStyle/>
          <a:p>
            <a:r>
              <a:rPr lang="en-US" sz="3200" dirty="0"/>
              <a:t>Certain Features</a:t>
            </a:r>
            <a:endParaRPr lang="en-IN" sz="3200" dirty="0"/>
          </a:p>
        </p:txBody>
      </p:sp>
      <p:sp>
        <p:nvSpPr>
          <p:cNvPr id="9" name="TextBox 8">
            <a:extLst>
              <a:ext uri="{FF2B5EF4-FFF2-40B4-BE49-F238E27FC236}">
                <a16:creationId xmlns:a16="http://schemas.microsoft.com/office/drawing/2014/main" id="{A1B89482-98C3-427B-8FF4-A116EB91CD32}"/>
              </a:ext>
            </a:extLst>
          </p:cNvPr>
          <p:cNvSpPr txBox="1"/>
          <p:nvPr/>
        </p:nvSpPr>
        <p:spPr>
          <a:xfrm>
            <a:off x="448965" y="128470"/>
            <a:ext cx="8398776" cy="4431983"/>
          </a:xfrm>
          <a:prstGeom prst="rect">
            <a:avLst/>
          </a:prstGeom>
          <a:noFill/>
        </p:spPr>
        <p:txBody>
          <a:bodyPr wrap="square" rtlCol="0">
            <a:spAutoFit/>
          </a:bodyPr>
          <a:lstStyle/>
          <a:p>
            <a:pPr>
              <a:lnSpc>
                <a:spcPct val="150000"/>
              </a:lnSpc>
            </a:pPr>
            <a:endParaRPr lang="en-US" sz="1600" dirty="0"/>
          </a:p>
          <a:p>
            <a:pPr algn="just">
              <a:lnSpc>
                <a:spcPct val="150000"/>
              </a:lnSpc>
            </a:pPr>
            <a:r>
              <a:rPr lang="en-US" sz="1600" b="1" dirty="0">
                <a:solidFill>
                  <a:srgbClr val="C00000"/>
                </a:solidFill>
              </a:rPr>
              <a:t>1. Nectar Exploration</a:t>
            </a:r>
            <a:r>
              <a:rPr lang="en-US" sz="1600" dirty="0"/>
              <a:t>: The process where bees search for flowers to collect nectar, which is used for making honey.</a:t>
            </a:r>
          </a:p>
          <a:p>
            <a:pPr algn="just">
              <a:lnSpc>
                <a:spcPct val="150000"/>
              </a:lnSpc>
            </a:pPr>
            <a:r>
              <a:rPr lang="en-US" sz="1600" b="1" dirty="0">
                <a:solidFill>
                  <a:srgbClr val="C00000"/>
                </a:solidFill>
              </a:rPr>
              <a:t>2. Waggle Dance</a:t>
            </a:r>
            <a:r>
              <a:rPr lang="en-US" sz="1600" dirty="0"/>
              <a:t>: A specific movement pattern used by bees to communicate the direction and distance of a food source to other bees.</a:t>
            </a:r>
          </a:p>
          <a:p>
            <a:pPr algn="just">
              <a:lnSpc>
                <a:spcPct val="150000"/>
              </a:lnSpc>
            </a:pPr>
            <a:r>
              <a:rPr lang="en-US" sz="1600" b="1" dirty="0">
                <a:solidFill>
                  <a:srgbClr val="C00000"/>
                </a:solidFill>
              </a:rPr>
              <a:t>3. Food Foraging</a:t>
            </a:r>
            <a:r>
              <a:rPr lang="en-US" sz="1600" dirty="0"/>
              <a:t>: The act of bees collecting food, particularly nectar and pollen, from plants to bring back to their hive.</a:t>
            </a:r>
          </a:p>
          <a:p>
            <a:pPr algn="just">
              <a:lnSpc>
                <a:spcPct val="150000"/>
              </a:lnSpc>
            </a:pPr>
            <a:r>
              <a:rPr lang="en-US" sz="1600" b="1" dirty="0">
                <a:solidFill>
                  <a:srgbClr val="C00000"/>
                </a:solidFill>
              </a:rPr>
              <a:t>4. Division of Bees</a:t>
            </a:r>
            <a:r>
              <a:rPr lang="en-US" sz="1600" dirty="0"/>
              <a:t>: The social organization of a bee colony into different roles such as workers, drones, and the queen, each with distinct responsibilities.</a:t>
            </a:r>
          </a:p>
          <a:p>
            <a:pPr algn="just">
              <a:lnSpc>
                <a:spcPct val="150000"/>
              </a:lnSpc>
            </a:pPr>
            <a:r>
              <a:rPr lang="en-US" sz="1600" b="1" dirty="0">
                <a:solidFill>
                  <a:srgbClr val="C00000"/>
                </a:solidFill>
              </a:rPr>
              <a:t>5. Mating During Flight</a:t>
            </a:r>
            <a:r>
              <a:rPr lang="en-US" sz="1600" dirty="0"/>
              <a:t>: A process where a queen bee mates with drones in mid-air during her nuptial flight to collect sperm for future fertilization.</a:t>
            </a:r>
          </a:p>
          <a:p>
            <a:endParaRPr lang="en-US" dirty="0"/>
          </a:p>
        </p:txBody>
      </p:sp>
    </p:spTree>
    <p:extLst>
      <p:ext uri="{BB962C8B-B14F-4D97-AF65-F5344CB8AC3E}">
        <p14:creationId xmlns:p14="http://schemas.microsoft.com/office/powerpoint/2010/main" val="7322353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5370"/>
            <a:ext cx="8229600" cy="1200150"/>
          </a:xfrm>
        </p:spPr>
        <p:txBody>
          <a:bodyPr/>
          <a:lstStyle/>
          <a:p>
            <a:br>
              <a:rPr lang="en-IN" sz="3200" b="1" dirty="0"/>
            </a:br>
            <a:br>
              <a:rPr lang="en-IN" sz="3200" b="1" dirty="0"/>
            </a:br>
            <a:br>
              <a:rPr lang="en-IN" sz="3200" b="1" dirty="0"/>
            </a:br>
            <a:r>
              <a:rPr lang="en-IN" sz="3200" b="1" dirty="0"/>
              <a:t>Types of Bee-Inspired Algorithms</a:t>
            </a:r>
            <a:br>
              <a:rPr lang="en-IN" sz="3200" b="1" dirty="0"/>
            </a:br>
            <a:endParaRPr lang="en-IN" sz="3200" dirty="0"/>
          </a:p>
        </p:txBody>
      </p:sp>
      <p:sp>
        <p:nvSpPr>
          <p:cNvPr id="3" name="Content Placeholder 2"/>
          <p:cNvSpPr>
            <a:spLocks noGrp="1"/>
          </p:cNvSpPr>
          <p:nvPr>
            <p:ph idx="1"/>
          </p:nvPr>
        </p:nvSpPr>
        <p:spPr/>
        <p:txBody>
          <a:bodyPr>
            <a:normAutofit/>
          </a:bodyPr>
          <a:lstStyle/>
          <a:p>
            <a:pPr algn="just">
              <a:lnSpc>
                <a:spcPct val="150000"/>
              </a:lnSpc>
            </a:pPr>
            <a:r>
              <a:rPr lang="en-US" sz="1800" b="1" dirty="0">
                <a:solidFill>
                  <a:srgbClr val="C00000"/>
                </a:solidFill>
                <a:latin typeface="Times New Roman" pitchFamily="18" charset="0"/>
                <a:cs typeface="Times New Roman" pitchFamily="18" charset="0"/>
              </a:rPr>
              <a:t>Artificial Bee Colony (ABC) Algorithm</a:t>
            </a:r>
            <a:r>
              <a:rPr lang="en-US" sz="1800" dirty="0">
                <a:solidFill>
                  <a:schemeClr val="tx1"/>
                </a:solidFill>
                <a:latin typeface="Times New Roman" pitchFamily="18" charset="0"/>
                <a:cs typeface="Times New Roman" pitchFamily="18" charset="0"/>
              </a:rPr>
              <a:t>: Proposed by </a:t>
            </a:r>
            <a:r>
              <a:rPr lang="en-US" sz="1800" dirty="0" err="1">
                <a:solidFill>
                  <a:schemeClr val="tx1"/>
                </a:solidFill>
                <a:latin typeface="Times New Roman" pitchFamily="18" charset="0"/>
                <a:cs typeface="Times New Roman" pitchFamily="18" charset="0"/>
              </a:rPr>
              <a:t>Derviş</a:t>
            </a:r>
            <a:r>
              <a:rPr lang="en-US" sz="1800" dirty="0">
                <a:solidFill>
                  <a:schemeClr val="tx1"/>
                </a:solidFill>
                <a:latin typeface="Times New Roman" pitchFamily="18" charset="0"/>
                <a:cs typeface="Times New Roman" pitchFamily="18" charset="0"/>
              </a:rPr>
              <a:t> </a:t>
            </a:r>
            <a:r>
              <a:rPr lang="en-US" sz="1800" dirty="0" err="1">
                <a:solidFill>
                  <a:schemeClr val="tx1"/>
                </a:solidFill>
                <a:latin typeface="Times New Roman" pitchFamily="18" charset="0"/>
                <a:cs typeface="Times New Roman" pitchFamily="18" charset="0"/>
              </a:rPr>
              <a:t>Karaboğa</a:t>
            </a:r>
            <a:r>
              <a:rPr lang="en-US" sz="1800" dirty="0">
                <a:solidFill>
                  <a:schemeClr val="tx1"/>
                </a:solidFill>
                <a:latin typeface="Times New Roman" pitchFamily="18" charset="0"/>
                <a:cs typeface="Times New Roman" pitchFamily="18" charset="0"/>
              </a:rPr>
              <a:t> in 2005, this is the most popular bee-inspired algorithm, and it focuses on solving both continuous and combinatorial optimization problems.</a:t>
            </a:r>
          </a:p>
          <a:p>
            <a:pPr algn="just">
              <a:lnSpc>
                <a:spcPct val="150000"/>
              </a:lnSpc>
            </a:pPr>
            <a:r>
              <a:rPr lang="en-US" sz="1800" b="1" dirty="0">
                <a:solidFill>
                  <a:srgbClr val="C00000"/>
                </a:solidFill>
                <a:latin typeface="Times New Roman" pitchFamily="18" charset="0"/>
                <a:cs typeface="Times New Roman" pitchFamily="18" charset="0"/>
              </a:rPr>
              <a:t>Bees Algorithm</a:t>
            </a:r>
            <a:r>
              <a:rPr lang="en-US" sz="1800" dirty="0">
                <a:solidFill>
                  <a:schemeClr val="tx1"/>
                </a:solidFill>
                <a:latin typeface="Times New Roman" pitchFamily="18" charset="0"/>
                <a:cs typeface="Times New Roman" pitchFamily="18" charset="0"/>
              </a:rPr>
              <a:t>: Proposed by Pham et al. in 2006, this focuses on local search methods.</a:t>
            </a:r>
          </a:p>
          <a:p>
            <a:pPr algn="just">
              <a:lnSpc>
                <a:spcPct val="150000"/>
              </a:lnSpc>
            </a:pPr>
            <a:r>
              <a:rPr lang="en-US" sz="1800" b="1" dirty="0">
                <a:solidFill>
                  <a:srgbClr val="C00000"/>
                </a:solidFill>
                <a:latin typeface="Times New Roman" pitchFamily="18" charset="0"/>
                <a:cs typeface="Times New Roman" pitchFamily="18" charset="0"/>
              </a:rPr>
              <a:t>Bee Colony Algorithm</a:t>
            </a:r>
            <a:r>
              <a:rPr lang="en-US" sz="1800" dirty="0">
                <a:solidFill>
                  <a:srgbClr val="C00000"/>
                </a:solidFill>
                <a:latin typeface="Times New Roman" pitchFamily="18" charset="0"/>
                <a:cs typeface="Times New Roman" pitchFamily="18" charset="0"/>
              </a:rPr>
              <a:t>:</a:t>
            </a:r>
            <a:r>
              <a:rPr lang="en-US" sz="1800" dirty="0">
                <a:solidFill>
                  <a:schemeClr val="tx1"/>
                </a:solidFill>
                <a:latin typeface="Times New Roman" pitchFamily="18" charset="0"/>
                <a:cs typeface="Times New Roman" pitchFamily="18" charset="0"/>
              </a:rPr>
              <a:t> Another variant based on bee communication and decision-making during the foraging process.</a:t>
            </a:r>
          </a:p>
        </p:txBody>
      </p:sp>
    </p:spTree>
    <p:extLst>
      <p:ext uri="{BB962C8B-B14F-4D97-AF65-F5344CB8AC3E}">
        <p14:creationId xmlns:p14="http://schemas.microsoft.com/office/powerpoint/2010/main" val="35404787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8965" y="128470"/>
            <a:ext cx="8229600" cy="1200150"/>
          </a:xfrm>
        </p:spPr>
        <p:txBody>
          <a:bodyPr/>
          <a:lstStyle/>
          <a:p>
            <a:r>
              <a:rPr lang="en-US" sz="3200" b="1" dirty="0"/>
              <a:t>Bee Behavior Modeled in Optimization</a:t>
            </a:r>
            <a:br>
              <a:rPr lang="en-US" sz="3200" b="1" dirty="0"/>
            </a:br>
            <a:endParaRPr lang="en-IN" sz="3200" dirty="0"/>
          </a:p>
        </p:txBody>
      </p:sp>
      <p:sp>
        <p:nvSpPr>
          <p:cNvPr id="3" name="Content Placeholder 2"/>
          <p:cNvSpPr>
            <a:spLocks noGrp="1"/>
          </p:cNvSpPr>
          <p:nvPr>
            <p:ph idx="1"/>
          </p:nvPr>
        </p:nvSpPr>
        <p:spPr>
          <a:xfrm>
            <a:off x="457200" y="739290"/>
            <a:ext cx="8229600" cy="3855333"/>
          </a:xfrm>
        </p:spPr>
        <p:txBody>
          <a:bodyPr>
            <a:normAutofit lnSpcReduction="10000"/>
          </a:bodyPr>
          <a:lstStyle/>
          <a:p>
            <a:pPr algn="just">
              <a:lnSpc>
                <a:spcPct val="150000"/>
              </a:lnSpc>
            </a:pPr>
            <a:r>
              <a:rPr lang="en-US" sz="1800" dirty="0">
                <a:solidFill>
                  <a:schemeClr val="tx1"/>
                </a:solidFill>
                <a:latin typeface="Times New Roman" pitchFamily="18" charset="0"/>
                <a:cs typeface="Times New Roman" pitchFamily="18" charset="0"/>
              </a:rPr>
              <a:t>The optimization processes in bee colony algorithms are based on two fundamental behaviors in natural bee colonies:</a:t>
            </a:r>
          </a:p>
          <a:p>
            <a:pPr algn="just">
              <a:lnSpc>
                <a:spcPct val="150000"/>
              </a:lnSpc>
            </a:pPr>
            <a:r>
              <a:rPr lang="en-US" sz="1800" b="1" dirty="0">
                <a:solidFill>
                  <a:srgbClr val="C00000"/>
                </a:solidFill>
                <a:latin typeface="Times New Roman" pitchFamily="18" charset="0"/>
                <a:cs typeface="Times New Roman" pitchFamily="18" charset="0"/>
              </a:rPr>
              <a:t>Exploitation</a:t>
            </a:r>
            <a:r>
              <a:rPr lang="en-US" sz="1800" dirty="0">
                <a:solidFill>
                  <a:schemeClr val="tx1"/>
                </a:solidFill>
                <a:latin typeface="Times New Roman" pitchFamily="18" charset="0"/>
                <a:cs typeface="Times New Roman" pitchFamily="18" charset="0"/>
              </a:rPr>
              <a:t>: This is the process by which bees focus on high-quality food sources. In an optimization context, this refers to intensively searching the neighborhood of a current solution that has proven promising.</a:t>
            </a:r>
          </a:p>
          <a:p>
            <a:pPr algn="just">
              <a:lnSpc>
                <a:spcPct val="150000"/>
              </a:lnSpc>
            </a:pPr>
            <a:r>
              <a:rPr lang="en-US" sz="1800" b="1" dirty="0">
                <a:solidFill>
                  <a:srgbClr val="C00000"/>
                </a:solidFill>
                <a:latin typeface="Times New Roman" pitchFamily="18" charset="0"/>
                <a:cs typeface="Times New Roman" pitchFamily="18" charset="0"/>
              </a:rPr>
              <a:t>Exploration</a:t>
            </a:r>
            <a:r>
              <a:rPr lang="en-US" sz="1800" dirty="0">
                <a:solidFill>
                  <a:schemeClr val="tx1"/>
                </a:solidFill>
                <a:latin typeface="Times New Roman" pitchFamily="18" charset="0"/>
                <a:cs typeface="Times New Roman" pitchFamily="18" charset="0"/>
              </a:rPr>
              <a:t>: Bees also explore new areas when current food sources are no longer productive or if a new potential source is discovered. This corresponds to the algorithm's ability to search different areas of the solution space, preventing it from getting stuck in local optima</a:t>
            </a:r>
            <a:r>
              <a:rPr lang="en-US" sz="2000" dirty="0">
                <a:solidFill>
                  <a:schemeClr val="tx1"/>
                </a:solidFill>
                <a:latin typeface="Times New Roman" pitchFamily="18" charset="0"/>
                <a:cs typeface="Times New Roman" pitchFamily="18" charset="0"/>
              </a:rPr>
              <a:t>.</a:t>
            </a:r>
          </a:p>
          <a:p>
            <a:pPr marL="0" indent="0">
              <a:buNone/>
            </a:pPr>
            <a:endParaRPr lang="en-IN" dirty="0"/>
          </a:p>
        </p:txBody>
      </p:sp>
    </p:spTree>
    <p:extLst>
      <p:ext uri="{BB962C8B-B14F-4D97-AF65-F5344CB8AC3E}">
        <p14:creationId xmlns:p14="http://schemas.microsoft.com/office/powerpoint/2010/main" val="22923268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2490" y="0"/>
            <a:ext cx="7474309" cy="1200150"/>
          </a:xfrm>
        </p:spPr>
        <p:txBody>
          <a:bodyPr/>
          <a:lstStyle/>
          <a:p>
            <a:pPr>
              <a:lnSpc>
                <a:spcPct val="100000"/>
              </a:lnSpc>
            </a:pPr>
            <a:r>
              <a:rPr lang="en-US" sz="3200" dirty="0"/>
              <a:t>Bee Algorithms are used to solve different problems</a:t>
            </a:r>
            <a:endParaRPr lang="en-IN" sz="3200" dirty="0"/>
          </a:p>
        </p:txBody>
      </p:sp>
      <p:sp>
        <p:nvSpPr>
          <p:cNvPr id="3" name="TextBox 2">
            <a:extLst>
              <a:ext uri="{FF2B5EF4-FFF2-40B4-BE49-F238E27FC236}">
                <a16:creationId xmlns:a16="http://schemas.microsoft.com/office/drawing/2014/main" id="{B844A482-2D72-4129-9774-BC0C7C1145BC}"/>
              </a:ext>
            </a:extLst>
          </p:cNvPr>
          <p:cNvSpPr txBox="1"/>
          <p:nvPr/>
        </p:nvSpPr>
        <p:spPr>
          <a:xfrm>
            <a:off x="402263" y="1197405"/>
            <a:ext cx="8284535" cy="2958439"/>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en-US" b="1" dirty="0">
                <a:solidFill>
                  <a:srgbClr val="C00000"/>
                </a:solidFill>
              </a:rPr>
              <a:t>Bee System</a:t>
            </a:r>
            <a:r>
              <a:rPr lang="en-US" dirty="0"/>
              <a:t>: Genetics Problems</a:t>
            </a:r>
          </a:p>
          <a:p>
            <a:pPr marL="285750" indent="-285750">
              <a:lnSpc>
                <a:spcPct val="150000"/>
              </a:lnSpc>
              <a:buFont typeface="Arial" panose="020B0604020202020204" pitchFamily="34" charset="0"/>
              <a:buChar char="•"/>
            </a:pPr>
            <a:r>
              <a:rPr lang="en-US" b="1" dirty="0">
                <a:solidFill>
                  <a:srgbClr val="C00000"/>
                </a:solidFill>
              </a:rPr>
              <a:t>Bee Hive</a:t>
            </a:r>
            <a:r>
              <a:rPr lang="en-US" dirty="0"/>
              <a:t>: Routing Protocols</a:t>
            </a:r>
          </a:p>
          <a:p>
            <a:pPr marL="285750" indent="-285750">
              <a:lnSpc>
                <a:spcPct val="150000"/>
              </a:lnSpc>
              <a:buFont typeface="Arial" panose="020B0604020202020204" pitchFamily="34" charset="0"/>
              <a:buChar char="•"/>
            </a:pPr>
            <a:r>
              <a:rPr lang="en-US" b="1" dirty="0">
                <a:solidFill>
                  <a:srgbClr val="C00000"/>
                </a:solidFill>
              </a:rPr>
              <a:t>Honey Bee Marriage</a:t>
            </a:r>
            <a:r>
              <a:rPr lang="en-US" dirty="0"/>
              <a:t>: Cluster Analysis</a:t>
            </a:r>
          </a:p>
          <a:p>
            <a:pPr marL="285750" indent="-285750">
              <a:lnSpc>
                <a:spcPct val="150000"/>
              </a:lnSpc>
              <a:buFont typeface="Arial" panose="020B0604020202020204" pitchFamily="34" charset="0"/>
              <a:buChar char="•"/>
            </a:pPr>
            <a:r>
              <a:rPr lang="en-US" b="1" dirty="0">
                <a:solidFill>
                  <a:srgbClr val="C00000"/>
                </a:solidFill>
              </a:rPr>
              <a:t>Bee Colony </a:t>
            </a:r>
            <a:r>
              <a:rPr lang="en-US" b="1" dirty="0" err="1">
                <a:solidFill>
                  <a:srgbClr val="C00000"/>
                </a:solidFill>
              </a:rPr>
              <a:t>Optimisation</a:t>
            </a:r>
            <a:r>
              <a:rPr lang="en-US" dirty="0"/>
              <a:t>: TSP, Vehicle Routing Problem, Ride Matching  problems, Job Scheduling Problems</a:t>
            </a:r>
          </a:p>
          <a:p>
            <a:pPr marL="285750" indent="-285750">
              <a:lnSpc>
                <a:spcPct val="150000"/>
              </a:lnSpc>
              <a:buFont typeface="Arial" panose="020B0604020202020204" pitchFamily="34" charset="0"/>
              <a:buChar char="•"/>
            </a:pPr>
            <a:r>
              <a:rPr lang="en-US" b="1" dirty="0">
                <a:solidFill>
                  <a:srgbClr val="C00000"/>
                </a:solidFill>
              </a:rPr>
              <a:t>Artificial Bee Colony </a:t>
            </a:r>
            <a:r>
              <a:rPr lang="en-US" b="1" dirty="0" err="1">
                <a:solidFill>
                  <a:srgbClr val="C00000"/>
                </a:solidFill>
              </a:rPr>
              <a:t>Optimisation</a:t>
            </a:r>
            <a:r>
              <a:rPr lang="en-US" dirty="0"/>
              <a:t>: Engineering problems, Numerical  </a:t>
            </a:r>
            <a:r>
              <a:rPr lang="en-US" dirty="0" err="1"/>
              <a:t>Optimisation</a:t>
            </a:r>
            <a:endParaRPr lang="en-IN" dirty="0"/>
          </a:p>
        </p:txBody>
      </p:sp>
      <p:pic>
        <p:nvPicPr>
          <p:cNvPr id="7" name="Picture 6">
            <a:extLst>
              <a:ext uri="{FF2B5EF4-FFF2-40B4-BE49-F238E27FC236}">
                <a16:creationId xmlns:a16="http://schemas.microsoft.com/office/drawing/2014/main" id="{E1ABD3CB-D92D-4349-9827-D7A7C182D8B2}"/>
              </a:ext>
            </a:extLst>
          </p:cNvPr>
          <p:cNvPicPr>
            <a:picLocks noChangeAspect="1"/>
          </p:cNvPicPr>
          <p:nvPr/>
        </p:nvPicPr>
        <p:blipFill>
          <a:blip r:embed="rId2"/>
          <a:stretch>
            <a:fillRect/>
          </a:stretch>
        </p:blipFill>
        <p:spPr>
          <a:xfrm>
            <a:off x="143555" y="107945"/>
            <a:ext cx="1219370" cy="1047896"/>
          </a:xfrm>
          <a:prstGeom prst="rect">
            <a:avLst/>
          </a:prstGeom>
        </p:spPr>
      </p:pic>
    </p:spTree>
    <p:extLst>
      <p:ext uri="{BB962C8B-B14F-4D97-AF65-F5344CB8AC3E}">
        <p14:creationId xmlns:p14="http://schemas.microsoft.com/office/powerpoint/2010/main" val="20575544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586585"/>
          </a:xfrm>
        </p:spPr>
        <p:txBody>
          <a:bodyPr/>
          <a:lstStyle/>
          <a:p>
            <a:r>
              <a:rPr lang="en-US" sz="2400" dirty="0"/>
              <a:t>Bee’s in ABC are divided into 3 groups</a:t>
            </a:r>
            <a:endParaRPr lang="en-IN" sz="2400" dirty="0"/>
          </a:p>
        </p:txBody>
      </p:sp>
      <p:sp>
        <p:nvSpPr>
          <p:cNvPr id="3" name="TextBox 2">
            <a:extLst>
              <a:ext uri="{FF2B5EF4-FFF2-40B4-BE49-F238E27FC236}">
                <a16:creationId xmlns:a16="http://schemas.microsoft.com/office/drawing/2014/main" id="{4C0306F7-7998-4A1A-B693-FACE36CF55B9}"/>
              </a:ext>
            </a:extLst>
          </p:cNvPr>
          <p:cNvSpPr txBox="1"/>
          <p:nvPr/>
        </p:nvSpPr>
        <p:spPr>
          <a:xfrm>
            <a:off x="754375" y="1502815"/>
            <a:ext cx="3651962" cy="1853392"/>
          </a:xfrm>
          <a:prstGeom prst="rect">
            <a:avLst/>
          </a:prstGeom>
          <a:noFill/>
        </p:spPr>
        <p:txBody>
          <a:bodyPr wrap="none" rtlCol="0">
            <a:spAutoFit/>
          </a:bodyPr>
          <a:lstStyle/>
          <a:p>
            <a:pPr marL="342900" indent="-342900">
              <a:lnSpc>
                <a:spcPct val="200000"/>
              </a:lnSpc>
              <a:buAutoNum type="arabicPeriod"/>
            </a:pPr>
            <a:r>
              <a:rPr lang="en-US" sz="2000" b="1" dirty="0">
                <a:solidFill>
                  <a:schemeClr val="accent5">
                    <a:lumMod val="75000"/>
                  </a:schemeClr>
                </a:solidFill>
              </a:rPr>
              <a:t>Honey Bee/Employee Bees</a:t>
            </a:r>
          </a:p>
          <a:p>
            <a:pPr marL="342900" indent="-342900">
              <a:lnSpc>
                <a:spcPct val="200000"/>
              </a:lnSpc>
              <a:buAutoNum type="arabicPeriod"/>
            </a:pPr>
            <a:r>
              <a:rPr lang="en-US" sz="2000" b="1" dirty="0">
                <a:solidFill>
                  <a:schemeClr val="accent5">
                    <a:lumMod val="75000"/>
                  </a:schemeClr>
                </a:solidFill>
              </a:rPr>
              <a:t>Followers/ Onlooker Bees</a:t>
            </a:r>
          </a:p>
          <a:p>
            <a:pPr marL="342900" indent="-342900">
              <a:lnSpc>
                <a:spcPct val="200000"/>
              </a:lnSpc>
              <a:buAutoNum type="arabicPeriod"/>
            </a:pPr>
            <a:r>
              <a:rPr lang="en-US" sz="2000" b="1" dirty="0">
                <a:solidFill>
                  <a:schemeClr val="accent5">
                    <a:lumMod val="75000"/>
                  </a:schemeClr>
                </a:solidFill>
              </a:rPr>
              <a:t>Scout Bees</a:t>
            </a:r>
            <a:endParaRPr lang="en-IN" sz="2000" b="1" dirty="0">
              <a:solidFill>
                <a:schemeClr val="accent5">
                  <a:lumMod val="75000"/>
                </a:schemeClr>
              </a:solidFill>
            </a:endParaRPr>
          </a:p>
        </p:txBody>
      </p:sp>
      <p:sp>
        <p:nvSpPr>
          <p:cNvPr id="5" name="Rectangle: Rounded Corners 4">
            <a:extLst>
              <a:ext uri="{FF2B5EF4-FFF2-40B4-BE49-F238E27FC236}">
                <a16:creationId xmlns:a16="http://schemas.microsoft.com/office/drawing/2014/main" id="{4B10A873-5500-4EE4-8B81-B6B6EE73F0A5}"/>
              </a:ext>
            </a:extLst>
          </p:cNvPr>
          <p:cNvSpPr/>
          <p:nvPr/>
        </p:nvSpPr>
        <p:spPr>
          <a:xfrm>
            <a:off x="5793640" y="1742338"/>
            <a:ext cx="2290575" cy="1374345"/>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rgbClr val="C00000"/>
                </a:solidFill>
              </a:rPr>
              <a:t>Search for Nectar/Food Sources information from surrounding and share with the followers </a:t>
            </a:r>
            <a:endParaRPr lang="en-IN" sz="1400" b="1" dirty="0">
              <a:solidFill>
                <a:srgbClr val="C00000"/>
              </a:solidFill>
            </a:endParaRPr>
          </a:p>
        </p:txBody>
      </p:sp>
      <p:cxnSp>
        <p:nvCxnSpPr>
          <p:cNvPr id="9" name="Straight Connector 8">
            <a:extLst>
              <a:ext uri="{FF2B5EF4-FFF2-40B4-BE49-F238E27FC236}">
                <a16:creationId xmlns:a16="http://schemas.microsoft.com/office/drawing/2014/main" id="{BFC4FEB3-2678-4683-B8F8-E099DC9639D0}"/>
              </a:ext>
            </a:extLst>
          </p:cNvPr>
          <p:cNvCxnSpPr>
            <a:cxnSpLocks/>
          </p:cNvCxnSpPr>
          <p:nvPr/>
        </p:nvCxnSpPr>
        <p:spPr>
          <a:xfrm>
            <a:off x="4266590" y="1960930"/>
            <a:ext cx="1527050" cy="0"/>
          </a:xfrm>
          <a:prstGeom prst="line">
            <a:avLst/>
          </a:prstGeom>
          <a:ln>
            <a:headEnd type="arrow" w="med" len="med"/>
            <a:tailEnd type="arrow" w="med" len="med"/>
          </a:ln>
        </p:spPr>
        <p:style>
          <a:lnRef idx="2">
            <a:schemeClr val="accent3"/>
          </a:lnRef>
          <a:fillRef idx="0">
            <a:schemeClr val="accent3"/>
          </a:fillRef>
          <a:effectRef idx="1">
            <a:schemeClr val="accent3"/>
          </a:effectRef>
          <a:fontRef idx="minor">
            <a:schemeClr val="tx1"/>
          </a:fontRef>
        </p:style>
      </p:cxnSp>
    </p:spTree>
    <p:extLst>
      <p:ext uri="{BB962C8B-B14F-4D97-AF65-F5344CB8AC3E}">
        <p14:creationId xmlns:p14="http://schemas.microsoft.com/office/powerpoint/2010/main" val="3470516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586585"/>
          </a:xfrm>
        </p:spPr>
        <p:txBody>
          <a:bodyPr/>
          <a:lstStyle/>
          <a:p>
            <a:r>
              <a:rPr lang="en-US" sz="2400" dirty="0"/>
              <a:t>Bee’s in ABC are divided into 3 groups</a:t>
            </a:r>
            <a:endParaRPr lang="en-IN" sz="2400" dirty="0"/>
          </a:p>
        </p:txBody>
      </p:sp>
      <p:sp>
        <p:nvSpPr>
          <p:cNvPr id="3" name="TextBox 2">
            <a:extLst>
              <a:ext uri="{FF2B5EF4-FFF2-40B4-BE49-F238E27FC236}">
                <a16:creationId xmlns:a16="http://schemas.microsoft.com/office/drawing/2014/main" id="{4C0306F7-7998-4A1A-B693-FACE36CF55B9}"/>
              </a:ext>
            </a:extLst>
          </p:cNvPr>
          <p:cNvSpPr txBox="1"/>
          <p:nvPr/>
        </p:nvSpPr>
        <p:spPr>
          <a:xfrm>
            <a:off x="754375" y="1502815"/>
            <a:ext cx="3651962" cy="1853392"/>
          </a:xfrm>
          <a:prstGeom prst="rect">
            <a:avLst/>
          </a:prstGeom>
          <a:noFill/>
        </p:spPr>
        <p:txBody>
          <a:bodyPr wrap="none" rtlCol="0">
            <a:spAutoFit/>
          </a:bodyPr>
          <a:lstStyle/>
          <a:p>
            <a:pPr marL="342900" indent="-342900">
              <a:lnSpc>
                <a:spcPct val="200000"/>
              </a:lnSpc>
              <a:buAutoNum type="arabicPeriod"/>
            </a:pPr>
            <a:r>
              <a:rPr lang="en-US" sz="2000" b="1" dirty="0">
                <a:solidFill>
                  <a:schemeClr val="accent5">
                    <a:lumMod val="75000"/>
                  </a:schemeClr>
                </a:solidFill>
              </a:rPr>
              <a:t>Honey Bee/Employee Bees</a:t>
            </a:r>
          </a:p>
          <a:p>
            <a:pPr marL="342900" indent="-342900">
              <a:lnSpc>
                <a:spcPct val="200000"/>
              </a:lnSpc>
              <a:buAutoNum type="arabicPeriod"/>
            </a:pPr>
            <a:r>
              <a:rPr lang="en-US" sz="2000" b="1" dirty="0">
                <a:solidFill>
                  <a:schemeClr val="accent5">
                    <a:lumMod val="75000"/>
                  </a:schemeClr>
                </a:solidFill>
              </a:rPr>
              <a:t>Followers/ Onlooker Bees</a:t>
            </a:r>
          </a:p>
          <a:p>
            <a:pPr marL="342900" indent="-342900">
              <a:lnSpc>
                <a:spcPct val="200000"/>
              </a:lnSpc>
              <a:buAutoNum type="arabicPeriod"/>
            </a:pPr>
            <a:r>
              <a:rPr lang="en-US" sz="2000" b="1" dirty="0">
                <a:solidFill>
                  <a:schemeClr val="accent5">
                    <a:lumMod val="75000"/>
                  </a:schemeClr>
                </a:solidFill>
              </a:rPr>
              <a:t>Scout Bees</a:t>
            </a:r>
            <a:endParaRPr lang="en-IN" sz="2000" b="1" dirty="0">
              <a:solidFill>
                <a:schemeClr val="accent5">
                  <a:lumMod val="75000"/>
                </a:schemeClr>
              </a:solidFill>
            </a:endParaRPr>
          </a:p>
        </p:txBody>
      </p:sp>
      <p:sp>
        <p:nvSpPr>
          <p:cNvPr id="5" name="Rectangle: Rounded Corners 4">
            <a:extLst>
              <a:ext uri="{FF2B5EF4-FFF2-40B4-BE49-F238E27FC236}">
                <a16:creationId xmlns:a16="http://schemas.microsoft.com/office/drawing/2014/main" id="{4B10A873-5500-4EE4-8B81-B6B6EE73F0A5}"/>
              </a:ext>
            </a:extLst>
          </p:cNvPr>
          <p:cNvSpPr/>
          <p:nvPr/>
        </p:nvSpPr>
        <p:spPr>
          <a:xfrm>
            <a:off x="5793640" y="1742338"/>
            <a:ext cx="2290575" cy="1374345"/>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rgbClr val="C00000"/>
                </a:solidFill>
              </a:rPr>
              <a:t>Search the bee with better nectar information</a:t>
            </a:r>
            <a:endParaRPr lang="en-IN" sz="1400" b="1" dirty="0">
              <a:solidFill>
                <a:srgbClr val="C00000"/>
              </a:solidFill>
            </a:endParaRPr>
          </a:p>
        </p:txBody>
      </p:sp>
      <p:cxnSp>
        <p:nvCxnSpPr>
          <p:cNvPr id="9" name="Straight Connector 8">
            <a:extLst>
              <a:ext uri="{FF2B5EF4-FFF2-40B4-BE49-F238E27FC236}">
                <a16:creationId xmlns:a16="http://schemas.microsoft.com/office/drawing/2014/main" id="{BFC4FEB3-2678-4683-B8F8-E099DC9639D0}"/>
              </a:ext>
            </a:extLst>
          </p:cNvPr>
          <p:cNvCxnSpPr>
            <a:cxnSpLocks/>
          </p:cNvCxnSpPr>
          <p:nvPr/>
        </p:nvCxnSpPr>
        <p:spPr>
          <a:xfrm>
            <a:off x="4266590" y="2571750"/>
            <a:ext cx="1527050" cy="0"/>
          </a:xfrm>
          <a:prstGeom prst="line">
            <a:avLst/>
          </a:prstGeom>
          <a:ln>
            <a:headEnd type="arrow" w="med" len="med"/>
            <a:tailEnd type="arrow" w="med" len="med"/>
          </a:ln>
        </p:spPr>
        <p:style>
          <a:lnRef idx="2">
            <a:schemeClr val="accent3"/>
          </a:lnRef>
          <a:fillRef idx="0">
            <a:schemeClr val="accent3"/>
          </a:fillRef>
          <a:effectRef idx="1">
            <a:schemeClr val="accent3"/>
          </a:effectRef>
          <a:fontRef idx="minor">
            <a:schemeClr val="tx1"/>
          </a:fontRef>
        </p:style>
      </p:cxnSp>
    </p:spTree>
    <p:extLst>
      <p:ext uri="{BB962C8B-B14F-4D97-AF65-F5344CB8AC3E}">
        <p14:creationId xmlns:p14="http://schemas.microsoft.com/office/powerpoint/2010/main" val="2216517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586585"/>
          </a:xfrm>
        </p:spPr>
        <p:txBody>
          <a:bodyPr/>
          <a:lstStyle/>
          <a:p>
            <a:r>
              <a:rPr lang="en-US" sz="2400" dirty="0"/>
              <a:t>Bee’s in ABC are divided into 3 groups</a:t>
            </a:r>
            <a:endParaRPr lang="en-IN" sz="2400" dirty="0"/>
          </a:p>
        </p:txBody>
      </p:sp>
      <p:sp>
        <p:nvSpPr>
          <p:cNvPr id="3" name="TextBox 2">
            <a:extLst>
              <a:ext uri="{FF2B5EF4-FFF2-40B4-BE49-F238E27FC236}">
                <a16:creationId xmlns:a16="http://schemas.microsoft.com/office/drawing/2014/main" id="{4C0306F7-7998-4A1A-B693-FACE36CF55B9}"/>
              </a:ext>
            </a:extLst>
          </p:cNvPr>
          <p:cNvSpPr txBox="1"/>
          <p:nvPr/>
        </p:nvSpPr>
        <p:spPr>
          <a:xfrm>
            <a:off x="754375" y="1502815"/>
            <a:ext cx="3651962" cy="1853392"/>
          </a:xfrm>
          <a:prstGeom prst="rect">
            <a:avLst/>
          </a:prstGeom>
          <a:noFill/>
        </p:spPr>
        <p:txBody>
          <a:bodyPr wrap="none" rtlCol="0">
            <a:spAutoFit/>
          </a:bodyPr>
          <a:lstStyle/>
          <a:p>
            <a:pPr marL="342900" indent="-342900">
              <a:lnSpc>
                <a:spcPct val="200000"/>
              </a:lnSpc>
              <a:buAutoNum type="arabicPeriod"/>
            </a:pPr>
            <a:r>
              <a:rPr lang="en-US" sz="2000" b="1" dirty="0">
                <a:solidFill>
                  <a:schemeClr val="accent5">
                    <a:lumMod val="75000"/>
                  </a:schemeClr>
                </a:solidFill>
              </a:rPr>
              <a:t>Honey Bee/Employee Bees</a:t>
            </a:r>
          </a:p>
          <a:p>
            <a:pPr marL="342900" indent="-342900">
              <a:lnSpc>
                <a:spcPct val="200000"/>
              </a:lnSpc>
              <a:buAutoNum type="arabicPeriod"/>
            </a:pPr>
            <a:r>
              <a:rPr lang="en-US" sz="2000" b="1" dirty="0">
                <a:solidFill>
                  <a:schemeClr val="accent5">
                    <a:lumMod val="75000"/>
                  </a:schemeClr>
                </a:solidFill>
              </a:rPr>
              <a:t>Followers/ Onlooker Bees</a:t>
            </a:r>
          </a:p>
          <a:p>
            <a:pPr marL="342900" indent="-342900">
              <a:lnSpc>
                <a:spcPct val="200000"/>
              </a:lnSpc>
              <a:buAutoNum type="arabicPeriod"/>
            </a:pPr>
            <a:r>
              <a:rPr lang="en-US" sz="2000" b="1" dirty="0">
                <a:solidFill>
                  <a:schemeClr val="accent5">
                    <a:lumMod val="75000"/>
                  </a:schemeClr>
                </a:solidFill>
              </a:rPr>
              <a:t>Scout Bees</a:t>
            </a:r>
            <a:endParaRPr lang="en-IN" sz="2000" b="1" dirty="0">
              <a:solidFill>
                <a:schemeClr val="accent5">
                  <a:lumMod val="75000"/>
                </a:schemeClr>
              </a:solidFill>
            </a:endParaRPr>
          </a:p>
        </p:txBody>
      </p:sp>
      <p:sp>
        <p:nvSpPr>
          <p:cNvPr id="5" name="Rectangle: Rounded Corners 4">
            <a:extLst>
              <a:ext uri="{FF2B5EF4-FFF2-40B4-BE49-F238E27FC236}">
                <a16:creationId xmlns:a16="http://schemas.microsoft.com/office/drawing/2014/main" id="{4B10A873-5500-4EE4-8B81-B6B6EE73F0A5}"/>
              </a:ext>
            </a:extLst>
          </p:cNvPr>
          <p:cNvSpPr/>
          <p:nvPr/>
        </p:nvSpPr>
        <p:spPr>
          <a:xfrm>
            <a:off x="4724705" y="2571750"/>
            <a:ext cx="2290575" cy="1374345"/>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rgbClr val="C00000"/>
                </a:solidFill>
              </a:rPr>
              <a:t>Honey bees that abandon nectar and search for new sources for nectar </a:t>
            </a:r>
            <a:endParaRPr lang="en-IN" sz="1400" b="1" dirty="0">
              <a:solidFill>
                <a:srgbClr val="C00000"/>
              </a:solidFill>
            </a:endParaRPr>
          </a:p>
        </p:txBody>
      </p:sp>
      <p:cxnSp>
        <p:nvCxnSpPr>
          <p:cNvPr id="9" name="Straight Connector 8">
            <a:extLst>
              <a:ext uri="{FF2B5EF4-FFF2-40B4-BE49-F238E27FC236}">
                <a16:creationId xmlns:a16="http://schemas.microsoft.com/office/drawing/2014/main" id="{BFC4FEB3-2678-4683-B8F8-E099DC9639D0}"/>
              </a:ext>
            </a:extLst>
          </p:cNvPr>
          <p:cNvCxnSpPr>
            <a:cxnSpLocks/>
          </p:cNvCxnSpPr>
          <p:nvPr/>
        </p:nvCxnSpPr>
        <p:spPr>
          <a:xfrm>
            <a:off x="3044950" y="3182570"/>
            <a:ext cx="1527050" cy="0"/>
          </a:xfrm>
          <a:prstGeom prst="line">
            <a:avLst/>
          </a:prstGeom>
          <a:ln>
            <a:headEnd type="arrow" w="med" len="med"/>
            <a:tailEnd type="arrow" w="med" len="med"/>
          </a:ln>
        </p:spPr>
        <p:style>
          <a:lnRef idx="2">
            <a:schemeClr val="accent3"/>
          </a:lnRef>
          <a:fillRef idx="0">
            <a:schemeClr val="accent3"/>
          </a:fillRef>
          <a:effectRef idx="1">
            <a:schemeClr val="accent3"/>
          </a:effectRef>
          <a:fontRef idx="minor">
            <a:schemeClr val="tx1"/>
          </a:fontRef>
        </p:style>
      </p:cxnSp>
    </p:spTree>
    <p:extLst>
      <p:ext uri="{BB962C8B-B14F-4D97-AF65-F5344CB8AC3E}">
        <p14:creationId xmlns:p14="http://schemas.microsoft.com/office/powerpoint/2010/main" val="21090368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5169B5-FFE3-4DB8-95CE-3F67153D31F9}"/>
              </a:ext>
            </a:extLst>
          </p:cNvPr>
          <p:cNvSpPr>
            <a:spLocks noGrp="1"/>
          </p:cNvSpPr>
          <p:nvPr>
            <p:ph type="title"/>
          </p:nvPr>
        </p:nvSpPr>
        <p:spPr>
          <a:xfrm>
            <a:off x="457200" y="0"/>
            <a:ext cx="8229600" cy="891995"/>
          </a:xfrm>
        </p:spPr>
        <p:txBody>
          <a:bodyPr/>
          <a:lstStyle/>
          <a:p>
            <a:r>
              <a:rPr lang="en-US" sz="3200" dirty="0"/>
              <a:t>ABC  Pseudocode</a:t>
            </a:r>
            <a:endParaRPr lang="en-IN" sz="3200" dirty="0"/>
          </a:p>
        </p:txBody>
      </p:sp>
      <p:sp>
        <p:nvSpPr>
          <p:cNvPr id="5" name="TextBox 4">
            <a:extLst>
              <a:ext uri="{FF2B5EF4-FFF2-40B4-BE49-F238E27FC236}">
                <a16:creationId xmlns:a16="http://schemas.microsoft.com/office/drawing/2014/main" id="{CFF75BA7-D644-49F3-A175-1D017E24465E}"/>
              </a:ext>
            </a:extLst>
          </p:cNvPr>
          <p:cNvSpPr txBox="1"/>
          <p:nvPr/>
        </p:nvSpPr>
        <p:spPr>
          <a:xfrm>
            <a:off x="754375" y="1126390"/>
            <a:ext cx="4950992" cy="3277820"/>
          </a:xfrm>
          <a:prstGeom prst="rect">
            <a:avLst/>
          </a:prstGeom>
          <a:noFill/>
        </p:spPr>
        <p:txBody>
          <a:bodyPr wrap="square" rtlCol="0">
            <a:spAutoFit/>
          </a:bodyPr>
          <a:lstStyle/>
          <a:p>
            <a:pPr marL="342900" indent="-342900">
              <a:lnSpc>
                <a:spcPct val="150000"/>
              </a:lnSpc>
              <a:buFont typeface="+mj-lt"/>
              <a:buAutoNum type="arabicPeriod"/>
            </a:pPr>
            <a:r>
              <a:rPr lang="en-US" dirty="0">
                <a:solidFill>
                  <a:srgbClr val="7030A0"/>
                </a:solidFill>
              </a:rPr>
              <a:t>Initialization Phase</a:t>
            </a:r>
          </a:p>
          <a:p>
            <a:pPr marL="342900" indent="-342900">
              <a:lnSpc>
                <a:spcPct val="150000"/>
              </a:lnSpc>
              <a:buFont typeface="+mj-lt"/>
              <a:buAutoNum type="arabicPeriod"/>
            </a:pPr>
            <a:r>
              <a:rPr lang="en-US" b="1" dirty="0"/>
              <a:t>REPEAT</a:t>
            </a:r>
          </a:p>
          <a:p>
            <a:pPr marL="342900" indent="-342900">
              <a:lnSpc>
                <a:spcPct val="150000"/>
              </a:lnSpc>
              <a:buFont typeface="+mj-lt"/>
              <a:buAutoNum type="arabicPeriod"/>
            </a:pPr>
            <a:r>
              <a:rPr lang="en-US" dirty="0">
                <a:solidFill>
                  <a:srgbClr val="7030A0"/>
                </a:solidFill>
              </a:rPr>
              <a:t>Employee Bee Phase</a:t>
            </a:r>
          </a:p>
          <a:p>
            <a:pPr marL="342900" indent="-342900">
              <a:lnSpc>
                <a:spcPct val="150000"/>
              </a:lnSpc>
              <a:buFont typeface="+mj-lt"/>
              <a:buAutoNum type="arabicPeriod"/>
            </a:pPr>
            <a:r>
              <a:rPr lang="en-US" dirty="0">
                <a:solidFill>
                  <a:srgbClr val="7030A0"/>
                </a:solidFill>
              </a:rPr>
              <a:t>Onlooker Bee Phase</a:t>
            </a:r>
          </a:p>
          <a:p>
            <a:pPr marL="342900" indent="-342900">
              <a:lnSpc>
                <a:spcPct val="150000"/>
              </a:lnSpc>
              <a:buFont typeface="+mj-lt"/>
              <a:buAutoNum type="arabicPeriod"/>
            </a:pPr>
            <a:r>
              <a:rPr lang="en-US" dirty="0">
                <a:solidFill>
                  <a:srgbClr val="7030A0"/>
                </a:solidFill>
              </a:rPr>
              <a:t>Scout Bees Phase</a:t>
            </a:r>
          </a:p>
          <a:p>
            <a:pPr marL="342900" indent="-342900">
              <a:lnSpc>
                <a:spcPct val="150000"/>
              </a:lnSpc>
              <a:buFont typeface="+mj-lt"/>
              <a:buAutoNum type="arabicPeriod"/>
            </a:pPr>
            <a:r>
              <a:rPr lang="en-US" dirty="0">
                <a:solidFill>
                  <a:srgbClr val="7030A0"/>
                </a:solidFill>
              </a:rPr>
              <a:t>Memories the best solution achieved</a:t>
            </a:r>
          </a:p>
          <a:p>
            <a:pPr marL="342900" indent="-342900">
              <a:lnSpc>
                <a:spcPct val="150000"/>
              </a:lnSpc>
              <a:buFont typeface="+mj-lt"/>
              <a:buAutoNum type="arabicPeriod"/>
            </a:pPr>
            <a:r>
              <a:rPr lang="en-US" b="1" dirty="0"/>
              <a:t>UNTIL Stopping criteria</a:t>
            </a:r>
          </a:p>
          <a:p>
            <a:pPr marL="342900" indent="-342900">
              <a:buFont typeface="+mj-lt"/>
              <a:buAutoNum type="arabicPeriod"/>
            </a:pPr>
            <a:endParaRPr lang="en-IN" dirty="0"/>
          </a:p>
        </p:txBody>
      </p:sp>
      <p:pic>
        <p:nvPicPr>
          <p:cNvPr id="11" name="Picture 10">
            <a:extLst>
              <a:ext uri="{FF2B5EF4-FFF2-40B4-BE49-F238E27FC236}">
                <a16:creationId xmlns:a16="http://schemas.microsoft.com/office/drawing/2014/main" id="{8E670B76-91AD-4B85-8F05-D30181CB1C2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88230" y="1350110"/>
            <a:ext cx="3359510" cy="2595985"/>
          </a:xfrm>
          <a:prstGeom prst="rect">
            <a:avLst/>
          </a:prstGeom>
        </p:spPr>
      </p:pic>
    </p:spTree>
    <p:extLst>
      <p:ext uri="{BB962C8B-B14F-4D97-AF65-F5344CB8AC3E}">
        <p14:creationId xmlns:p14="http://schemas.microsoft.com/office/powerpoint/2010/main" val="31172692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EF3E0F-65CA-4205-957F-9DB8D5C95925}"/>
              </a:ext>
            </a:extLst>
          </p:cNvPr>
          <p:cNvSpPr>
            <a:spLocks noGrp="1"/>
          </p:cNvSpPr>
          <p:nvPr>
            <p:ph type="title"/>
          </p:nvPr>
        </p:nvSpPr>
        <p:spPr>
          <a:xfrm>
            <a:off x="457200" y="0"/>
            <a:ext cx="8229600" cy="891995"/>
          </a:xfrm>
        </p:spPr>
        <p:txBody>
          <a:bodyPr/>
          <a:lstStyle/>
          <a:p>
            <a:r>
              <a:rPr lang="en-US" sz="2800" dirty="0"/>
              <a:t>The movement of bees is recorded in three phases</a:t>
            </a:r>
            <a:endParaRPr lang="en-IN" sz="2800" dirty="0"/>
          </a:p>
        </p:txBody>
      </p:sp>
      <p:pic>
        <p:nvPicPr>
          <p:cNvPr id="5" name="Content Placeholder 4">
            <a:extLst>
              <a:ext uri="{FF2B5EF4-FFF2-40B4-BE49-F238E27FC236}">
                <a16:creationId xmlns:a16="http://schemas.microsoft.com/office/drawing/2014/main" id="{B6E54DF4-3E97-42E0-964F-393FB16F2F5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57200" y="1502815"/>
            <a:ext cx="8229600" cy="2736166"/>
          </a:xfrm>
        </p:spPr>
      </p:pic>
    </p:spTree>
    <p:extLst>
      <p:ext uri="{BB962C8B-B14F-4D97-AF65-F5344CB8AC3E}">
        <p14:creationId xmlns:p14="http://schemas.microsoft.com/office/powerpoint/2010/main" val="36278246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EFCC02-55D1-4FD5-83C6-E1BEBBF6ECC5}"/>
              </a:ext>
            </a:extLst>
          </p:cNvPr>
          <p:cNvSpPr>
            <a:spLocks noGrp="1"/>
          </p:cNvSpPr>
          <p:nvPr>
            <p:ph type="title"/>
          </p:nvPr>
        </p:nvSpPr>
        <p:spPr>
          <a:xfrm>
            <a:off x="457200" y="0"/>
            <a:ext cx="8229600" cy="891995"/>
          </a:xfrm>
        </p:spPr>
        <p:txBody>
          <a:bodyPr/>
          <a:lstStyle/>
          <a:p>
            <a:r>
              <a:rPr lang="en-US" sz="3200" dirty="0"/>
              <a:t>Working Rule </a:t>
            </a:r>
            <a:endParaRPr lang="en-IN" sz="3200" dirty="0"/>
          </a:p>
        </p:txBody>
      </p:sp>
      <p:pic>
        <p:nvPicPr>
          <p:cNvPr id="5" name="Content Placeholder 4">
            <a:extLst>
              <a:ext uri="{FF2B5EF4-FFF2-40B4-BE49-F238E27FC236}">
                <a16:creationId xmlns:a16="http://schemas.microsoft.com/office/drawing/2014/main" id="{C27293E0-152E-4B40-BDD4-E6403DED5B4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57200" y="1601853"/>
            <a:ext cx="8229600" cy="2590669"/>
          </a:xfrm>
        </p:spPr>
      </p:pic>
    </p:spTree>
    <p:extLst>
      <p:ext uri="{BB962C8B-B14F-4D97-AF65-F5344CB8AC3E}">
        <p14:creationId xmlns:p14="http://schemas.microsoft.com/office/powerpoint/2010/main" val="12230051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3CDED4-FEB3-4534-B020-86FFAE9AB2AE}"/>
              </a:ext>
            </a:extLst>
          </p:cNvPr>
          <p:cNvSpPr>
            <a:spLocks noGrp="1"/>
          </p:cNvSpPr>
          <p:nvPr>
            <p:ph type="title"/>
          </p:nvPr>
        </p:nvSpPr>
        <p:spPr/>
        <p:txBody>
          <a:bodyPr/>
          <a:lstStyle/>
          <a:p>
            <a:r>
              <a:rPr lang="en-US" sz="3200" dirty="0"/>
              <a:t>Illustrative Example</a:t>
            </a:r>
            <a:endParaRPr lang="en-IN" sz="3200" dirty="0"/>
          </a:p>
        </p:txBody>
      </p:sp>
      <p:pic>
        <p:nvPicPr>
          <p:cNvPr id="5" name="Content Placeholder 4">
            <a:extLst>
              <a:ext uri="{FF2B5EF4-FFF2-40B4-BE49-F238E27FC236}">
                <a16:creationId xmlns:a16="http://schemas.microsoft.com/office/drawing/2014/main" id="{80E1250B-9D20-4A72-A56B-C001AB4E3C3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406701" y="1200150"/>
            <a:ext cx="6330598" cy="3394075"/>
          </a:xfrm>
        </p:spPr>
      </p:pic>
    </p:spTree>
    <p:extLst>
      <p:ext uri="{BB962C8B-B14F-4D97-AF65-F5344CB8AC3E}">
        <p14:creationId xmlns:p14="http://schemas.microsoft.com/office/powerpoint/2010/main" val="19578532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a:extLst>
              <a:ext uri="{FF2B5EF4-FFF2-40B4-BE49-F238E27FC236}">
                <a16:creationId xmlns:a16="http://schemas.microsoft.com/office/drawing/2014/main" id="{9798799F-386B-4514-9778-3595CD5D85C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237784" y="891995"/>
            <a:ext cx="6668431" cy="3172268"/>
          </a:xfrm>
        </p:spPr>
      </p:pic>
    </p:spTree>
    <p:extLst>
      <p:ext uri="{BB962C8B-B14F-4D97-AF65-F5344CB8AC3E}">
        <p14:creationId xmlns:p14="http://schemas.microsoft.com/office/powerpoint/2010/main" val="1459058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CC5BAE19-29A4-46F0-AAA3-81401AA02A2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57200" y="1378321"/>
            <a:ext cx="8229600" cy="2116983"/>
          </a:xfrm>
        </p:spPr>
      </p:pic>
    </p:spTree>
    <p:extLst>
      <p:ext uri="{BB962C8B-B14F-4D97-AF65-F5344CB8AC3E}">
        <p14:creationId xmlns:p14="http://schemas.microsoft.com/office/powerpoint/2010/main" val="35008347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2249C18A-14FF-4979-9E0A-A367674A4A0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57200" y="1044700"/>
            <a:ext cx="8229600" cy="3120162"/>
          </a:xfrm>
        </p:spPr>
      </p:pic>
    </p:spTree>
    <p:extLst>
      <p:ext uri="{BB962C8B-B14F-4D97-AF65-F5344CB8AC3E}">
        <p14:creationId xmlns:p14="http://schemas.microsoft.com/office/powerpoint/2010/main" val="16379140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70768C88-83FA-4F22-BD51-95F06962CAB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01670" y="891995"/>
            <a:ext cx="7724226" cy="3394075"/>
          </a:xfrm>
        </p:spPr>
      </p:pic>
    </p:spTree>
    <p:extLst>
      <p:ext uri="{BB962C8B-B14F-4D97-AF65-F5344CB8AC3E}">
        <p14:creationId xmlns:p14="http://schemas.microsoft.com/office/powerpoint/2010/main" val="15916679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22B7F73C-54C2-475E-A714-6FA5B43FF6C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62625" y="1200150"/>
            <a:ext cx="8018750" cy="3394075"/>
          </a:xfrm>
        </p:spPr>
      </p:pic>
    </p:spTree>
    <p:extLst>
      <p:ext uri="{BB962C8B-B14F-4D97-AF65-F5344CB8AC3E}">
        <p14:creationId xmlns:p14="http://schemas.microsoft.com/office/powerpoint/2010/main" val="250643582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AA861F65-B436-43A5-845A-EDAF95F69B4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57200" y="1047844"/>
            <a:ext cx="8229600" cy="2745546"/>
          </a:xfrm>
        </p:spPr>
      </p:pic>
    </p:spTree>
    <p:extLst>
      <p:ext uri="{BB962C8B-B14F-4D97-AF65-F5344CB8AC3E}">
        <p14:creationId xmlns:p14="http://schemas.microsoft.com/office/powerpoint/2010/main" val="3805320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667F7295-A3A1-4CD2-9A8C-7A2BF461A64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85284" y="1044700"/>
            <a:ext cx="7573432" cy="2514951"/>
          </a:xfrm>
        </p:spPr>
      </p:pic>
    </p:spTree>
    <p:extLst>
      <p:ext uri="{BB962C8B-B14F-4D97-AF65-F5344CB8AC3E}">
        <p14:creationId xmlns:p14="http://schemas.microsoft.com/office/powerpoint/2010/main" val="149151069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908446BB-FCC1-4CEF-8F5B-E52FF69152F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81842" y="1200150"/>
            <a:ext cx="7580315" cy="3394075"/>
          </a:xfrm>
        </p:spPr>
      </p:pic>
    </p:spTree>
    <p:extLst>
      <p:ext uri="{BB962C8B-B14F-4D97-AF65-F5344CB8AC3E}">
        <p14:creationId xmlns:p14="http://schemas.microsoft.com/office/powerpoint/2010/main" val="272905168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7DAAD6AF-B846-4260-B708-EB4CD4EAEC3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03008" y="739290"/>
            <a:ext cx="7737984" cy="3394075"/>
          </a:xfrm>
        </p:spPr>
      </p:pic>
    </p:spTree>
    <p:extLst>
      <p:ext uri="{BB962C8B-B14F-4D97-AF65-F5344CB8AC3E}">
        <p14:creationId xmlns:p14="http://schemas.microsoft.com/office/powerpoint/2010/main" val="320520092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5E96D6EC-6825-4745-B74A-690554AD224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26653" y="739290"/>
            <a:ext cx="7690694" cy="3394075"/>
          </a:xfrm>
        </p:spPr>
      </p:pic>
    </p:spTree>
    <p:extLst>
      <p:ext uri="{BB962C8B-B14F-4D97-AF65-F5344CB8AC3E}">
        <p14:creationId xmlns:p14="http://schemas.microsoft.com/office/powerpoint/2010/main" val="228848426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5DDC3410-16C1-468E-A70D-83CCEDCA353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77772" y="739290"/>
            <a:ext cx="8188455" cy="3394075"/>
          </a:xfrm>
        </p:spPr>
      </p:pic>
    </p:spTree>
    <p:extLst>
      <p:ext uri="{BB962C8B-B14F-4D97-AF65-F5344CB8AC3E}">
        <p14:creationId xmlns:p14="http://schemas.microsoft.com/office/powerpoint/2010/main" val="90475714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8DF6D774-D4D1-44BD-A570-AADACE3803F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70267" y="891995"/>
            <a:ext cx="8203465" cy="3394075"/>
          </a:xfrm>
        </p:spPr>
      </p:pic>
    </p:spTree>
    <p:extLst>
      <p:ext uri="{BB962C8B-B14F-4D97-AF65-F5344CB8AC3E}">
        <p14:creationId xmlns:p14="http://schemas.microsoft.com/office/powerpoint/2010/main" val="5398952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98B275B4-925C-4CE0-8746-D5B5CFB0BDB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32836" y="1539685"/>
            <a:ext cx="8078327" cy="2715004"/>
          </a:xfrm>
        </p:spPr>
      </p:pic>
    </p:spTree>
    <p:extLst>
      <p:ext uri="{BB962C8B-B14F-4D97-AF65-F5344CB8AC3E}">
        <p14:creationId xmlns:p14="http://schemas.microsoft.com/office/powerpoint/2010/main" val="203684782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D31E3D82-F303-4F81-A460-2AAB80F4C90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57200" y="739290"/>
            <a:ext cx="8229600" cy="3343701"/>
          </a:xfrm>
        </p:spPr>
      </p:pic>
    </p:spTree>
    <p:extLst>
      <p:ext uri="{BB962C8B-B14F-4D97-AF65-F5344CB8AC3E}">
        <p14:creationId xmlns:p14="http://schemas.microsoft.com/office/powerpoint/2010/main" val="347889481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F4A4AD9B-CE63-4458-B2CB-6392AD776CA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53269" y="739290"/>
            <a:ext cx="7837462" cy="3394075"/>
          </a:xfrm>
        </p:spPr>
      </p:pic>
    </p:spTree>
    <p:extLst>
      <p:ext uri="{BB962C8B-B14F-4D97-AF65-F5344CB8AC3E}">
        <p14:creationId xmlns:p14="http://schemas.microsoft.com/office/powerpoint/2010/main" val="82450074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84B6A07B-8332-4955-889B-3EB6D08CCA1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70605" y="1044700"/>
            <a:ext cx="5802790" cy="2476846"/>
          </a:xfrm>
        </p:spPr>
      </p:pic>
    </p:spTree>
    <p:extLst>
      <p:ext uri="{BB962C8B-B14F-4D97-AF65-F5344CB8AC3E}">
        <p14:creationId xmlns:p14="http://schemas.microsoft.com/office/powerpoint/2010/main" val="235749025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1D4B8213-FA01-4DF8-99DB-B153E9D2A94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89384" y="891995"/>
            <a:ext cx="7765232" cy="3394075"/>
          </a:xfrm>
        </p:spPr>
      </p:pic>
    </p:spTree>
    <p:extLst>
      <p:ext uri="{BB962C8B-B14F-4D97-AF65-F5344CB8AC3E}">
        <p14:creationId xmlns:p14="http://schemas.microsoft.com/office/powerpoint/2010/main" val="214657330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32D7D076-BA3E-40D2-BD96-E37F4FDC880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89384" y="891995"/>
            <a:ext cx="7765232" cy="3394075"/>
          </a:xfrm>
        </p:spPr>
      </p:pic>
    </p:spTree>
    <p:extLst>
      <p:ext uri="{BB962C8B-B14F-4D97-AF65-F5344CB8AC3E}">
        <p14:creationId xmlns:p14="http://schemas.microsoft.com/office/powerpoint/2010/main" val="108710705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a:extLst>
              <a:ext uri="{FF2B5EF4-FFF2-40B4-BE49-F238E27FC236}">
                <a16:creationId xmlns:a16="http://schemas.microsoft.com/office/drawing/2014/main" id="{FCFF4775-0F83-474D-B003-4AA18500FD9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61423" y="1200150"/>
            <a:ext cx="8021153" cy="3394075"/>
          </a:xfrm>
        </p:spPr>
      </p:pic>
    </p:spTree>
    <p:extLst>
      <p:ext uri="{BB962C8B-B14F-4D97-AF65-F5344CB8AC3E}">
        <p14:creationId xmlns:p14="http://schemas.microsoft.com/office/powerpoint/2010/main" val="278193428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96C87E3C-881C-4CD0-B32E-8F83F31CDBA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61293" y="891995"/>
            <a:ext cx="7821413" cy="3394075"/>
          </a:xfrm>
        </p:spPr>
      </p:pic>
    </p:spTree>
    <p:extLst>
      <p:ext uri="{BB962C8B-B14F-4D97-AF65-F5344CB8AC3E}">
        <p14:creationId xmlns:p14="http://schemas.microsoft.com/office/powerpoint/2010/main" val="318947975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EEB98A1C-84D2-44E0-A8A7-CF3696865F7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57200" y="1197405"/>
            <a:ext cx="8229600" cy="2862763"/>
          </a:xfrm>
        </p:spPr>
      </p:pic>
    </p:spTree>
    <p:extLst>
      <p:ext uri="{BB962C8B-B14F-4D97-AF65-F5344CB8AC3E}">
        <p14:creationId xmlns:p14="http://schemas.microsoft.com/office/powerpoint/2010/main" val="60117059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5962CFA0-0F7A-420D-B1B9-214188735BB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49666" y="891995"/>
            <a:ext cx="7444667" cy="3394075"/>
          </a:xfrm>
        </p:spPr>
      </p:pic>
    </p:spTree>
    <p:extLst>
      <p:ext uri="{BB962C8B-B14F-4D97-AF65-F5344CB8AC3E}">
        <p14:creationId xmlns:p14="http://schemas.microsoft.com/office/powerpoint/2010/main" val="422016633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ADAB257D-A2F8-434B-B2C9-ECC1DFEF6BC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49666" y="891995"/>
            <a:ext cx="7444667" cy="3394075"/>
          </a:xfrm>
        </p:spPr>
      </p:pic>
    </p:spTree>
    <p:extLst>
      <p:ext uri="{BB962C8B-B14F-4D97-AF65-F5344CB8AC3E}">
        <p14:creationId xmlns:p14="http://schemas.microsoft.com/office/powerpoint/2010/main" val="89214168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151E4C2F-6D24-4241-B268-3C1CCAF19E78}"/>
              </a:ext>
            </a:extLst>
          </p:cNvPr>
          <p:cNvPicPr>
            <a:picLocks noGrp="1" noChangeAspect="1"/>
          </p:cNvPicPr>
          <p:nvPr>
            <p:ph idx="1"/>
          </p:nvPr>
        </p:nvPicPr>
        <p:blipFill>
          <a:blip r:embed="rId2"/>
          <a:stretch>
            <a:fillRect/>
          </a:stretch>
        </p:blipFill>
        <p:spPr>
          <a:xfrm>
            <a:off x="887004" y="1200150"/>
            <a:ext cx="7369992" cy="3394075"/>
          </a:xfrm>
        </p:spPr>
      </p:pic>
    </p:spTree>
    <p:extLst>
      <p:ext uri="{BB962C8B-B14F-4D97-AF65-F5344CB8AC3E}">
        <p14:creationId xmlns:p14="http://schemas.microsoft.com/office/powerpoint/2010/main" val="223129181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CDEDEC61-93A2-4AB6-AD58-629F23A608D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11166" y="891995"/>
            <a:ext cx="7521668" cy="3394075"/>
          </a:xfrm>
        </p:spPr>
      </p:pic>
    </p:spTree>
    <p:extLst>
      <p:ext uri="{BB962C8B-B14F-4D97-AF65-F5344CB8AC3E}">
        <p14:creationId xmlns:p14="http://schemas.microsoft.com/office/powerpoint/2010/main" val="357645264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173EE183-997A-46A5-B34F-1206C6459C0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96249" y="891995"/>
            <a:ext cx="7551501" cy="3394075"/>
          </a:xfrm>
        </p:spPr>
      </p:pic>
    </p:spTree>
    <p:extLst>
      <p:ext uri="{BB962C8B-B14F-4D97-AF65-F5344CB8AC3E}">
        <p14:creationId xmlns:p14="http://schemas.microsoft.com/office/powerpoint/2010/main" val="387854112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25A35559-F17C-42A2-992F-975351130EA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52065" y="739290"/>
            <a:ext cx="7639870" cy="3394075"/>
          </a:xfrm>
        </p:spPr>
      </p:pic>
    </p:spTree>
    <p:extLst>
      <p:ext uri="{BB962C8B-B14F-4D97-AF65-F5344CB8AC3E}">
        <p14:creationId xmlns:p14="http://schemas.microsoft.com/office/powerpoint/2010/main" val="45690925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7AF9B017-97AF-47DA-9486-8074DA34279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95086" y="891995"/>
            <a:ext cx="7353828" cy="3394075"/>
          </a:xfrm>
        </p:spPr>
      </p:pic>
    </p:spTree>
    <p:extLst>
      <p:ext uri="{BB962C8B-B14F-4D97-AF65-F5344CB8AC3E}">
        <p14:creationId xmlns:p14="http://schemas.microsoft.com/office/powerpoint/2010/main" val="208636498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4203598D-9493-4EE6-9037-5BB30488A82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47286" y="891995"/>
            <a:ext cx="7649428" cy="3394075"/>
          </a:xfrm>
        </p:spPr>
      </p:pic>
    </p:spTree>
    <p:extLst>
      <p:ext uri="{BB962C8B-B14F-4D97-AF65-F5344CB8AC3E}">
        <p14:creationId xmlns:p14="http://schemas.microsoft.com/office/powerpoint/2010/main" val="313107620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7DBE626E-FA7F-4501-80B6-E8608B55AFF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57200" y="1310264"/>
            <a:ext cx="8229600" cy="3173847"/>
          </a:xfrm>
        </p:spPr>
      </p:pic>
    </p:spTree>
    <p:extLst>
      <p:ext uri="{BB962C8B-B14F-4D97-AF65-F5344CB8AC3E}">
        <p14:creationId xmlns:p14="http://schemas.microsoft.com/office/powerpoint/2010/main" val="139631330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0EA9B8FC-76A5-4E7F-86EB-A5D5A110450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599785" y="1806423"/>
            <a:ext cx="5944430" cy="2181529"/>
          </a:xfrm>
        </p:spPr>
      </p:pic>
    </p:spTree>
    <p:extLst>
      <p:ext uri="{BB962C8B-B14F-4D97-AF65-F5344CB8AC3E}">
        <p14:creationId xmlns:p14="http://schemas.microsoft.com/office/powerpoint/2010/main" val="291987851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207015-EF31-4A62-BA7E-20579E2F27F9}"/>
              </a:ext>
            </a:extLst>
          </p:cNvPr>
          <p:cNvSpPr>
            <a:spLocks noGrp="1"/>
          </p:cNvSpPr>
          <p:nvPr>
            <p:ph type="title"/>
          </p:nvPr>
        </p:nvSpPr>
        <p:spPr/>
        <p:txBody>
          <a:bodyPr/>
          <a:lstStyle/>
          <a:p>
            <a:r>
              <a:rPr lang="en-US" dirty="0"/>
              <a:t>Scout Phase</a:t>
            </a:r>
            <a:endParaRPr lang="en-IN" dirty="0"/>
          </a:p>
        </p:txBody>
      </p:sp>
      <p:pic>
        <p:nvPicPr>
          <p:cNvPr id="5" name="Content Placeholder 4">
            <a:extLst>
              <a:ext uri="{FF2B5EF4-FFF2-40B4-BE49-F238E27FC236}">
                <a16:creationId xmlns:a16="http://schemas.microsoft.com/office/drawing/2014/main" id="{52FC92B2-0D8D-4A24-802E-6D7448F6751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561680" y="1582554"/>
            <a:ext cx="6020640" cy="2629267"/>
          </a:xfrm>
        </p:spPr>
      </p:pic>
    </p:spTree>
    <p:extLst>
      <p:ext uri="{BB962C8B-B14F-4D97-AF65-F5344CB8AC3E}">
        <p14:creationId xmlns:p14="http://schemas.microsoft.com/office/powerpoint/2010/main" val="404786149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41C741AF-4FE0-4590-A70C-E9A2F2DDAEE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84137" y="739290"/>
            <a:ext cx="7575725" cy="3394075"/>
          </a:xfrm>
        </p:spPr>
      </p:pic>
    </p:spTree>
    <p:extLst>
      <p:ext uri="{BB962C8B-B14F-4D97-AF65-F5344CB8AC3E}">
        <p14:creationId xmlns:p14="http://schemas.microsoft.com/office/powerpoint/2010/main" val="283102861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B6D31E60-C70A-4D34-987E-E015ADEC7EB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66468" y="739290"/>
            <a:ext cx="8011063" cy="3394075"/>
          </a:xfrm>
        </p:spPr>
      </p:pic>
    </p:spTree>
    <p:extLst>
      <p:ext uri="{BB962C8B-B14F-4D97-AF65-F5344CB8AC3E}">
        <p14:creationId xmlns:p14="http://schemas.microsoft.com/office/powerpoint/2010/main" val="99187032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0DC6F181-BB8F-4BB3-914F-D2F09F75B21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57200" y="1946515"/>
            <a:ext cx="8229600" cy="1901345"/>
          </a:xfrm>
        </p:spPr>
      </p:pic>
    </p:spTree>
    <p:extLst>
      <p:ext uri="{BB962C8B-B14F-4D97-AF65-F5344CB8AC3E}">
        <p14:creationId xmlns:p14="http://schemas.microsoft.com/office/powerpoint/2010/main" val="426027839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F1D2B1BD-5CE5-4B11-A477-739658C34B6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57200" y="2007406"/>
            <a:ext cx="8229600" cy="1779562"/>
          </a:xfrm>
        </p:spPr>
      </p:pic>
    </p:spTree>
    <p:extLst>
      <p:ext uri="{BB962C8B-B14F-4D97-AF65-F5344CB8AC3E}">
        <p14:creationId xmlns:p14="http://schemas.microsoft.com/office/powerpoint/2010/main" val="216078325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2F5EC3DE-0AEC-40D9-A189-A2A458FDBCB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57200" y="1887699"/>
            <a:ext cx="8229600" cy="2018976"/>
          </a:xfrm>
        </p:spPr>
      </p:pic>
    </p:spTree>
    <p:extLst>
      <p:ext uri="{BB962C8B-B14F-4D97-AF65-F5344CB8AC3E}">
        <p14:creationId xmlns:p14="http://schemas.microsoft.com/office/powerpoint/2010/main" val="136755434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xecutive">
  <a:themeElements>
    <a:clrScheme name="Executive">
      <a:dk1>
        <a:sysClr val="windowText" lastClr="000000"/>
      </a:dk1>
      <a:lt1>
        <a:sysClr val="window" lastClr="FFFFFF"/>
      </a:lt1>
      <a:dk2>
        <a:srgbClr val="2F5897"/>
      </a:dk2>
      <a:lt2>
        <a:srgbClr val="E4E9EF"/>
      </a:lt2>
      <a:accent1>
        <a:srgbClr val="6076B4"/>
      </a:accent1>
      <a:accent2>
        <a:srgbClr val="9C5252"/>
      </a:accent2>
      <a:accent3>
        <a:srgbClr val="E68422"/>
      </a:accent3>
      <a:accent4>
        <a:srgbClr val="846648"/>
      </a:accent4>
      <a:accent5>
        <a:srgbClr val="63891F"/>
      </a:accent5>
      <a:accent6>
        <a:srgbClr val="758085"/>
      </a:accent6>
      <a:hlink>
        <a:srgbClr val="3399FF"/>
      </a:hlink>
      <a:folHlink>
        <a:srgbClr val="B2B2B2"/>
      </a:folHlink>
    </a:clrScheme>
    <a:fontScheme name="Executive">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xecutiv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8575" cap="flat" cmpd="sng" algn="ctr">
          <a:solidFill>
            <a:schemeClr val="phClr"/>
          </a:solidFill>
          <a:prstDash val="solid"/>
        </a:ln>
        <a:ln w="508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50000">
              <a:schemeClr val="phClr">
                <a:tint val="80000"/>
                <a:satMod val="250000"/>
              </a:schemeClr>
            </a:gs>
            <a:gs pos="76000">
              <a:schemeClr val="phClr">
                <a:tint val="90000"/>
                <a:shade val="90000"/>
                <a:satMod val="200000"/>
              </a:schemeClr>
            </a:gs>
            <a:gs pos="92000">
              <a:schemeClr val="phClr">
                <a:tint val="90000"/>
                <a:shade val="70000"/>
                <a:satMod val="250000"/>
              </a:schemeClr>
            </a:gs>
          </a:gsLst>
          <a:path path="circle">
            <a:fillToRect l="50000" t="50000" r="50000" b="50000"/>
          </a:path>
        </a:gradFill>
        <a:blipFill>
          <a:blip xmlns:r="http://schemas.openxmlformats.org/officeDocument/2006/relationships" r:embed="rId1">
            <a:duotone>
              <a:schemeClr val="phClr">
                <a:tint val="95000"/>
              </a:schemeClr>
              <a:schemeClr val="phClr">
                <a:shade val="9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Executive</Template>
  <TotalTime>84</TotalTime>
  <Words>746</Words>
  <Application>Microsoft Office PowerPoint</Application>
  <PresentationFormat>On-screen Show (16:9)</PresentationFormat>
  <Paragraphs>69</Paragraphs>
  <Slides>54</Slides>
  <Notes>1</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54</vt:i4>
      </vt:variant>
    </vt:vector>
  </HeadingPairs>
  <TitlesOfParts>
    <vt:vector size="64" baseType="lpstr">
      <vt:lpstr>Arial</vt:lpstr>
      <vt:lpstr>Calibri</vt:lpstr>
      <vt:lpstr>Calibri Light</vt:lpstr>
      <vt:lpstr>Cambria</vt:lpstr>
      <vt:lpstr>Century Gothic</vt:lpstr>
      <vt:lpstr>Courier New</vt:lpstr>
      <vt:lpstr>Palatino Linotype</vt:lpstr>
      <vt:lpstr>Times New Roman</vt:lpstr>
      <vt:lpstr>Executive</vt:lpstr>
      <vt:lpstr>Custom Design</vt:lpstr>
      <vt:lpstr>BMS COLLEGE OF ENGINEERING   DEPARTMENT OF MACHINE LEARNING   Nature inspired computing  Unit 02 Artificial Bee Colony Optimization Prof. Varsha R, Assistant Professor, Dept. of Machine Learning, BMSCE </vt:lpstr>
      <vt:lpstr>Introduction</vt:lpstr>
      <vt:lpstr>Artificial Bee Colony </vt:lpstr>
      <vt:lpstr>About Bee</vt:lpstr>
      <vt:lpstr>PowerPoint Presentation</vt:lpstr>
      <vt:lpstr>PowerPoint Presentation</vt:lpstr>
      <vt:lpstr>Certain Features</vt:lpstr>
      <vt:lpstr>   Types of Bee-Inspired Algorithms </vt:lpstr>
      <vt:lpstr>Bee Behavior Modeled in Optimization </vt:lpstr>
      <vt:lpstr>Bee Algorithms are used to solve different problems</vt:lpstr>
      <vt:lpstr>Bee’s in ABC are divided into 3 groups</vt:lpstr>
      <vt:lpstr>Bee’s in ABC are divided into 3 groups</vt:lpstr>
      <vt:lpstr>Bee’s in ABC are divided into 3 groups</vt:lpstr>
      <vt:lpstr>ABC  Pseudocode</vt:lpstr>
      <vt:lpstr>The movement of bees is recorded in three phases</vt:lpstr>
      <vt:lpstr>Working Rule </vt:lpstr>
      <vt:lpstr>Illustrative Example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Scout Phase</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Artificial Bee Colony Optimisation</dc:title>
  <dc:creator/>
  <cp:lastModifiedBy>Varsha R</cp:lastModifiedBy>
  <cp:revision>4</cp:revision>
  <dcterms:created xsi:type="dcterms:W3CDTF">2017-08-01T15:40:51Z</dcterms:created>
  <dcterms:modified xsi:type="dcterms:W3CDTF">2026-09-10T10:12:45Z</dcterms:modified>
</cp:coreProperties>
</file>