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4"/>
  </p:notesMasterIdLst>
  <p:sldIdLst>
    <p:sldId id="256" r:id="rId2"/>
    <p:sldId id="257" r:id="rId3"/>
    <p:sldId id="260" r:id="rId4"/>
    <p:sldId id="288" r:id="rId5"/>
    <p:sldId id="289" r:id="rId6"/>
    <p:sldId id="290"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304" r:id="rId21"/>
    <p:sldId id="305" r:id="rId22"/>
    <p:sldId id="306" r:id="rId23"/>
    <p:sldId id="307" r:id="rId24"/>
    <p:sldId id="308" r:id="rId25"/>
    <p:sldId id="309" r:id="rId26"/>
    <p:sldId id="310" r:id="rId27"/>
    <p:sldId id="311" r:id="rId28"/>
    <p:sldId id="312" r:id="rId29"/>
    <p:sldId id="313" r:id="rId30"/>
    <p:sldId id="314" r:id="rId31"/>
    <p:sldId id="315" r:id="rId32"/>
    <p:sldId id="316" r:id="rId33"/>
    <p:sldId id="317" r:id="rId34"/>
    <p:sldId id="318" r:id="rId35"/>
    <p:sldId id="319" r:id="rId36"/>
    <p:sldId id="320" r:id="rId37"/>
    <p:sldId id="321" r:id="rId38"/>
    <p:sldId id="322" r:id="rId39"/>
    <p:sldId id="258" r:id="rId40"/>
    <p:sldId id="259" r:id="rId41"/>
    <p:sldId id="261" r:id="rId42"/>
    <p:sldId id="262" r:id="rId43"/>
    <p:sldId id="263" r:id="rId44"/>
    <p:sldId id="264" r:id="rId45"/>
    <p:sldId id="265" r:id="rId46"/>
    <p:sldId id="266" r:id="rId47"/>
    <p:sldId id="267" r:id="rId48"/>
    <p:sldId id="268" r:id="rId49"/>
    <p:sldId id="269" r:id="rId50"/>
    <p:sldId id="270" r:id="rId51"/>
    <p:sldId id="271" r:id="rId52"/>
    <p:sldId id="272" r:id="rId53"/>
    <p:sldId id="273" r:id="rId54"/>
    <p:sldId id="274" r:id="rId55"/>
    <p:sldId id="275" r:id="rId56"/>
    <p:sldId id="276" r:id="rId57"/>
    <p:sldId id="277" r:id="rId58"/>
    <p:sldId id="278" r:id="rId59"/>
    <p:sldId id="279" r:id="rId60"/>
    <p:sldId id="280" r:id="rId61"/>
    <p:sldId id="283" r:id="rId62"/>
    <p:sldId id="282" r:id="rId63"/>
    <p:sldId id="284" r:id="rId64"/>
    <p:sldId id="285" r:id="rId65"/>
    <p:sldId id="286" r:id="rId66"/>
    <p:sldId id="287"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5196" autoAdjust="0"/>
  </p:normalViewPr>
  <p:slideViewPr>
    <p:cSldViewPr snapToGrid="0">
      <p:cViewPr varScale="1">
        <p:scale>
          <a:sx n="113" d="100"/>
          <a:sy n="113" d="100"/>
        </p:scale>
        <p:origin x="51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microsoft.com/office/2016/11/relationships/changesInfo" Target="changesInfos/changesInfo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rsha R" userId="71afd05856590f0b" providerId="LiveId" clId="{7F8BC51E-7BFC-4B65-AD8F-DC3BA125EF85}"/>
    <pc:docChg chg="undo custSel addSld modSld modMainMaster">
      <pc:chgData name="Varsha R" userId="71afd05856590f0b" providerId="LiveId" clId="{7F8BC51E-7BFC-4B65-AD8F-DC3BA125EF85}" dt="2024-10-07T19:02:23.640" v="3665"/>
      <pc:docMkLst>
        <pc:docMk/>
      </pc:docMkLst>
      <pc:sldChg chg="addSp modSp mod">
        <pc:chgData name="Varsha R" userId="71afd05856590f0b" providerId="LiveId" clId="{7F8BC51E-7BFC-4B65-AD8F-DC3BA125EF85}" dt="2024-10-07T18:53:13.434" v="3586" actId="14100"/>
        <pc:sldMkLst>
          <pc:docMk/>
          <pc:sldMk cId="2009629354" sldId="256"/>
        </pc:sldMkLst>
        <pc:spChg chg="mod">
          <ac:chgData name="Varsha R" userId="71afd05856590f0b" providerId="LiveId" clId="{7F8BC51E-7BFC-4B65-AD8F-DC3BA125EF85}" dt="2024-10-07T18:51:23.589" v="3578" actId="2711"/>
          <ac:spMkLst>
            <pc:docMk/>
            <pc:sldMk cId="2009629354" sldId="256"/>
            <ac:spMk id="2" creationId="{B557403E-2CBC-6508-5FAD-AA01DF3467DB}"/>
          </ac:spMkLst>
        </pc:spChg>
        <pc:spChg chg="mod">
          <ac:chgData name="Varsha R" userId="71afd05856590f0b" providerId="LiveId" clId="{7F8BC51E-7BFC-4B65-AD8F-DC3BA125EF85}" dt="2024-10-07T18:51:34.810" v="3579" actId="2711"/>
          <ac:spMkLst>
            <pc:docMk/>
            <pc:sldMk cId="2009629354" sldId="256"/>
            <ac:spMk id="3" creationId="{6559D995-BA5F-7A5E-1D88-9EC74C9863DE}"/>
          </ac:spMkLst>
        </pc:spChg>
        <pc:picChg chg="add mod">
          <ac:chgData name="Varsha R" userId="71afd05856590f0b" providerId="LiveId" clId="{7F8BC51E-7BFC-4B65-AD8F-DC3BA125EF85}" dt="2024-10-07T18:53:13.434" v="3586" actId="14100"/>
          <ac:picMkLst>
            <pc:docMk/>
            <pc:sldMk cId="2009629354" sldId="256"/>
            <ac:picMk id="1026" creationId="{912CAEF8-AE4A-9D8A-75F1-CEDE288C422F}"/>
          </ac:picMkLst>
        </pc:picChg>
      </pc:sldChg>
      <pc:sldChg chg="modSp mod">
        <pc:chgData name="Varsha R" userId="71afd05856590f0b" providerId="LiveId" clId="{7F8BC51E-7BFC-4B65-AD8F-DC3BA125EF85}" dt="2024-10-07T17:35:14.293" v="6" actId="1076"/>
        <pc:sldMkLst>
          <pc:docMk/>
          <pc:sldMk cId="77072639" sldId="259"/>
        </pc:sldMkLst>
        <pc:spChg chg="mod">
          <ac:chgData name="Varsha R" userId="71afd05856590f0b" providerId="LiveId" clId="{7F8BC51E-7BFC-4B65-AD8F-DC3BA125EF85}" dt="2024-10-07T17:34:42.925" v="1" actId="123"/>
          <ac:spMkLst>
            <pc:docMk/>
            <pc:sldMk cId="77072639" sldId="259"/>
            <ac:spMk id="3" creationId="{9FAF20A5-1E8E-E4CE-2403-828C42AD0B81}"/>
          </ac:spMkLst>
        </pc:spChg>
        <pc:picChg chg="mod">
          <ac:chgData name="Varsha R" userId="71afd05856590f0b" providerId="LiveId" clId="{7F8BC51E-7BFC-4B65-AD8F-DC3BA125EF85}" dt="2024-10-07T17:34:57.008" v="2" actId="1076"/>
          <ac:picMkLst>
            <pc:docMk/>
            <pc:sldMk cId="77072639" sldId="259"/>
            <ac:picMk id="5" creationId="{52158B84-7D09-B22E-13D6-63341E8326F2}"/>
          </ac:picMkLst>
        </pc:picChg>
        <pc:picChg chg="mod">
          <ac:chgData name="Varsha R" userId="71afd05856590f0b" providerId="LiveId" clId="{7F8BC51E-7BFC-4B65-AD8F-DC3BA125EF85}" dt="2024-10-07T17:35:14.293" v="6" actId="1076"/>
          <ac:picMkLst>
            <pc:docMk/>
            <pc:sldMk cId="77072639" sldId="259"/>
            <ac:picMk id="7" creationId="{AAE371B8-3D9E-27FA-5A9F-0DB834E0397E}"/>
          </ac:picMkLst>
        </pc:picChg>
        <pc:picChg chg="mod">
          <ac:chgData name="Varsha R" userId="71afd05856590f0b" providerId="LiveId" clId="{7F8BC51E-7BFC-4B65-AD8F-DC3BA125EF85}" dt="2024-10-07T17:35:11.030" v="5" actId="1076"/>
          <ac:picMkLst>
            <pc:docMk/>
            <pc:sldMk cId="77072639" sldId="259"/>
            <ac:picMk id="9" creationId="{EB2F8471-565F-77EC-599D-9DBE823426D4}"/>
          </ac:picMkLst>
        </pc:picChg>
      </pc:sldChg>
      <pc:sldChg chg="addSp modSp mod modAnim">
        <pc:chgData name="Varsha R" userId="71afd05856590f0b" providerId="LiveId" clId="{7F8BC51E-7BFC-4B65-AD8F-DC3BA125EF85}" dt="2024-10-07T19:01:31.576" v="3660" actId="14100"/>
        <pc:sldMkLst>
          <pc:docMk/>
          <pc:sldMk cId="2920266350" sldId="261"/>
        </pc:sldMkLst>
        <pc:spChg chg="mod">
          <ac:chgData name="Varsha R" userId="71afd05856590f0b" providerId="LiveId" clId="{7F8BC51E-7BFC-4B65-AD8F-DC3BA125EF85}" dt="2024-10-07T17:35:49.353" v="7"/>
          <ac:spMkLst>
            <pc:docMk/>
            <pc:sldMk cId="2920266350" sldId="261"/>
            <ac:spMk id="2" creationId="{A9FE52A4-2A3C-CEA3-6D4B-C663EA1B9BC1}"/>
          </ac:spMkLst>
        </pc:spChg>
        <pc:picChg chg="mod">
          <ac:chgData name="Varsha R" userId="71afd05856590f0b" providerId="LiveId" clId="{7F8BC51E-7BFC-4B65-AD8F-DC3BA125EF85}" dt="2024-10-07T19:01:31.576" v="3660" actId="14100"/>
          <ac:picMkLst>
            <pc:docMk/>
            <pc:sldMk cId="2920266350" sldId="261"/>
            <ac:picMk id="7" creationId="{B3E5F97A-78C1-4B5F-BB78-4BAB322326AD}"/>
          </ac:picMkLst>
        </pc:picChg>
        <pc:picChg chg="add mod">
          <ac:chgData name="Varsha R" userId="71afd05856590f0b" providerId="LiveId" clId="{7F8BC51E-7BFC-4B65-AD8F-DC3BA125EF85}" dt="2024-10-07T17:36:59.244" v="13" actId="1076"/>
          <ac:picMkLst>
            <pc:docMk/>
            <pc:sldMk cId="2920266350" sldId="261"/>
            <ac:picMk id="11" creationId="{4D7B4780-4062-6730-3743-888D266926D3}"/>
          </ac:picMkLst>
        </pc:picChg>
      </pc:sldChg>
      <pc:sldChg chg="addSp modSp new mod modAnim">
        <pc:chgData name="Varsha R" userId="71afd05856590f0b" providerId="LiveId" clId="{7F8BC51E-7BFC-4B65-AD8F-DC3BA125EF85}" dt="2024-10-07T17:39:59.310" v="120"/>
        <pc:sldMkLst>
          <pc:docMk/>
          <pc:sldMk cId="2756468260" sldId="262"/>
        </pc:sldMkLst>
        <pc:spChg chg="mod">
          <ac:chgData name="Varsha R" userId="71afd05856590f0b" providerId="LiveId" clId="{7F8BC51E-7BFC-4B65-AD8F-DC3BA125EF85}" dt="2024-10-07T17:36:07.123" v="9"/>
          <ac:spMkLst>
            <pc:docMk/>
            <pc:sldMk cId="2756468260" sldId="262"/>
            <ac:spMk id="2" creationId="{2EC96C68-6073-E1F6-14EB-8610175830B5}"/>
          </ac:spMkLst>
        </pc:spChg>
        <pc:spChg chg="mod">
          <ac:chgData name="Varsha R" userId="71afd05856590f0b" providerId="LiveId" clId="{7F8BC51E-7BFC-4B65-AD8F-DC3BA125EF85}" dt="2024-10-07T17:39:00.089" v="115" actId="20577"/>
          <ac:spMkLst>
            <pc:docMk/>
            <pc:sldMk cId="2756468260" sldId="262"/>
            <ac:spMk id="3" creationId="{453CB701-7CF4-32D1-4020-E7802F976A7F}"/>
          </ac:spMkLst>
        </pc:spChg>
        <pc:picChg chg="add mod">
          <ac:chgData name="Varsha R" userId="71afd05856590f0b" providerId="LiveId" clId="{7F8BC51E-7BFC-4B65-AD8F-DC3BA125EF85}" dt="2024-10-07T17:39:16.967" v="116" actId="1076"/>
          <ac:picMkLst>
            <pc:docMk/>
            <pc:sldMk cId="2756468260" sldId="262"/>
            <ac:picMk id="5" creationId="{8F995BF4-A0D3-D2D5-58B9-583452164F3D}"/>
          </ac:picMkLst>
        </pc:picChg>
        <pc:picChg chg="add mod">
          <ac:chgData name="Varsha R" userId="71afd05856590f0b" providerId="LiveId" clId="{7F8BC51E-7BFC-4B65-AD8F-DC3BA125EF85}" dt="2024-10-07T17:39:48.454" v="118" actId="1076"/>
          <ac:picMkLst>
            <pc:docMk/>
            <pc:sldMk cId="2756468260" sldId="262"/>
            <ac:picMk id="7" creationId="{EAA7EADA-AF7D-8B12-563B-8886B5C9B49B}"/>
          </ac:picMkLst>
        </pc:picChg>
      </pc:sldChg>
      <pc:sldChg chg="addSp delSp modSp new mod addAnim delAnim modAnim">
        <pc:chgData name="Varsha R" userId="71afd05856590f0b" providerId="LiveId" clId="{7F8BC51E-7BFC-4B65-AD8F-DC3BA125EF85}" dt="2024-10-07T17:46:14.529" v="266" actId="1076"/>
        <pc:sldMkLst>
          <pc:docMk/>
          <pc:sldMk cId="523543056" sldId="263"/>
        </pc:sldMkLst>
        <pc:spChg chg="mod">
          <ac:chgData name="Varsha R" userId="71afd05856590f0b" providerId="LiveId" clId="{7F8BC51E-7BFC-4B65-AD8F-DC3BA125EF85}" dt="2024-10-07T17:41:59.777" v="164"/>
          <ac:spMkLst>
            <pc:docMk/>
            <pc:sldMk cId="523543056" sldId="263"/>
            <ac:spMk id="2" creationId="{9A6CF37F-796A-1AAF-4C2D-4DE58300FEB3}"/>
          </ac:spMkLst>
        </pc:spChg>
        <pc:spChg chg="mod">
          <ac:chgData name="Varsha R" userId="71afd05856590f0b" providerId="LiveId" clId="{7F8BC51E-7BFC-4B65-AD8F-DC3BA125EF85}" dt="2024-10-07T17:45:44.085" v="260" actId="21"/>
          <ac:spMkLst>
            <pc:docMk/>
            <pc:sldMk cId="523543056" sldId="263"/>
            <ac:spMk id="3" creationId="{31D09F56-3F96-66E7-7687-E826AEA32CBB}"/>
          </ac:spMkLst>
        </pc:spChg>
        <pc:picChg chg="add mod">
          <ac:chgData name="Varsha R" userId="71afd05856590f0b" providerId="LiveId" clId="{7F8BC51E-7BFC-4B65-AD8F-DC3BA125EF85}" dt="2024-10-07T17:46:10.333" v="265" actId="1076"/>
          <ac:picMkLst>
            <pc:docMk/>
            <pc:sldMk cId="523543056" sldId="263"/>
            <ac:picMk id="5" creationId="{A5AD17A8-BD94-7646-7654-6D39DBB412B8}"/>
          </ac:picMkLst>
        </pc:picChg>
        <pc:picChg chg="add mod">
          <ac:chgData name="Varsha R" userId="71afd05856590f0b" providerId="LiveId" clId="{7F8BC51E-7BFC-4B65-AD8F-DC3BA125EF85}" dt="2024-10-07T17:46:14.529" v="266" actId="1076"/>
          <ac:picMkLst>
            <pc:docMk/>
            <pc:sldMk cId="523543056" sldId="263"/>
            <ac:picMk id="7" creationId="{1B769B98-E751-B361-7CE1-6FB47B3E5DBA}"/>
          </ac:picMkLst>
        </pc:picChg>
        <pc:picChg chg="add del mod">
          <ac:chgData name="Varsha R" userId="71afd05856590f0b" providerId="LiveId" clId="{7F8BC51E-7BFC-4B65-AD8F-DC3BA125EF85}" dt="2024-10-07T17:45:52.379" v="262" actId="21"/>
          <ac:picMkLst>
            <pc:docMk/>
            <pc:sldMk cId="523543056" sldId="263"/>
            <ac:picMk id="9" creationId="{1E7E2ECA-10F3-C146-358E-3146A75EFE66}"/>
          </ac:picMkLst>
        </pc:picChg>
      </pc:sldChg>
      <pc:sldChg chg="addSp modSp new mod modAnim">
        <pc:chgData name="Varsha R" userId="71afd05856590f0b" providerId="LiveId" clId="{7F8BC51E-7BFC-4B65-AD8F-DC3BA125EF85}" dt="2024-10-07T19:01:30.711" v="3659" actId="14100"/>
        <pc:sldMkLst>
          <pc:docMk/>
          <pc:sldMk cId="3468508201" sldId="264"/>
        </pc:sldMkLst>
        <pc:spChg chg="mod">
          <ac:chgData name="Varsha R" userId="71afd05856590f0b" providerId="LiveId" clId="{7F8BC51E-7BFC-4B65-AD8F-DC3BA125EF85}" dt="2024-10-07T17:58:21.221" v="982" actId="1076"/>
          <ac:spMkLst>
            <pc:docMk/>
            <pc:sldMk cId="3468508201" sldId="264"/>
            <ac:spMk id="2" creationId="{F59B9253-3C90-B546-B36E-95E87FEA4C70}"/>
          </ac:spMkLst>
        </pc:spChg>
        <pc:spChg chg="mod">
          <ac:chgData name="Varsha R" userId="71afd05856590f0b" providerId="LiveId" clId="{7F8BC51E-7BFC-4B65-AD8F-DC3BA125EF85}" dt="2024-10-07T17:48:03.692" v="468" actId="20577"/>
          <ac:spMkLst>
            <pc:docMk/>
            <pc:sldMk cId="3468508201" sldId="264"/>
            <ac:spMk id="3" creationId="{A1262515-DDEE-8105-0D05-DE90282C66D2}"/>
          </ac:spMkLst>
        </pc:spChg>
        <pc:picChg chg="add mod">
          <ac:chgData name="Varsha R" userId="71afd05856590f0b" providerId="LiveId" clId="{7F8BC51E-7BFC-4B65-AD8F-DC3BA125EF85}" dt="2024-10-07T19:01:30.027" v="3658" actId="1076"/>
          <ac:picMkLst>
            <pc:docMk/>
            <pc:sldMk cId="3468508201" sldId="264"/>
            <ac:picMk id="5" creationId="{D106AC50-2AF2-A15E-7145-B5B4AF9A96ED}"/>
          </ac:picMkLst>
        </pc:picChg>
        <pc:picChg chg="add mod">
          <ac:chgData name="Varsha R" userId="71afd05856590f0b" providerId="LiveId" clId="{7F8BC51E-7BFC-4B65-AD8F-DC3BA125EF85}" dt="2024-10-07T19:01:30.711" v="3659" actId="14100"/>
          <ac:picMkLst>
            <pc:docMk/>
            <pc:sldMk cId="3468508201" sldId="264"/>
            <ac:picMk id="9" creationId="{1E7E2ECA-10F3-C146-358E-3146A75EFE66}"/>
          </ac:picMkLst>
        </pc:picChg>
      </pc:sldChg>
      <pc:sldChg chg="addSp modSp new mod">
        <pc:chgData name="Varsha R" userId="71afd05856590f0b" providerId="LiveId" clId="{7F8BC51E-7BFC-4B65-AD8F-DC3BA125EF85}" dt="2024-10-07T17:58:28.888" v="983"/>
        <pc:sldMkLst>
          <pc:docMk/>
          <pc:sldMk cId="1003723391" sldId="265"/>
        </pc:sldMkLst>
        <pc:spChg chg="mod">
          <ac:chgData name="Varsha R" userId="71afd05856590f0b" providerId="LiveId" clId="{7F8BC51E-7BFC-4B65-AD8F-DC3BA125EF85}" dt="2024-10-07T17:58:28.888" v="983"/>
          <ac:spMkLst>
            <pc:docMk/>
            <pc:sldMk cId="1003723391" sldId="265"/>
            <ac:spMk id="2" creationId="{20F6358B-7510-39AE-E739-F44A99BF418D}"/>
          </ac:spMkLst>
        </pc:spChg>
        <pc:spChg chg="mod">
          <ac:chgData name="Varsha R" userId="71afd05856590f0b" providerId="LiveId" clId="{7F8BC51E-7BFC-4B65-AD8F-DC3BA125EF85}" dt="2024-10-07T17:52:06.059" v="765" actId="20577"/>
          <ac:spMkLst>
            <pc:docMk/>
            <pc:sldMk cId="1003723391" sldId="265"/>
            <ac:spMk id="3" creationId="{9DFA3B6B-4FA4-6C01-5A94-8EC55B3166C6}"/>
          </ac:spMkLst>
        </pc:spChg>
        <pc:picChg chg="add mod">
          <ac:chgData name="Varsha R" userId="71afd05856590f0b" providerId="LiveId" clId="{7F8BC51E-7BFC-4B65-AD8F-DC3BA125EF85}" dt="2024-10-07T17:54:25.169" v="770" actId="1076"/>
          <ac:picMkLst>
            <pc:docMk/>
            <pc:sldMk cId="1003723391" sldId="265"/>
            <ac:picMk id="5" creationId="{551F449E-8A30-5EEC-8BDD-595BEC94A15D}"/>
          </ac:picMkLst>
        </pc:picChg>
      </pc:sldChg>
      <pc:sldChg chg="addSp modSp new mod modAnim">
        <pc:chgData name="Varsha R" userId="71afd05856590f0b" providerId="LiveId" clId="{7F8BC51E-7BFC-4B65-AD8F-DC3BA125EF85}" dt="2024-10-07T19:01:28.808" v="3656" actId="14100"/>
        <pc:sldMkLst>
          <pc:docMk/>
          <pc:sldMk cId="530034077" sldId="266"/>
        </pc:sldMkLst>
        <pc:spChg chg="mod">
          <ac:chgData name="Varsha R" userId="71afd05856590f0b" providerId="LiveId" clId="{7F8BC51E-7BFC-4B65-AD8F-DC3BA125EF85}" dt="2024-10-07T17:58:34.408" v="984"/>
          <ac:spMkLst>
            <pc:docMk/>
            <pc:sldMk cId="530034077" sldId="266"/>
            <ac:spMk id="2" creationId="{9D3F8897-153F-F612-8085-A7C2D8F4C0A1}"/>
          </ac:spMkLst>
        </pc:spChg>
        <pc:spChg chg="mod">
          <ac:chgData name="Varsha R" userId="71afd05856590f0b" providerId="LiveId" clId="{7F8BC51E-7BFC-4B65-AD8F-DC3BA125EF85}" dt="2024-10-07T17:58:06.091" v="979" actId="123"/>
          <ac:spMkLst>
            <pc:docMk/>
            <pc:sldMk cId="530034077" sldId="266"/>
            <ac:spMk id="3" creationId="{61FF45A3-A901-FA8C-79AC-ABCD624E7E07}"/>
          </ac:spMkLst>
        </pc:spChg>
        <pc:picChg chg="add mod">
          <ac:chgData name="Varsha R" userId="71afd05856590f0b" providerId="LiveId" clId="{7F8BC51E-7BFC-4B65-AD8F-DC3BA125EF85}" dt="2024-10-07T19:01:28.808" v="3656" actId="14100"/>
          <ac:picMkLst>
            <pc:docMk/>
            <pc:sldMk cId="530034077" sldId="266"/>
            <ac:picMk id="5" creationId="{0FC80E95-BD59-369E-F29E-0C2C74AE3153}"/>
          </ac:picMkLst>
        </pc:picChg>
        <pc:picChg chg="add mod">
          <ac:chgData name="Varsha R" userId="71afd05856590f0b" providerId="LiveId" clId="{7F8BC51E-7BFC-4B65-AD8F-DC3BA125EF85}" dt="2024-10-07T19:01:28.226" v="3655" actId="14100"/>
          <ac:picMkLst>
            <pc:docMk/>
            <pc:sldMk cId="530034077" sldId="266"/>
            <ac:picMk id="7" creationId="{A256A0E2-C59E-8548-D157-5ECEA7ED8812}"/>
          </ac:picMkLst>
        </pc:picChg>
      </pc:sldChg>
      <pc:sldChg chg="addSp modSp new mod">
        <pc:chgData name="Varsha R" userId="71afd05856590f0b" providerId="LiveId" clId="{7F8BC51E-7BFC-4B65-AD8F-DC3BA125EF85}" dt="2024-10-07T18:04:10.917" v="1342"/>
        <pc:sldMkLst>
          <pc:docMk/>
          <pc:sldMk cId="3291422524" sldId="267"/>
        </pc:sldMkLst>
        <pc:spChg chg="mod">
          <ac:chgData name="Varsha R" userId="71afd05856590f0b" providerId="LiveId" clId="{7F8BC51E-7BFC-4B65-AD8F-DC3BA125EF85}" dt="2024-10-07T18:04:10.917" v="1342"/>
          <ac:spMkLst>
            <pc:docMk/>
            <pc:sldMk cId="3291422524" sldId="267"/>
            <ac:spMk id="2" creationId="{E1DC5188-A83B-E34D-9D05-B60B62DB8853}"/>
          </ac:spMkLst>
        </pc:spChg>
        <pc:spChg chg="mod">
          <ac:chgData name="Varsha R" userId="71afd05856590f0b" providerId="LiveId" clId="{7F8BC51E-7BFC-4B65-AD8F-DC3BA125EF85}" dt="2024-10-07T18:02:08.321" v="1336" actId="20577"/>
          <ac:spMkLst>
            <pc:docMk/>
            <pc:sldMk cId="3291422524" sldId="267"/>
            <ac:spMk id="3" creationId="{81151D0B-95F0-A216-6EFA-B6E5CD936235}"/>
          </ac:spMkLst>
        </pc:spChg>
        <pc:picChg chg="add mod">
          <ac:chgData name="Varsha R" userId="71afd05856590f0b" providerId="LiveId" clId="{7F8BC51E-7BFC-4B65-AD8F-DC3BA125EF85}" dt="2024-10-07T18:03:58.857" v="1341" actId="1076"/>
          <ac:picMkLst>
            <pc:docMk/>
            <pc:sldMk cId="3291422524" sldId="267"/>
            <ac:picMk id="5" creationId="{AC477875-89B5-8DC6-D358-1E8BB355B848}"/>
          </ac:picMkLst>
        </pc:picChg>
      </pc:sldChg>
      <pc:sldChg chg="addSp delSp modSp new mod modAnim">
        <pc:chgData name="Varsha R" userId="71afd05856590f0b" providerId="LiveId" clId="{7F8BC51E-7BFC-4B65-AD8F-DC3BA125EF85}" dt="2024-10-07T19:01:27.581" v="3654" actId="14100"/>
        <pc:sldMkLst>
          <pc:docMk/>
          <pc:sldMk cId="1575212457" sldId="268"/>
        </pc:sldMkLst>
        <pc:spChg chg="mod">
          <ac:chgData name="Varsha R" userId="71afd05856590f0b" providerId="LiveId" clId="{7F8BC51E-7BFC-4B65-AD8F-DC3BA125EF85}" dt="2024-10-07T18:18:42.141" v="1988"/>
          <ac:spMkLst>
            <pc:docMk/>
            <pc:sldMk cId="1575212457" sldId="268"/>
            <ac:spMk id="2" creationId="{5DF70EE0-4947-6C64-9117-B30A09AB8DE0}"/>
          </ac:spMkLst>
        </pc:spChg>
        <pc:spChg chg="mod">
          <ac:chgData name="Varsha R" userId="71afd05856590f0b" providerId="LiveId" clId="{7F8BC51E-7BFC-4B65-AD8F-DC3BA125EF85}" dt="2024-10-07T19:01:26.025" v="3652" actId="1036"/>
          <ac:spMkLst>
            <pc:docMk/>
            <pc:sldMk cId="1575212457" sldId="268"/>
            <ac:spMk id="3" creationId="{C6855948-ACFC-C5BF-7FE1-53468BC3D8A4}"/>
          </ac:spMkLst>
        </pc:spChg>
        <pc:picChg chg="add mod">
          <ac:chgData name="Varsha R" userId="71afd05856590f0b" providerId="LiveId" clId="{7F8BC51E-7BFC-4B65-AD8F-DC3BA125EF85}" dt="2024-10-07T19:01:26.795" v="3653" actId="14100"/>
          <ac:picMkLst>
            <pc:docMk/>
            <pc:sldMk cId="1575212457" sldId="268"/>
            <ac:picMk id="5" creationId="{536F3F36-2F60-37E0-763B-0EB2C77E6AE9}"/>
          </ac:picMkLst>
        </pc:picChg>
        <pc:picChg chg="add del mod">
          <ac:chgData name="Varsha R" userId="71afd05856590f0b" providerId="LiveId" clId="{7F8BC51E-7BFC-4B65-AD8F-DC3BA125EF85}" dt="2024-10-07T18:10:42.766" v="1652" actId="21"/>
          <ac:picMkLst>
            <pc:docMk/>
            <pc:sldMk cId="1575212457" sldId="268"/>
            <ac:picMk id="7" creationId="{8004AB66-0577-FEC5-C2FB-4A85507882F5}"/>
          </ac:picMkLst>
        </pc:picChg>
        <pc:picChg chg="add mod">
          <ac:chgData name="Varsha R" userId="71afd05856590f0b" providerId="LiveId" clId="{7F8BC51E-7BFC-4B65-AD8F-DC3BA125EF85}" dt="2024-10-07T19:01:27.581" v="3654" actId="14100"/>
          <ac:picMkLst>
            <pc:docMk/>
            <pc:sldMk cId="1575212457" sldId="268"/>
            <ac:picMk id="9" creationId="{E2C5E39C-729A-AFD1-6718-AEC949BB1014}"/>
          </ac:picMkLst>
        </pc:picChg>
      </pc:sldChg>
      <pc:sldChg chg="addSp modSp new mod modAnim">
        <pc:chgData name="Varsha R" userId="71afd05856590f0b" providerId="LiveId" clId="{7F8BC51E-7BFC-4B65-AD8F-DC3BA125EF85}" dt="2024-10-07T19:01:25.652" v="3651" actId="14100"/>
        <pc:sldMkLst>
          <pc:docMk/>
          <pc:sldMk cId="2985487838" sldId="269"/>
        </pc:sldMkLst>
        <pc:spChg chg="mod">
          <ac:chgData name="Varsha R" userId="71afd05856590f0b" providerId="LiveId" clId="{7F8BC51E-7BFC-4B65-AD8F-DC3BA125EF85}" dt="2024-10-07T18:18:46.445" v="1989"/>
          <ac:spMkLst>
            <pc:docMk/>
            <pc:sldMk cId="2985487838" sldId="269"/>
            <ac:spMk id="2" creationId="{D58E0B8A-981B-61A8-3F34-D8D4CF7AE5C1}"/>
          </ac:spMkLst>
        </pc:spChg>
        <pc:spChg chg="mod">
          <ac:chgData name="Varsha R" userId="71afd05856590f0b" providerId="LiveId" clId="{7F8BC51E-7BFC-4B65-AD8F-DC3BA125EF85}" dt="2024-10-07T18:23:23.063" v="2009" actId="21"/>
          <ac:spMkLst>
            <pc:docMk/>
            <pc:sldMk cId="2985487838" sldId="269"/>
            <ac:spMk id="3" creationId="{B004289F-4A0A-FE81-4C3F-4979FAD61B70}"/>
          </ac:spMkLst>
        </pc:spChg>
        <pc:picChg chg="add mod">
          <ac:chgData name="Varsha R" userId="71afd05856590f0b" providerId="LiveId" clId="{7F8BC51E-7BFC-4B65-AD8F-DC3BA125EF85}" dt="2024-10-07T18:16:10.566" v="1964" actId="14100"/>
          <ac:picMkLst>
            <pc:docMk/>
            <pc:sldMk cId="2985487838" sldId="269"/>
            <ac:picMk id="5" creationId="{24C82043-133C-13E3-9F17-DFC969BF3530}"/>
          </ac:picMkLst>
        </pc:picChg>
        <pc:picChg chg="add mod">
          <ac:chgData name="Varsha R" userId="71afd05856590f0b" providerId="LiveId" clId="{7F8BC51E-7BFC-4B65-AD8F-DC3BA125EF85}" dt="2024-10-07T19:01:25.652" v="3651" actId="14100"/>
          <ac:picMkLst>
            <pc:docMk/>
            <pc:sldMk cId="2985487838" sldId="269"/>
            <ac:picMk id="7" creationId="{97A2EEF5-89ED-9309-A650-1341C9200FEF}"/>
          </ac:picMkLst>
        </pc:picChg>
        <pc:picChg chg="add mod">
          <ac:chgData name="Varsha R" userId="71afd05856590f0b" providerId="LiveId" clId="{7F8BC51E-7BFC-4B65-AD8F-DC3BA125EF85}" dt="2024-10-07T18:17:29.603" v="1976" actId="14100"/>
          <ac:picMkLst>
            <pc:docMk/>
            <pc:sldMk cId="2985487838" sldId="269"/>
            <ac:picMk id="9" creationId="{768DE1A9-FA85-9469-B644-8CDCC68DD621}"/>
          </ac:picMkLst>
        </pc:picChg>
      </pc:sldChg>
      <pc:sldChg chg="addSp modSp new mod modAnim">
        <pc:chgData name="Varsha R" userId="71afd05856590f0b" providerId="LiveId" clId="{7F8BC51E-7BFC-4B65-AD8F-DC3BA125EF85}" dt="2024-10-07T18:53:32.417" v="3587"/>
        <pc:sldMkLst>
          <pc:docMk/>
          <pc:sldMk cId="2689292388" sldId="270"/>
        </pc:sldMkLst>
        <pc:spChg chg="mod">
          <ac:chgData name="Varsha R" userId="71afd05856590f0b" providerId="LiveId" clId="{7F8BC51E-7BFC-4B65-AD8F-DC3BA125EF85}" dt="2024-10-07T18:53:32.417" v="3587"/>
          <ac:spMkLst>
            <pc:docMk/>
            <pc:sldMk cId="2689292388" sldId="270"/>
            <ac:spMk id="2" creationId="{E3A10E14-AB2C-F583-1942-A25D6CDA3EF5}"/>
          </ac:spMkLst>
        </pc:spChg>
        <pc:spChg chg="mod">
          <ac:chgData name="Varsha R" userId="71afd05856590f0b" providerId="LiveId" clId="{7F8BC51E-7BFC-4B65-AD8F-DC3BA125EF85}" dt="2024-10-07T18:24:15.133" v="2022" actId="20577"/>
          <ac:spMkLst>
            <pc:docMk/>
            <pc:sldMk cId="2689292388" sldId="270"/>
            <ac:spMk id="3" creationId="{02C0120E-EFD1-1973-F44F-390ADBE31045}"/>
          </ac:spMkLst>
        </pc:spChg>
        <pc:picChg chg="add mod">
          <ac:chgData name="Varsha R" userId="71afd05856590f0b" providerId="LiveId" clId="{7F8BC51E-7BFC-4B65-AD8F-DC3BA125EF85}" dt="2024-10-07T18:23:55.918" v="2017" actId="1076"/>
          <ac:picMkLst>
            <pc:docMk/>
            <pc:sldMk cId="2689292388" sldId="270"/>
            <ac:picMk id="5" creationId="{FDF22E7F-CB86-04B0-B7C3-5CBFD91BB4E8}"/>
          </ac:picMkLst>
        </pc:picChg>
        <pc:picChg chg="add mod">
          <ac:chgData name="Varsha R" userId="71afd05856590f0b" providerId="LiveId" clId="{7F8BC51E-7BFC-4B65-AD8F-DC3BA125EF85}" dt="2024-10-07T18:23:51.488" v="2016" actId="1076"/>
          <ac:picMkLst>
            <pc:docMk/>
            <pc:sldMk cId="2689292388" sldId="270"/>
            <ac:picMk id="7" creationId="{9731620C-3302-7D15-C049-B33E89D88D5C}"/>
          </ac:picMkLst>
        </pc:picChg>
      </pc:sldChg>
      <pc:sldChg chg="addSp modSp new mod modAnim">
        <pc:chgData name="Varsha R" userId="71afd05856590f0b" providerId="LiveId" clId="{7F8BC51E-7BFC-4B65-AD8F-DC3BA125EF85}" dt="2024-10-07T18:53:35.811" v="3588"/>
        <pc:sldMkLst>
          <pc:docMk/>
          <pc:sldMk cId="3563658353" sldId="271"/>
        </pc:sldMkLst>
        <pc:spChg chg="mod">
          <ac:chgData name="Varsha R" userId="71afd05856590f0b" providerId="LiveId" clId="{7F8BC51E-7BFC-4B65-AD8F-DC3BA125EF85}" dt="2024-10-07T18:53:35.811" v="3588"/>
          <ac:spMkLst>
            <pc:docMk/>
            <pc:sldMk cId="3563658353" sldId="271"/>
            <ac:spMk id="2" creationId="{7F9EB902-96D2-85B5-194C-8FDF40CAA40F}"/>
          </ac:spMkLst>
        </pc:spChg>
        <pc:spChg chg="mod">
          <ac:chgData name="Varsha R" userId="71afd05856590f0b" providerId="LiveId" clId="{7F8BC51E-7BFC-4B65-AD8F-DC3BA125EF85}" dt="2024-10-07T18:26:07.025" v="2036" actId="255"/>
          <ac:spMkLst>
            <pc:docMk/>
            <pc:sldMk cId="3563658353" sldId="271"/>
            <ac:spMk id="3" creationId="{6B329E9C-601F-1E00-46F5-8FF12A39231D}"/>
          </ac:spMkLst>
        </pc:spChg>
        <pc:picChg chg="add mod">
          <ac:chgData name="Varsha R" userId="71afd05856590f0b" providerId="LiveId" clId="{7F8BC51E-7BFC-4B65-AD8F-DC3BA125EF85}" dt="2024-10-07T18:25:15.558" v="2029" actId="1076"/>
          <ac:picMkLst>
            <pc:docMk/>
            <pc:sldMk cId="3563658353" sldId="271"/>
            <ac:picMk id="5" creationId="{803F5F35-A1C2-8BFB-A082-DE3215766F23}"/>
          </ac:picMkLst>
        </pc:picChg>
        <pc:picChg chg="add mod">
          <ac:chgData name="Varsha R" userId="71afd05856590f0b" providerId="LiveId" clId="{7F8BC51E-7BFC-4B65-AD8F-DC3BA125EF85}" dt="2024-10-07T18:25:53.340" v="2033" actId="14100"/>
          <ac:picMkLst>
            <pc:docMk/>
            <pc:sldMk cId="3563658353" sldId="271"/>
            <ac:picMk id="7" creationId="{00659CBA-2D46-378D-A068-6D1F82211D37}"/>
          </ac:picMkLst>
        </pc:picChg>
      </pc:sldChg>
      <pc:sldChg chg="addSp modSp new mod modAnim">
        <pc:chgData name="Varsha R" userId="71afd05856590f0b" providerId="LiveId" clId="{7F8BC51E-7BFC-4B65-AD8F-DC3BA125EF85}" dt="2024-10-07T18:53:41.800" v="3589"/>
        <pc:sldMkLst>
          <pc:docMk/>
          <pc:sldMk cId="521177133" sldId="272"/>
        </pc:sldMkLst>
        <pc:spChg chg="mod">
          <ac:chgData name="Varsha R" userId="71afd05856590f0b" providerId="LiveId" clId="{7F8BC51E-7BFC-4B65-AD8F-DC3BA125EF85}" dt="2024-10-07T18:53:41.800" v="3589"/>
          <ac:spMkLst>
            <pc:docMk/>
            <pc:sldMk cId="521177133" sldId="272"/>
            <ac:spMk id="2" creationId="{E84BF6F8-496A-1011-CDD2-BF8A4E756D34}"/>
          </ac:spMkLst>
        </pc:spChg>
        <pc:spChg chg="mod">
          <ac:chgData name="Varsha R" userId="71afd05856590f0b" providerId="LiveId" clId="{7F8BC51E-7BFC-4B65-AD8F-DC3BA125EF85}" dt="2024-10-07T18:28:52.117" v="2171" actId="20577"/>
          <ac:spMkLst>
            <pc:docMk/>
            <pc:sldMk cId="521177133" sldId="272"/>
            <ac:spMk id="3" creationId="{413817D7-72E4-E595-49EA-218AF541FDB7}"/>
          </ac:spMkLst>
        </pc:spChg>
        <pc:picChg chg="add mod">
          <ac:chgData name="Varsha R" userId="71afd05856590f0b" providerId="LiveId" clId="{7F8BC51E-7BFC-4B65-AD8F-DC3BA125EF85}" dt="2024-10-07T18:29:38.816" v="2178" actId="14100"/>
          <ac:picMkLst>
            <pc:docMk/>
            <pc:sldMk cId="521177133" sldId="272"/>
            <ac:picMk id="5" creationId="{265AD549-755D-4055-9739-B2E83900D1CD}"/>
          </ac:picMkLst>
        </pc:picChg>
        <pc:picChg chg="add mod">
          <ac:chgData name="Varsha R" userId="71afd05856590f0b" providerId="LiveId" clId="{7F8BC51E-7BFC-4B65-AD8F-DC3BA125EF85}" dt="2024-10-07T18:29:51.394" v="2181" actId="14100"/>
          <ac:picMkLst>
            <pc:docMk/>
            <pc:sldMk cId="521177133" sldId="272"/>
            <ac:picMk id="7" creationId="{E0DD63DD-B074-20DE-7673-D1C719A9A62E}"/>
          </ac:picMkLst>
        </pc:picChg>
      </pc:sldChg>
      <pc:sldChg chg="addSp modSp new mod modAnim">
        <pc:chgData name="Varsha R" userId="71afd05856590f0b" providerId="LiveId" clId="{7F8BC51E-7BFC-4B65-AD8F-DC3BA125EF85}" dt="2024-10-07T18:53:45.383" v="3590"/>
        <pc:sldMkLst>
          <pc:docMk/>
          <pc:sldMk cId="3778239109" sldId="273"/>
        </pc:sldMkLst>
        <pc:spChg chg="mod">
          <ac:chgData name="Varsha R" userId="71afd05856590f0b" providerId="LiveId" clId="{7F8BC51E-7BFC-4B65-AD8F-DC3BA125EF85}" dt="2024-10-07T18:53:45.383" v="3590"/>
          <ac:spMkLst>
            <pc:docMk/>
            <pc:sldMk cId="3778239109" sldId="273"/>
            <ac:spMk id="2" creationId="{4F635CB5-8CA3-86B4-B8B9-21CA0175FE28}"/>
          </ac:spMkLst>
        </pc:spChg>
        <pc:spChg chg="mod">
          <ac:chgData name="Varsha R" userId="71afd05856590f0b" providerId="LiveId" clId="{7F8BC51E-7BFC-4B65-AD8F-DC3BA125EF85}" dt="2024-10-07T18:37:46.270" v="2535" actId="255"/>
          <ac:spMkLst>
            <pc:docMk/>
            <pc:sldMk cId="3778239109" sldId="273"/>
            <ac:spMk id="3" creationId="{E3F922F9-C21B-A9FF-7EC0-3E19AD7E3041}"/>
          </ac:spMkLst>
        </pc:spChg>
        <pc:picChg chg="add mod">
          <ac:chgData name="Varsha R" userId="71afd05856590f0b" providerId="LiveId" clId="{7F8BC51E-7BFC-4B65-AD8F-DC3BA125EF85}" dt="2024-10-07T18:32:16.542" v="2289" actId="1076"/>
          <ac:picMkLst>
            <pc:docMk/>
            <pc:sldMk cId="3778239109" sldId="273"/>
            <ac:picMk id="5" creationId="{80B03DBA-64C4-181B-6E18-D4ABFD583C8A}"/>
          </ac:picMkLst>
        </pc:picChg>
        <pc:picChg chg="add mod">
          <ac:chgData name="Varsha R" userId="71afd05856590f0b" providerId="LiveId" clId="{7F8BC51E-7BFC-4B65-AD8F-DC3BA125EF85}" dt="2024-10-07T18:33:18.094" v="2297" actId="1076"/>
          <ac:picMkLst>
            <pc:docMk/>
            <pc:sldMk cId="3778239109" sldId="273"/>
            <ac:picMk id="7" creationId="{7049BD75-02F3-515F-306B-B82868AC560E}"/>
          </ac:picMkLst>
        </pc:picChg>
        <pc:picChg chg="add mod">
          <ac:chgData name="Varsha R" userId="71afd05856590f0b" providerId="LiveId" clId="{7F8BC51E-7BFC-4B65-AD8F-DC3BA125EF85}" dt="2024-10-07T18:34:40.616" v="2305" actId="1076"/>
          <ac:picMkLst>
            <pc:docMk/>
            <pc:sldMk cId="3778239109" sldId="273"/>
            <ac:picMk id="9" creationId="{4AACE655-2720-15AB-FDE7-D187FF3C55A3}"/>
          </ac:picMkLst>
        </pc:picChg>
      </pc:sldChg>
      <pc:sldChg chg="addSp delSp modSp new mod">
        <pc:chgData name="Varsha R" userId="71afd05856590f0b" providerId="LiveId" clId="{7F8BC51E-7BFC-4B65-AD8F-DC3BA125EF85}" dt="2024-10-07T18:53:49.497" v="3591"/>
        <pc:sldMkLst>
          <pc:docMk/>
          <pc:sldMk cId="2427406231" sldId="274"/>
        </pc:sldMkLst>
        <pc:spChg chg="mod">
          <ac:chgData name="Varsha R" userId="71afd05856590f0b" providerId="LiveId" clId="{7F8BC51E-7BFC-4B65-AD8F-DC3BA125EF85}" dt="2024-10-07T18:53:49.497" v="3591"/>
          <ac:spMkLst>
            <pc:docMk/>
            <pc:sldMk cId="2427406231" sldId="274"/>
            <ac:spMk id="2" creationId="{F4D86A4C-4A05-F070-C009-14EF7808C153}"/>
          </ac:spMkLst>
        </pc:spChg>
        <pc:spChg chg="del">
          <ac:chgData name="Varsha R" userId="71afd05856590f0b" providerId="LiveId" clId="{7F8BC51E-7BFC-4B65-AD8F-DC3BA125EF85}" dt="2024-10-07T18:34:47.113" v="2307" actId="22"/>
          <ac:spMkLst>
            <pc:docMk/>
            <pc:sldMk cId="2427406231" sldId="274"/>
            <ac:spMk id="3" creationId="{64910757-5E89-E29A-7A3F-85DD24A6B1FC}"/>
          </ac:spMkLst>
        </pc:spChg>
        <pc:spChg chg="add mod">
          <ac:chgData name="Varsha R" userId="71afd05856590f0b" providerId="LiveId" clId="{7F8BC51E-7BFC-4B65-AD8F-DC3BA125EF85}" dt="2024-10-07T18:38:38.948" v="2614" actId="20577"/>
          <ac:spMkLst>
            <pc:docMk/>
            <pc:sldMk cId="2427406231" sldId="274"/>
            <ac:spMk id="7" creationId="{D79A7420-009E-BAC2-727F-F0FC5CBC17B6}"/>
          </ac:spMkLst>
        </pc:spChg>
        <pc:picChg chg="add del mod ord">
          <ac:chgData name="Varsha R" userId="71afd05856590f0b" providerId="LiveId" clId="{7F8BC51E-7BFC-4B65-AD8F-DC3BA125EF85}" dt="2024-10-07T18:34:54.640" v="2309" actId="21"/>
          <ac:picMkLst>
            <pc:docMk/>
            <pc:sldMk cId="2427406231" sldId="274"/>
            <ac:picMk id="5" creationId="{B080CCFA-4F08-DA47-5C0B-C0B8B06E71DA}"/>
          </ac:picMkLst>
        </pc:picChg>
        <pc:picChg chg="add mod">
          <ac:chgData name="Varsha R" userId="71afd05856590f0b" providerId="LiveId" clId="{7F8BC51E-7BFC-4B65-AD8F-DC3BA125EF85}" dt="2024-10-07T18:37:04.292" v="2528" actId="1076"/>
          <ac:picMkLst>
            <pc:docMk/>
            <pc:sldMk cId="2427406231" sldId="274"/>
            <ac:picMk id="8" creationId="{B080CCFA-4F08-DA47-5C0B-C0B8B06E71DA}"/>
          </ac:picMkLst>
        </pc:picChg>
      </pc:sldChg>
      <pc:sldChg chg="addSp modSp new mod">
        <pc:chgData name="Varsha R" userId="71afd05856590f0b" providerId="LiveId" clId="{7F8BC51E-7BFC-4B65-AD8F-DC3BA125EF85}" dt="2024-10-07T18:53:53.866" v="3592"/>
        <pc:sldMkLst>
          <pc:docMk/>
          <pc:sldMk cId="4113516750" sldId="275"/>
        </pc:sldMkLst>
        <pc:spChg chg="mod">
          <ac:chgData name="Varsha R" userId="71afd05856590f0b" providerId="LiveId" clId="{7F8BC51E-7BFC-4B65-AD8F-DC3BA125EF85}" dt="2024-10-07T18:53:53.866" v="3592"/>
          <ac:spMkLst>
            <pc:docMk/>
            <pc:sldMk cId="4113516750" sldId="275"/>
            <ac:spMk id="2" creationId="{1BF8D99A-6F2B-D502-1047-039CD44630FF}"/>
          </ac:spMkLst>
        </pc:spChg>
        <pc:spChg chg="mod">
          <ac:chgData name="Varsha R" userId="71afd05856590f0b" providerId="LiveId" clId="{7F8BC51E-7BFC-4B65-AD8F-DC3BA125EF85}" dt="2024-10-07T18:44:03.944" v="3002" actId="20577"/>
          <ac:spMkLst>
            <pc:docMk/>
            <pc:sldMk cId="4113516750" sldId="275"/>
            <ac:spMk id="3" creationId="{B323A9F1-337C-9CDA-1D1D-777DD46E8CF1}"/>
          </ac:spMkLst>
        </pc:spChg>
        <pc:picChg chg="add mod">
          <ac:chgData name="Varsha R" userId="71afd05856590f0b" providerId="LiveId" clId="{7F8BC51E-7BFC-4B65-AD8F-DC3BA125EF85}" dt="2024-10-07T18:43:44.129" v="2959" actId="14100"/>
          <ac:picMkLst>
            <pc:docMk/>
            <pc:sldMk cId="4113516750" sldId="275"/>
            <ac:picMk id="5" creationId="{B0541672-13F3-3702-61F8-45603C7BF26B}"/>
          </ac:picMkLst>
        </pc:picChg>
        <pc:picChg chg="add mod">
          <ac:chgData name="Varsha R" userId="71afd05856590f0b" providerId="LiveId" clId="{7F8BC51E-7BFC-4B65-AD8F-DC3BA125EF85}" dt="2024-10-07T18:43:48.277" v="2960" actId="14100"/>
          <ac:picMkLst>
            <pc:docMk/>
            <pc:sldMk cId="4113516750" sldId="275"/>
            <ac:picMk id="7" creationId="{B90941C6-DF5A-6AD6-58A4-62860C4D916F}"/>
          </ac:picMkLst>
        </pc:picChg>
      </pc:sldChg>
      <pc:sldChg chg="addSp modSp new mod">
        <pc:chgData name="Varsha R" userId="71afd05856590f0b" providerId="LiveId" clId="{7F8BC51E-7BFC-4B65-AD8F-DC3BA125EF85}" dt="2024-10-07T18:54:01.954" v="3593"/>
        <pc:sldMkLst>
          <pc:docMk/>
          <pc:sldMk cId="3989361785" sldId="276"/>
        </pc:sldMkLst>
        <pc:spChg chg="mod">
          <ac:chgData name="Varsha R" userId="71afd05856590f0b" providerId="LiveId" clId="{7F8BC51E-7BFC-4B65-AD8F-DC3BA125EF85}" dt="2024-10-07T18:54:01.954" v="3593"/>
          <ac:spMkLst>
            <pc:docMk/>
            <pc:sldMk cId="3989361785" sldId="276"/>
            <ac:spMk id="2" creationId="{CFB46A60-F5E8-E354-548C-052E10D1F25E}"/>
          </ac:spMkLst>
        </pc:spChg>
        <pc:spChg chg="mod">
          <ac:chgData name="Varsha R" userId="71afd05856590f0b" providerId="LiveId" clId="{7F8BC51E-7BFC-4B65-AD8F-DC3BA125EF85}" dt="2024-10-07T18:46:02.569" v="3186" actId="20577"/>
          <ac:spMkLst>
            <pc:docMk/>
            <pc:sldMk cId="3989361785" sldId="276"/>
            <ac:spMk id="3" creationId="{D94EF130-57A8-9CC5-C2A1-6A3EADF121EF}"/>
          </ac:spMkLst>
        </pc:spChg>
        <pc:picChg chg="add mod">
          <ac:chgData name="Varsha R" userId="71afd05856590f0b" providerId="LiveId" clId="{7F8BC51E-7BFC-4B65-AD8F-DC3BA125EF85}" dt="2024-10-07T18:46:10.933" v="3189" actId="14100"/>
          <ac:picMkLst>
            <pc:docMk/>
            <pc:sldMk cId="3989361785" sldId="276"/>
            <ac:picMk id="5" creationId="{358244BE-B46D-BA2B-29B4-51BF2A5207FD}"/>
          </ac:picMkLst>
        </pc:picChg>
      </pc:sldChg>
      <pc:sldChg chg="addSp delSp modSp new mod">
        <pc:chgData name="Varsha R" userId="71afd05856590f0b" providerId="LiveId" clId="{7F8BC51E-7BFC-4B65-AD8F-DC3BA125EF85}" dt="2024-10-07T18:47:02.461" v="3198" actId="14100"/>
        <pc:sldMkLst>
          <pc:docMk/>
          <pc:sldMk cId="2899470634" sldId="277"/>
        </pc:sldMkLst>
        <pc:spChg chg="del">
          <ac:chgData name="Varsha R" userId="71afd05856590f0b" providerId="LiveId" clId="{7F8BC51E-7BFC-4B65-AD8F-DC3BA125EF85}" dt="2024-10-07T18:46:46.432" v="3194" actId="478"/>
          <ac:spMkLst>
            <pc:docMk/>
            <pc:sldMk cId="2899470634" sldId="277"/>
            <ac:spMk id="2" creationId="{E111C059-2C2D-4D9B-50A9-9500734B2B1B}"/>
          </ac:spMkLst>
        </pc:spChg>
        <pc:spChg chg="del">
          <ac:chgData name="Varsha R" userId="71afd05856590f0b" providerId="LiveId" clId="{7F8BC51E-7BFC-4B65-AD8F-DC3BA125EF85}" dt="2024-10-07T18:46:35.169" v="3191" actId="22"/>
          <ac:spMkLst>
            <pc:docMk/>
            <pc:sldMk cId="2899470634" sldId="277"/>
            <ac:spMk id="3" creationId="{AD3E4EB3-153E-CD06-7135-3C627A19E05E}"/>
          </ac:spMkLst>
        </pc:spChg>
        <pc:picChg chg="add mod ord">
          <ac:chgData name="Varsha R" userId="71afd05856590f0b" providerId="LiveId" clId="{7F8BC51E-7BFC-4B65-AD8F-DC3BA125EF85}" dt="2024-10-07T18:47:02.461" v="3198" actId="14100"/>
          <ac:picMkLst>
            <pc:docMk/>
            <pc:sldMk cId="2899470634" sldId="277"/>
            <ac:picMk id="5" creationId="{7EB6B578-573C-35F8-4AB4-5D912BCDC279}"/>
          </ac:picMkLst>
        </pc:picChg>
      </pc:sldChg>
      <pc:sldChg chg="modSp new mod">
        <pc:chgData name="Varsha R" userId="71afd05856590f0b" providerId="LiveId" clId="{7F8BC51E-7BFC-4B65-AD8F-DC3BA125EF85}" dt="2024-10-07T19:02:16.363" v="3663"/>
        <pc:sldMkLst>
          <pc:docMk/>
          <pc:sldMk cId="4262037193" sldId="278"/>
        </pc:sldMkLst>
        <pc:spChg chg="mod">
          <ac:chgData name="Varsha R" userId="71afd05856590f0b" providerId="LiveId" clId="{7F8BC51E-7BFC-4B65-AD8F-DC3BA125EF85}" dt="2024-10-07T19:02:16.363" v="3663"/>
          <ac:spMkLst>
            <pc:docMk/>
            <pc:sldMk cId="4262037193" sldId="278"/>
            <ac:spMk id="2" creationId="{B9AE2BA5-740D-5636-D6B1-33005BE277AF}"/>
          </ac:spMkLst>
        </pc:spChg>
        <pc:spChg chg="mod">
          <ac:chgData name="Varsha R" userId="71afd05856590f0b" providerId="LiveId" clId="{7F8BC51E-7BFC-4B65-AD8F-DC3BA125EF85}" dt="2024-10-07T18:48:39.644" v="3369" actId="255"/>
          <ac:spMkLst>
            <pc:docMk/>
            <pc:sldMk cId="4262037193" sldId="278"/>
            <ac:spMk id="3" creationId="{60C89323-B04D-C607-E500-DFA5C3745A33}"/>
          </ac:spMkLst>
        </pc:spChg>
      </pc:sldChg>
      <pc:sldChg chg="addSp delSp modSp new mod">
        <pc:chgData name="Varsha R" userId="71afd05856590f0b" providerId="LiveId" clId="{7F8BC51E-7BFC-4B65-AD8F-DC3BA125EF85}" dt="2024-10-07T19:02:19.679" v="3664"/>
        <pc:sldMkLst>
          <pc:docMk/>
          <pc:sldMk cId="4267708843" sldId="279"/>
        </pc:sldMkLst>
        <pc:spChg chg="mod">
          <ac:chgData name="Varsha R" userId="71afd05856590f0b" providerId="LiveId" clId="{7F8BC51E-7BFC-4B65-AD8F-DC3BA125EF85}" dt="2024-10-07T19:02:19.679" v="3664"/>
          <ac:spMkLst>
            <pc:docMk/>
            <pc:sldMk cId="4267708843" sldId="279"/>
            <ac:spMk id="2" creationId="{C84C61BA-EC2C-749C-2ABD-78C0792B75B0}"/>
          </ac:spMkLst>
        </pc:spChg>
        <pc:spChg chg="del">
          <ac:chgData name="Varsha R" userId="71afd05856590f0b" providerId="LiveId" clId="{7F8BC51E-7BFC-4B65-AD8F-DC3BA125EF85}" dt="2024-10-07T18:55:11.612" v="3594" actId="22"/>
          <ac:spMkLst>
            <pc:docMk/>
            <pc:sldMk cId="4267708843" sldId="279"/>
            <ac:spMk id="3" creationId="{69BDA9CC-402D-5AC1-CCD4-18E06DE6F0BC}"/>
          </ac:spMkLst>
        </pc:spChg>
        <pc:picChg chg="add mod ord">
          <ac:chgData name="Varsha R" userId="71afd05856590f0b" providerId="LiveId" clId="{7F8BC51E-7BFC-4B65-AD8F-DC3BA125EF85}" dt="2024-10-07T18:55:16.199" v="3595" actId="1076"/>
          <ac:picMkLst>
            <pc:docMk/>
            <pc:sldMk cId="4267708843" sldId="279"/>
            <ac:picMk id="5" creationId="{CA3F8CE9-A8FF-A1D8-4225-33783E1921D2}"/>
          </ac:picMkLst>
        </pc:picChg>
        <pc:picChg chg="add mod">
          <ac:chgData name="Varsha R" userId="71afd05856590f0b" providerId="LiveId" clId="{7F8BC51E-7BFC-4B65-AD8F-DC3BA125EF85}" dt="2024-10-07T18:57:04.340" v="3605" actId="14100"/>
          <ac:picMkLst>
            <pc:docMk/>
            <pc:sldMk cId="4267708843" sldId="279"/>
            <ac:picMk id="7" creationId="{C0E08037-2DFE-256F-187A-26D4F47AF3F1}"/>
          </ac:picMkLst>
        </pc:picChg>
        <pc:picChg chg="add mod">
          <ac:chgData name="Varsha R" userId="71afd05856590f0b" providerId="LiveId" clId="{7F8BC51E-7BFC-4B65-AD8F-DC3BA125EF85}" dt="2024-10-07T18:56:58.367" v="3603" actId="14100"/>
          <ac:picMkLst>
            <pc:docMk/>
            <pc:sldMk cId="4267708843" sldId="279"/>
            <ac:picMk id="9" creationId="{DBCFCEA2-A87F-CD4C-8038-6D6668F1D550}"/>
          </ac:picMkLst>
        </pc:picChg>
      </pc:sldChg>
      <pc:sldChg chg="addSp delSp modSp new mod">
        <pc:chgData name="Varsha R" userId="71afd05856590f0b" providerId="LiveId" clId="{7F8BC51E-7BFC-4B65-AD8F-DC3BA125EF85}" dt="2024-10-07T19:02:23.640" v="3665"/>
        <pc:sldMkLst>
          <pc:docMk/>
          <pc:sldMk cId="3984484618" sldId="280"/>
        </pc:sldMkLst>
        <pc:spChg chg="mod">
          <ac:chgData name="Varsha R" userId="71afd05856590f0b" providerId="LiveId" clId="{7F8BC51E-7BFC-4B65-AD8F-DC3BA125EF85}" dt="2024-10-07T19:02:23.640" v="3665"/>
          <ac:spMkLst>
            <pc:docMk/>
            <pc:sldMk cId="3984484618" sldId="280"/>
            <ac:spMk id="2" creationId="{DA30C3E8-75E5-E02B-5B0A-1BA6B443AC5C}"/>
          </ac:spMkLst>
        </pc:spChg>
        <pc:spChg chg="del">
          <ac:chgData name="Varsha R" userId="71afd05856590f0b" providerId="LiveId" clId="{7F8BC51E-7BFC-4B65-AD8F-DC3BA125EF85}" dt="2024-10-07T18:57:40.399" v="3607" actId="22"/>
          <ac:spMkLst>
            <pc:docMk/>
            <pc:sldMk cId="3984484618" sldId="280"/>
            <ac:spMk id="3" creationId="{CABE750F-60E6-8111-0939-15C60B16E321}"/>
          </ac:spMkLst>
        </pc:spChg>
        <pc:picChg chg="add mod ord">
          <ac:chgData name="Varsha R" userId="71afd05856590f0b" providerId="LiveId" clId="{7F8BC51E-7BFC-4B65-AD8F-DC3BA125EF85}" dt="2024-10-07T18:57:40.399" v="3607" actId="22"/>
          <ac:picMkLst>
            <pc:docMk/>
            <pc:sldMk cId="3984484618" sldId="280"/>
            <ac:picMk id="5" creationId="{A04BAE4A-3A8D-A6F8-825C-C193EB9CB5DC}"/>
          </ac:picMkLst>
        </pc:picChg>
      </pc:sldChg>
      <pc:sldMasterChg chg="modSldLayout">
        <pc:chgData name="Varsha R" userId="71afd05856590f0b" providerId="LiveId" clId="{7F8BC51E-7BFC-4B65-AD8F-DC3BA125EF85}" dt="2024-10-07T19:01:41.806" v="3662" actId="2711"/>
        <pc:sldMasterMkLst>
          <pc:docMk/>
          <pc:sldMasterMk cId="3651326560" sldId="2147483660"/>
        </pc:sldMasterMkLst>
        <pc:sldLayoutChg chg="addSp modSp mod">
          <pc:chgData name="Varsha R" userId="71afd05856590f0b" providerId="LiveId" clId="{7F8BC51E-7BFC-4B65-AD8F-DC3BA125EF85}" dt="2024-10-07T19:01:41.806" v="3662" actId="2711"/>
          <pc:sldLayoutMkLst>
            <pc:docMk/>
            <pc:sldMasterMk cId="3651326560" sldId="2147483660"/>
            <pc:sldLayoutMk cId="2171727756" sldId="2147483662"/>
          </pc:sldLayoutMkLst>
          <pc:spChg chg="add mod">
            <ac:chgData name="Varsha R" userId="71afd05856590f0b" providerId="LiveId" clId="{7F8BC51E-7BFC-4B65-AD8F-DC3BA125EF85}" dt="2024-10-07T19:01:41.806" v="3662" actId="2711"/>
            <ac:spMkLst>
              <pc:docMk/>
              <pc:sldMasterMk cId="3651326560" sldId="2147483660"/>
              <pc:sldLayoutMk cId="2171727756" sldId="2147483662"/>
              <ac:spMk id="4" creationId="{A2AB44FE-F10F-EF18-7A84-41BCC0DD7C94}"/>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D1B7F8-441C-4B8A-A198-F8E3CF0E68AF}" type="datetimeFigureOut">
              <a:rPr lang="en-IN" smtClean="0"/>
              <a:t>23-09-2025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907DED-A1D8-43F5-B0E4-07320D39DB3C}" type="slidenum">
              <a:rPr lang="en-IN" smtClean="0"/>
              <a:t>‹#›</a:t>
            </a:fld>
            <a:endParaRPr lang="en-IN"/>
          </a:p>
        </p:txBody>
      </p:sp>
    </p:spTree>
    <p:extLst>
      <p:ext uri="{BB962C8B-B14F-4D97-AF65-F5344CB8AC3E}">
        <p14:creationId xmlns:p14="http://schemas.microsoft.com/office/powerpoint/2010/main" val="212749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9907DED-A1D8-43F5-B0E4-07320D39DB3C}" type="slidenum">
              <a:rPr lang="en-IN" smtClean="0"/>
              <a:t>40</a:t>
            </a:fld>
            <a:endParaRPr lang="en-IN"/>
          </a:p>
        </p:txBody>
      </p:sp>
    </p:spTree>
    <p:extLst>
      <p:ext uri="{BB962C8B-B14F-4D97-AF65-F5344CB8AC3E}">
        <p14:creationId xmlns:p14="http://schemas.microsoft.com/office/powerpoint/2010/main" val="20860831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5CC2EE43-5173-484B-A5F8-E3E93B482F97}" type="datetimeFigureOut">
              <a:rPr lang="en-IN" smtClean="0"/>
              <a:t>23-09-2025</a:t>
            </a:fld>
            <a:endParaRPr lang="en-IN"/>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IN"/>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37769C80-9B02-4EE4-9B85-3139AE7B4E0E}" type="slidenum">
              <a:rPr lang="en-IN" smtClean="0"/>
              <a:t>‹#›</a:t>
            </a:fld>
            <a:endParaRPr lang="en-IN"/>
          </a:p>
        </p:txBody>
      </p:sp>
    </p:spTree>
    <p:extLst>
      <p:ext uri="{BB962C8B-B14F-4D97-AF65-F5344CB8AC3E}">
        <p14:creationId xmlns:p14="http://schemas.microsoft.com/office/powerpoint/2010/main" val="3033748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CC2EE43-5173-484B-A5F8-E3E93B482F97}" type="datetimeFigureOut">
              <a:rPr lang="en-IN" smtClean="0"/>
              <a:t>23-09-2025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7769C80-9B02-4EE4-9B85-3139AE7B4E0E}" type="slidenum">
              <a:rPr lang="en-IN" smtClean="0"/>
              <a:t>‹#›</a:t>
            </a:fld>
            <a:endParaRPr lang="en-IN"/>
          </a:p>
        </p:txBody>
      </p:sp>
      <p:sp>
        <p:nvSpPr>
          <p:cNvPr id="4" name="TextBox 3">
            <a:extLst>
              <a:ext uri="{FF2B5EF4-FFF2-40B4-BE49-F238E27FC236}">
                <a16:creationId xmlns:a16="http://schemas.microsoft.com/office/drawing/2014/main" id="{A2AB44FE-F10F-EF18-7A84-41BCC0DD7C94}"/>
              </a:ext>
            </a:extLst>
          </p:cNvPr>
          <p:cNvSpPr txBox="1"/>
          <p:nvPr userDrawn="1"/>
        </p:nvSpPr>
        <p:spPr>
          <a:xfrm>
            <a:off x="3489960" y="6307672"/>
            <a:ext cx="5212080" cy="369332"/>
          </a:xfrm>
          <a:prstGeom prst="rect">
            <a:avLst/>
          </a:prstGeom>
          <a:noFill/>
        </p:spPr>
        <p:txBody>
          <a:bodyPr wrap="square" rtlCol="0">
            <a:spAutoFit/>
          </a:bodyPr>
          <a:lstStyle/>
          <a:p>
            <a:pPr algn="ctr"/>
            <a:r>
              <a:rPr lang="en-IN" dirty="0">
                <a:latin typeface="Times New Roman" panose="02020603050405020304" pitchFamily="18" charset="0"/>
                <a:cs typeface="Times New Roman" panose="02020603050405020304" pitchFamily="18" charset="0"/>
              </a:rPr>
              <a:t>Presentation by Prof. Varsha R</a:t>
            </a:r>
          </a:p>
        </p:txBody>
      </p:sp>
    </p:spTree>
    <p:extLst>
      <p:ext uri="{BB962C8B-B14F-4D97-AF65-F5344CB8AC3E}">
        <p14:creationId xmlns:p14="http://schemas.microsoft.com/office/powerpoint/2010/main" val="2171727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5CC2EE43-5173-484B-A5F8-E3E93B482F97}" type="datetimeFigureOut">
              <a:rPr lang="en-IN" smtClean="0"/>
              <a:t>23-09-2025</a:t>
            </a:fld>
            <a:endParaRPr lang="en-IN"/>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IN"/>
          </a:p>
        </p:txBody>
      </p:sp>
      <p:sp>
        <p:nvSpPr>
          <p:cNvPr id="6" name="Slide Number Placeholder 5"/>
          <p:cNvSpPr>
            <a:spLocks noGrp="1"/>
          </p:cNvSpPr>
          <p:nvPr>
            <p:ph type="sldNum" sz="quarter" idx="12"/>
          </p:nvPr>
        </p:nvSpPr>
        <p:spPr>
          <a:xfrm>
            <a:off x="8604504" y="5211060"/>
            <a:ext cx="2112264" cy="228600"/>
          </a:xfrm>
        </p:spPr>
        <p:txBody>
          <a:bodyPr/>
          <a:lstStyle/>
          <a:p>
            <a:fld id="{37769C80-9B02-4EE4-9B85-3139AE7B4E0E}" type="slidenum">
              <a:rPr lang="en-IN" smtClean="0"/>
              <a:t>‹#›</a:t>
            </a:fld>
            <a:endParaRPr lang="en-IN"/>
          </a:p>
        </p:txBody>
      </p:sp>
    </p:spTree>
    <p:extLst>
      <p:ext uri="{BB962C8B-B14F-4D97-AF65-F5344CB8AC3E}">
        <p14:creationId xmlns:p14="http://schemas.microsoft.com/office/powerpoint/2010/main" val="146059113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CC2EE43-5173-484B-A5F8-E3E93B482F97}" type="datetimeFigureOut">
              <a:rPr lang="en-IN" smtClean="0"/>
              <a:t>23-09-2025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7769C80-9B02-4EE4-9B85-3139AE7B4E0E}" type="slidenum">
              <a:rPr lang="en-IN" smtClean="0"/>
              <a:t>‹#›</a:t>
            </a:fld>
            <a:endParaRPr lang="en-IN"/>
          </a:p>
        </p:txBody>
      </p:sp>
    </p:spTree>
    <p:extLst>
      <p:ext uri="{BB962C8B-B14F-4D97-AF65-F5344CB8AC3E}">
        <p14:creationId xmlns:p14="http://schemas.microsoft.com/office/powerpoint/2010/main" val="3197473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CC2EE43-5173-484B-A5F8-E3E93B482F97}" type="datetimeFigureOut">
              <a:rPr lang="en-IN" smtClean="0"/>
              <a:t>23-09-2025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7769C80-9B02-4EE4-9B85-3139AE7B4E0E}" type="slidenum">
              <a:rPr lang="en-IN" smtClean="0"/>
              <a:t>‹#›</a:t>
            </a:fld>
            <a:endParaRPr lang="en-IN"/>
          </a:p>
        </p:txBody>
      </p:sp>
    </p:spTree>
    <p:extLst>
      <p:ext uri="{BB962C8B-B14F-4D97-AF65-F5344CB8AC3E}">
        <p14:creationId xmlns:p14="http://schemas.microsoft.com/office/powerpoint/2010/main" val="3640517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CC2EE43-5173-484B-A5F8-E3E93B482F97}" type="datetimeFigureOut">
              <a:rPr lang="en-IN" smtClean="0"/>
              <a:t>23-09-2025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7769C80-9B02-4EE4-9B85-3139AE7B4E0E}" type="slidenum">
              <a:rPr lang="en-IN" smtClean="0"/>
              <a:t>‹#›</a:t>
            </a:fld>
            <a:endParaRPr lang="en-IN"/>
          </a:p>
        </p:txBody>
      </p:sp>
    </p:spTree>
    <p:extLst>
      <p:ext uri="{BB962C8B-B14F-4D97-AF65-F5344CB8AC3E}">
        <p14:creationId xmlns:p14="http://schemas.microsoft.com/office/powerpoint/2010/main" val="737653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C2EE43-5173-484B-A5F8-E3E93B482F97}" type="datetimeFigureOut">
              <a:rPr lang="en-IN" smtClean="0"/>
              <a:t>23-09-2025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7769C80-9B02-4EE4-9B85-3139AE7B4E0E}" type="slidenum">
              <a:rPr lang="en-IN" smtClean="0"/>
              <a:t>‹#›</a:t>
            </a:fld>
            <a:endParaRPr lang="en-IN"/>
          </a:p>
        </p:txBody>
      </p:sp>
    </p:spTree>
    <p:extLst>
      <p:ext uri="{BB962C8B-B14F-4D97-AF65-F5344CB8AC3E}">
        <p14:creationId xmlns:p14="http://schemas.microsoft.com/office/powerpoint/2010/main" val="2437249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CC2EE43-5173-484B-A5F8-E3E93B482F97}" type="datetimeFigureOut">
              <a:rPr lang="en-IN" smtClean="0"/>
              <a:t>23-09-2025</a:t>
            </a:fld>
            <a:endParaRPr lang="en-IN"/>
          </a:p>
        </p:txBody>
      </p:sp>
      <p:sp>
        <p:nvSpPr>
          <p:cNvPr id="9" name="Footer Placeholder 8"/>
          <p:cNvSpPr>
            <a:spLocks noGrp="1"/>
          </p:cNvSpPr>
          <p:nvPr>
            <p:ph type="ftr" sz="quarter" idx="11"/>
          </p:nvPr>
        </p:nvSpPr>
        <p:spPr/>
        <p:txBody>
          <a:bodyPr/>
          <a:lstStyle>
            <a:lvl1pPr algn="r">
              <a:defRPr/>
            </a:lvl1pPr>
          </a:lstStyle>
          <a:p>
            <a:endParaRPr lang="en-IN"/>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37769C80-9B02-4EE4-9B85-3139AE7B4E0E}" type="slidenum">
              <a:rPr lang="en-IN" smtClean="0"/>
              <a:t>‹#›</a:t>
            </a:fld>
            <a:endParaRPr lang="en-IN"/>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84358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5CC2EE43-5173-484B-A5F8-E3E93B482F97}" type="datetimeFigureOut">
              <a:rPr lang="en-IN" smtClean="0"/>
              <a:t>23-09-2025</a:t>
            </a:fld>
            <a:endParaRPr lang="en-IN"/>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IN"/>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37769C80-9B02-4EE4-9B85-3139AE7B4E0E}" type="slidenum">
              <a:rPr lang="en-IN" smtClean="0"/>
              <a:t>‹#›</a:t>
            </a:fld>
            <a:endParaRPr lang="en-IN"/>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80866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C2EE43-5173-484B-A5F8-E3E93B482F97}" type="datetimeFigureOut">
              <a:rPr lang="en-IN" smtClean="0"/>
              <a:t>23-09-2025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769C80-9B02-4EE4-9B85-3139AE7B4E0E}" type="slidenum">
              <a:rPr lang="en-IN" smtClean="0"/>
              <a:t>‹#›</a:t>
            </a:fld>
            <a:endParaRPr lang="en-IN"/>
          </a:p>
        </p:txBody>
      </p:sp>
    </p:spTree>
    <p:extLst>
      <p:ext uri="{BB962C8B-B14F-4D97-AF65-F5344CB8AC3E}">
        <p14:creationId xmlns:p14="http://schemas.microsoft.com/office/powerpoint/2010/main" val="2070646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CC2EE43-5173-484B-A5F8-E3E93B482F97}" type="datetimeFigureOut">
              <a:rPr lang="en-IN" smtClean="0"/>
              <a:t>23-09-2025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7769C80-9B02-4EE4-9B85-3139AE7B4E0E}" type="slidenum">
              <a:rPr lang="en-IN" smtClean="0"/>
              <a:t>‹#›</a:t>
            </a:fld>
            <a:endParaRPr lang="en-IN"/>
          </a:p>
        </p:txBody>
      </p:sp>
    </p:spTree>
    <p:extLst>
      <p:ext uri="{BB962C8B-B14F-4D97-AF65-F5344CB8AC3E}">
        <p14:creationId xmlns:p14="http://schemas.microsoft.com/office/powerpoint/2010/main" val="3403967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5CC2EE43-5173-484B-A5F8-E3E93B482F97}" type="datetimeFigureOut">
              <a:rPr lang="en-IN" smtClean="0"/>
              <a:t>23-09-2025</a:t>
            </a:fld>
            <a:endParaRPr lang="en-IN"/>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IN"/>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7769C80-9B02-4EE4-9B85-3139AE7B4E0E}" type="slidenum">
              <a:rPr lang="en-IN" smtClean="0"/>
              <a:t>‹#›</a:t>
            </a:fld>
            <a:endParaRPr lang="en-IN"/>
          </a:p>
        </p:txBody>
      </p:sp>
    </p:spTree>
    <p:extLst>
      <p:ext uri="{BB962C8B-B14F-4D97-AF65-F5344CB8AC3E}">
        <p14:creationId xmlns:p14="http://schemas.microsoft.com/office/powerpoint/2010/main" val="36513265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1.png"/><Relationship Id="rId1" Type="http://schemas.openxmlformats.org/officeDocument/2006/relationships/slideLayout" Target="../slideLayouts/slideLayout2.xml"/><Relationship Id="rId5" Type="http://schemas.microsoft.com/office/2007/relationships/hdphoto" Target="../media/hdphoto4.wdp"/><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6.png"/><Relationship Id="rId1" Type="http://schemas.openxmlformats.org/officeDocument/2006/relationships/slideLayout" Target="../slideLayouts/slideLayout2.xml"/><Relationship Id="rId5" Type="http://schemas.microsoft.com/office/2007/relationships/hdphoto" Target="../media/hdphoto9.wdp"/><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8.png"/><Relationship Id="rId4" Type="http://schemas.microsoft.com/office/2007/relationships/hdphoto" Target="../media/hdphoto10.wdp"/><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37.png"/><Relationship Id="rId1" Type="http://schemas.openxmlformats.org/officeDocument/2006/relationships/slideLayout" Target="../slideLayouts/slideLayout2.xml"/><Relationship Id="rId5" Type="http://schemas.microsoft.com/office/2007/relationships/hdphoto" Target="../media/hdphoto15.wdp"/><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39.png"/><Relationship Id="rId1" Type="http://schemas.openxmlformats.org/officeDocument/2006/relationships/slideLayout" Target="../slideLayouts/slideLayout2.xml"/><Relationship Id="rId5" Type="http://schemas.microsoft.com/office/2007/relationships/hdphoto" Target="../media/hdphoto17.wdp"/><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41.png"/><Relationship Id="rId1" Type="http://schemas.openxmlformats.org/officeDocument/2006/relationships/slideLayout" Target="../slideLayouts/slideLayout2.xml"/><Relationship Id="rId5" Type="http://schemas.microsoft.com/office/2007/relationships/hdphoto" Target="../media/hdphoto19.wdp"/><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21.wdp"/><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47.png"/><Relationship Id="rId1" Type="http://schemas.openxmlformats.org/officeDocument/2006/relationships/slideLayout" Target="../slideLayouts/slideLayout2.xml"/><Relationship Id="rId5" Type="http://schemas.microsoft.com/office/2007/relationships/hdphoto" Target="../media/hdphoto25.wdp"/><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microsoft.com/office/2007/relationships/hdphoto" Target="../media/hdphoto26.wdp"/><Relationship Id="rId2" Type="http://schemas.openxmlformats.org/officeDocument/2006/relationships/image" Target="../media/image49.png"/><Relationship Id="rId1" Type="http://schemas.openxmlformats.org/officeDocument/2006/relationships/slideLayout" Target="../slideLayouts/slideLayout2.xml"/><Relationship Id="rId5" Type="http://schemas.microsoft.com/office/2007/relationships/hdphoto" Target="../media/hdphoto27.wdp"/><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microsoft.com/office/2007/relationships/hdphoto" Target="../media/hdphoto31.wdp"/><Relationship Id="rId2" Type="http://schemas.openxmlformats.org/officeDocument/2006/relationships/image" Target="../media/image54.png"/><Relationship Id="rId1" Type="http://schemas.openxmlformats.org/officeDocument/2006/relationships/slideLayout" Target="../slideLayouts/slideLayout2.xml"/><Relationship Id="rId5" Type="http://schemas.microsoft.com/office/2007/relationships/hdphoto" Target="../media/hdphoto32.wdp"/><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3" Type="http://schemas.microsoft.com/office/2007/relationships/hdphoto" Target="../media/hdphoto33.wdp"/><Relationship Id="rId7" Type="http://schemas.microsoft.com/office/2007/relationships/hdphoto" Target="../media/hdphoto35.wdp"/><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58.png"/><Relationship Id="rId5" Type="http://schemas.microsoft.com/office/2007/relationships/hdphoto" Target="../media/hdphoto34.wdp"/><Relationship Id="rId4"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microsoft.com/office/2007/relationships/hdphoto" Target="../media/hdphoto36.wdp"/><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37.wdp"/><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38.wdp"/><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39.wdp"/><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40.wdp"/><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41.wdp"/><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42.wdp"/><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43.wdp"/><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4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4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5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54.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 Id="rId4" Type="http://schemas.openxmlformats.org/officeDocument/2006/relationships/image" Target="../media/image108.png"/></Relationships>
</file>

<file path=ppt/slides/_rels/slide60.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 Id="rId4" Type="http://schemas.openxmlformats.org/officeDocument/2006/relationships/image" Target="../media/image112.png"/></Relationships>
</file>

<file path=ppt/slides/_rels/slide6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 Id="rId5" Type="http://schemas.openxmlformats.org/officeDocument/2006/relationships/image" Target="../media/image116.png"/><Relationship Id="rId4" Type="http://schemas.openxmlformats.org/officeDocument/2006/relationships/image" Target="../media/image115.png"/></Relationships>
</file>

<file path=ppt/slides/_rels/slide6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4" Type="http://schemas.openxmlformats.org/officeDocument/2006/relationships/image" Target="../media/image121.png"/></Relationships>
</file>

<file path=ppt/slides/_rels/slide65.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7403E-2CBC-6508-5FAD-AA01DF3467DB}"/>
              </a:ext>
            </a:extLst>
          </p:cNvPr>
          <p:cNvSpPr>
            <a:spLocks noGrp="1"/>
          </p:cNvSpPr>
          <p:nvPr>
            <p:ph type="ctrTitle"/>
          </p:nvPr>
        </p:nvSpPr>
        <p:spPr/>
        <p:txBody>
          <a:bodyPr/>
          <a:lstStyle/>
          <a:p>
            <a:r>
              <a:rPr lang="en-IN" sz="2000" dirty="0">
                <a:latin typeface="Times New Roman" panose="02020603050405020304" pitchFamily="18" charset="0"/>
                <a:cs typeface="Times New Roman" panose="02020603050405020304" pitchFamily="18" charset="0"/>
              </a:rPr>
              <a:t>BMS COLLEGE OF ENGINEERING </a:t>
            </a:r>
            <a:br>
              <a:rPr lang="en-IN" sz="2000" dirty="0">
                <a:latin typeface="Times New Roman" panose="02020603050405020304" pitchFamily="18" charset="0"/>
                <a:cs typeface="Times New Roman" panose="02020603050405020304" pitchFamily="18" charset="0"/>
              </a:rPr>
            </a:br>
            <a:br>
              <a:rPr lang="en-IN" sz="2000" dirty="0">
                <a:latin typeface="Times New Roman" panose="02020603050405020304" pitchFamily="18" charset="0"/>
                <a:cs typeface="Times New Roman" panose="02020603050405020304" pitchFamily="18" charset="0"/>
              </a:rPr>
            </a:br>
            <a:r>
              <a:rPr lang="en-IN" sz="2000" dirty="0">
                <a:latin typeface="Times New Roman" panose="02020603050405020304" pitchFamily="18" charset="0"/>
                <a:cs typeface="Times New Roman" panose="02020603050405020304" pitchFamily="18" charset="0"/>
              </a:rPr>
              <a:t>Department OF MACHINE LEARNING </a:t>
            </a:r>
            <a:br>
              <a:rPr lang="en-IN" sz="2000" dirty="0">
                <a:latin typeface="Times New Roman" panose="02020603050405020304" pitchFamily="18" charset="0"/>
                <a:cs typeface="Times New Roman" panose="02020603050405020304" pitchFamily="18" charset="0"/>
              </a:rPr>
            </a:br>
            <a:br>
              <a:rPr lang="en-IN" sz="2000" dirty="0">
                <a:latin typeface="Times New Roman" panose="02020603050405020304" pitchFamily="18" charset="0"/>
                <a:cs typeface="Times New Roman" panose="02020603050405020304" pitchFamily="18" charset="0"/>
              </a:rPr>
            </a:br>
            <a:r>
              <a:rPr lang="en-IN" sz="2000" dirty="0">
                <a:latin typeface="Times New Roman" panose="02020603050405020304" pitchFamily="18" charset="0"/>
                <a:cs typeface="Times New Roman" panose="02020603050405020304" pitchFamily="18" charset="0"/>
              </a:rPr>
              <a:t>Nature inspired computing</a:t>
            </a:r>
            <a:br>
              <a:rPr lang="en-IN" sz="2000" dirty="0">
                <a:latin typeface="Times New Roman" panose="02020603050405020304" pitchFamily="18" charset="0"/>
                <a:cs typeface="Times New Roman" panose="02020603050405020304" pitchFamily="18" charset="0"/>
              </a:rPr>
            </a:br>
            <a:br>
              <a:rPr lang="en-IN" sz="2000" dirty="0">
                <a:latin typeface="Times New Roman" panose="02020603050405020304" pitchFamily="18" charset="0"/>
                <a:cs typeface="Times New Roman" panose="02020603050405020304" pitchFamily="18" charset="0"/>
              </a:rPr>
            </a:br>
            <a:r>
              <a:rPr lang="en-IN" sz="2000" dirty="0">
                <a:latin typeface="Times New Roman" panose="02020603050405020304" pitchFamily="18" charset="0"/>
                <a:cs typeface="Times New Roman" panose="02020603050405020304" pitchFamily="18" charset="0"/>
              </a:rPr>
              <a:t>unit 02</a:t>
            </a:r>
            <a:br>
              <a:rPr lang="en-IN" sz="2000" dirty="0">
                <a:latin typeface="Times New Roman" panose="02020603050405020304" pitchFamily="18" charset="0"/>
                <a:cs typeface="Times New Roman" panose="02020603050405020304" pitchFamily="18" charset="0"/>
              </a:rPr>
            </a:br>
            <a:br>
              <a:rPr lang="en-IN" sz="2000" dirty="0">
                <a:latin typeface="Times New Roman" panose="02020603050405020304" pitchFamily="18" charset="0"/>
                <a:cs typeface="Times New Roman" panose="02020603050405020304" pitchFamily="18" charset="0"/>
              </a:rPr>
            </a:br>
            <a:r>
              <a:rPr lang="en-IN" sz="2000" dirty="0">
                <a:latin typeface="Times New Roman" panose="02020603050405020304" pitchFamily="18" charset="0"/>
                <a:cs typeface="Times New Roman" panose="02020603050405020304" pitchFamily="18" charset="0"/>
              </a:rPr>
              <a:t>ANT COLONY OPTIMIZATION</a:t>
            </a:r>
            <a:br>
              <a:rPr lang="en-IN" sz="2000" dirty="0">
                <a:latin typeface="Times New Roman" panose="02020603050405020304" pitchFamily="18" charset="0"/>
                <a:cs typeface="Times New Roman" panose="02020603050405020304" pitchFamily="18" charset="0"/>
              </a:rPr>
            </a:br>
            <a:endParaRPr lang="en-IN" sz="20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6559D995-BA5F-7A5E-1D88-9EC74C9863DE}"/>
              </a:ext>
            </a:extLst>
          </p:cNvPr>
          <p:cNvSpPr>
            <a:spLocks noGrp="1"/>
          </p:cNvSpPr>
          <p:nvPr>
            <p:ph type="subTitle" idx="1"/>
          </p:nvPr>
        </p:nvSpPr>
        <p:spPr/>
        <p:txBody>
          <a:bodyPr>
            <a:normAutofit fontScale="92500" lnSpcReduction="20000"/>
          </a:bodyPr>
          <a:lstStyle/>
          <a:p>
            <a:r>
              <a:rPr lang="en-IN" dirty="0">
                <a:latin typeface="Times New Roman" panose="02020603050405020304" pitchFamily="18" charset="0"/>
                <a:cs typeface="Times New Roman" panose="02020603050405020304" pitchFamily="18" charset="0"/>
              </a:rPr>
              <a:t>Prof. VARSHA R</a:t>
            </a:r>
          </a:p>
          <a:p>
            <a:r>
              <a:rPr lang="en-IN" dirty="0">
                <a:latin typeface="Times New Roman" panose="02020603050405020304" pitchFamily="18" charset="0"/>
                <a:cs typeface="Times New Roman" panose="02020603050405020304" pitchFamily="18" charset="0"/>
              </a:rPr>
              <a:t>Assistant Professor, Dept. of MEL</a:t>
            </a:r>
          </a:p>
        </p:txBody>
      </p:sp>
      <p:pic>
        <p:nvPicPr>
          <p:cNvPr id="1026" name="Picture 2" descr="B.M.S. College of Engineering - Wikipedia">
            <a:extLst>
              <a:ext uri="{FF2B5EF4-FFF2-40B4-BE49-F238E27FC236}">
                <a16:creationId xmlns:a16="http://schemas.microsoft.com/office/drawing/2014/main" id="{912CAEF8-AE4A-9D8A-75F1-CEDE288C42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8883" y="1301421"/>
            <a:ext cx="598374" cy="590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629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195EC-4604-503D-340C-3A4D9335B2C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a:t>
            </a:r>
          </a:p>
        </p:txBody>
      </p:sp>
      <p:sp>
        <p:nvSpPr>
          <p:cNvPr id="3" name="Content Placeholder 2">
            <a:extLst>
              <a:ext uri="{FF2B5EF4-FFF2-40B4-BE49-F238E27FC236}">
                <a16:creationId xmlns:a16="http://schemas.microsoft.com/office/drawing/2014/main" id="{959312BF-7202-3BFD-B5D4-49D446F52269}"/>
              </a:ext>
            </a:extLst>
          </p:cNvPr>
          <p:cNvSpPr>
            <a:spLocks noGrp="1"/>
          </p:cNvSpPr>
          <p:nvPr>
            <p:ph idx="1"/>
          </p:nvPr>
        </p:nvSpPr>
        <p:spPr/>
        <p:txBody>
          <a:bodyPr>
            <a:normAutofit/>
          </a:bodyPr>
          <a:lstStyle/>
          <a:p>
            <a:r>
              <a:rPr lang="en-IN" sz="2000" dirty="0">
                <a:latin typeface="Times New Roman" panose="02020603050405020304" pitchFamily="18" charset="0"/>
                <a:cs typeface="Times New Roman" panose="02020603050405020304" pitchFamily="18" charset="0"/>
              </a:rPr>
              <a:t>The idea of the algorithm is inspired by the behaviour of an ant colony finding a path to food that is close to optimal.</a:t>
            </a:r>
          </a:p>
          <a:p>
            <a:r>
              <a:rPr lang="en-IN" sz="2000" dirty="0">
                <a:latin typeface="Times New Roman" panose="02020603050405020304" pitchFamily="18" charset="0"/>
                <a:cs typeface="Times New Roman" panose="02020603050405020304" pitchFamily="18" charset="0"/>
              </a:rPr>
              <a:t>The researchers have long been interested in how ants, with their tiny brain, manage to build good routes and the essence of the algorithm is very simple.</a:t>
            </a:r>
          </a:p>
          <a:p>
            <a:r>
              <a:rPr lang="en-IN" sz="2000" dirty="0">
                <a:latin typeface="Times New Roman" panose="02020603050405020304" pitchFamily="18" charset="0"/>
                <a:cs typeface="Times New Roman" panose="02020603050405020304" pitchFamily="18" charset="0"/>
              </a:rPr>
              <a:t>Ants begin to move along all the routes, delivering food to the ant hill.</a:t>
            </a:r>
          </a:p>
          <a:p>
            <a:r>
              <a:rPr lang="en-IN" sz="2000" dirty="0">
                <a:latin typeface="Times New Roman" panose="02020603050405020304" pitchFamily="18" charset="0"/>
                <a:cs typeface="Times New Roman" panose="02020603050405020304" pitchFamily="18" charset="0"/>
              </a:rPr>
              <a:t>Along the way, they leave an odorous trail of pheromones. On a shorter path, ants will go back and forth more times over the same period, and as a result, they will leave more pheromones on every centimetre of the path.</a:t>
            </a:r>
          </a:p>
          <a:p>
            <a:r>
              <a:rPr lang="en-IN" sz="2000" dirty="0">
                <a:latin typeface="Times New Roman" panose="02020603050405020304" pitchFamily="18" charset="0"/>
                <a:cs typeface="Times New Roman" panose="02020603050405020304" pitchFamily="18" charset="0"/>
              </a:rPr>
              <a:t>This path will smell stronger and attract ants. Over time, all the ants will switch to a stronger smelling shortcut, and the long path will be abandoned, as pheromones evaporate </a:t>
            </a:r>
          </a:p>
        </p:txBody>
      </p:sp>
      <p:pic>
        <p:nvPicPr>
          <p:cNvPr id="5" name="Picture 4">
            <a:extLst>
              <a:ext uri="{FF2B5EF4-FFF2-40B4-BE49-F238E27FC236}">
                <a16:creationId xmlns:a16="http://schemas.microsoft.com/office/drawing/2014/main" id="{D194CBE0-C595-30AD-447B-BC0974ED6C0E}"/>
              </a:ext>
            </a:extLst>
          </p:cNvPr>
          <p:cNvPicPr>
            <a:picLocks noChangeAspect="1"/>
          </p:cNvPicPr>
          <p:nvPr/>
        </p:nvPicPr>
        <p:blipFill>
          <a:blip r:embed="rId2"/>
          <a:stretch>
            <a:fillRect/>
          </a:stretch>
        </p:blipFill>
        <p:spPr>
          <a:xfrm>
            <a:off x="8257881" y="413855"/>
            <a:ext cx="2733773" cy="1600339"/>
          </a:xfrm>
          <a:prstGeom prst="rect">
            <a:avLst/>
          </a:prstGeom>
        </p:spPr>
      </p:pic>
    </p:spTree>
    <p:extLst>
      <p:ext uri="{BB962C8B-B14F-4D97-AF65-F5344CB8AC3E}">
        <p14:creationId xmlns:p14="http://schemas.microsoft.com/office/powerpoint/2010/main" val="216483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0EC04-7409-479A-2511-BAF66A67B4F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a:t>
            </a:r>
            <a:endParaRPr lang="en-IN" dirty="0"/>
          </a:p>
        </p:txBody>
      </p:sp>
      <p:pic>
        <p:nvPicPr>
          <p:cNvPr id="5" name="Content Placeholder 4">
            <a:extLst>
              <a:ext uri="{FF2B5EF4-FFF2-40B4-BE49-F238E27FC236}">
                <a16:creationId xmlns:a16="http://schemas.microsoft.com/office/drawing/2014/main" id="{BDF21A7F-209B-863E-D919-08981E972467}"/>
              </a:ext>
            </a:extLst>
          </p:cNvPr>
          <p:cNvPicPr>
            <a:picLocks noGrp="1" noChangeAspect="1"/>
          </p:cNvPicPr>
          <p:nvPr>
            <p:ph idx="1"/>
          </p:nvPr>
        </p:nvPicPr>
        <p:blipFill>
          <a:blip r:embed="rId2"/>
          <a:stretch>
            <a:fillRect/>
          </a:stretch>
        </p:blipFill>
        <p:spPr>
          <a:xfrm>
            <a:off x="1066800" y="2218295"/>
            <a:ext cx="2232853" cy="3375953"/>
          </a:xfrm>
          <a:prstGeom prst="rect">
            <a:avLst/>
          </a:prstGeom>
        </p:spPr>
      </p:pic>
      <p:pic>
        <p:nvPicPr>
          <p:cNvPr id="7" name="Picture 6">
            <a:extLst>
              <a:ext uri="{FF2B5EF4-FFF2-40B4-BE49-F238E27FC236}">
                <a16:creationId xmlns:a16="http://schemas.microsoft.com/office/drawing/2014/main" id="{3F5E33ED-B834-3BB9-A524-DF5A310AFE7D}"/>
              </a:ext>
            </a:extLst>
          </p:cNvPr>
          <p:cNvPicPr>
            <a:picLocks noChangeAspect="1"/>
          </p:cNvPicPr>
          <p:nvPr/>
        </p:nvPicPr>
        <p:blipFill>
          <a:blip r:embed="rId3"/>
          <a:stretch>
            <a:fillRect/>
          </a:stretch>
        </p:blipFill>
        <p:spPr>
          <a:xfrm>
            <a:off x="3668697" y="2218295"/>
            <a:ext cx="2248095" cy="3375953"/>
          </a:xfrm>
          <a:prstGeom prst="rect">
            <a:avLst/>
          </a:prstGeom>
        </p:spPr>
      </p:pic>
      <p:pic>
        <p:nvPicPr>
          <p:cNvPr id="9" name="Picture 8">
            <a:extLst>
              <a:ext uri="{FF2B5EF4-FFF2-40B4-BE49-F238E27FC236}">
                <a16:creationId xmlns:a16="http://schemas.microsoft.com/office/drawing/2014/main" id="{DE5DB549-C34D-1FA4-9010-200EDE0AC28A}"/>
              </a:ext>
            </a:extLst>
          </p:cNvPr>
          <p:cNvPicPr>
            <a:picLocks noChangeAspect="1"/>
          </p:cNvPicPr>
          <p:nvPr/>
        </p:nvPicPr>
        <p:blipFill>
          <a:blip r:embed="rId4"/>
          <a:stretch>
            <a:fillRect/>
          </a:stretch>
        </p:blipFill>
        <p:spPr>
          <a:xfrm>
            <a:off x="6275210" y="2218295"/>
            <a:ext cx="2232853" cy="3375953"/>
          </a:xfrm>
          <a:prstGeom prst="rect">
            <a:avLst/>
          </a:prstGeom>
        </p:spPr>
      </p:pic>
      <p:pic>
        <p:nvPicPr>
          <p:cNvPr id="11" name="Picture 10">
            <a:extLst>
              <a:ext uri="{FF2B5EF4-FFF2-40B4-BE49-F238E27FC236}">
                <a16:creationId xmlns:a16="http://schemas.microsoft.com/office/drawing/2014/main" id="{9EEB65AA-FFE7-211A-3C36-79947D76CC2A}"/>
              </a:ext>
            </a:extLst>
          </p:cNvPr>
          <p:cNvPicPr>
            <a:picLocks noChangeAspect="1"/>
          </p:cNvPicPr>
          <p:nvPr/>
        </p:nvPicPr>
        <p:blipFill>
          <a:blip r:embed="rId5"/>
          <a:stretch>
            <a:fillRect/>
          </a:stretch>
        </p:blipFill>
        <p:spPr>
          <a:xfrm>
            <a:off x="8866481" y="2218295"/>
            <a:ext cx="2232853" cy="3375953"/>
          </a:xfrm>
          <a:prstGeom prst="rect">
            <a:avLst/>
          </a:prstGeom>
        </p:spPr>
      </p:pic>
    </p:spTree>
    <p:extLst>
      <p:ext uri="{BB962C8B-B14F-4D97-AF65-F5344CB8AC3E}">
        <p14:creationId xmlns:p14="http://schemas.microsoft.com/office/powerpoint/2010/main" val="3808504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3E778B-18CE-4B62-A4FD-7B2150C7F43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2271178" y="1323681"/>
            <a:ext cx="7649643" cy="4210638"/>
          </a:xfrm>
          <a:prstGeom prst="rect">
            <a:avLst/>
          </a:prstGeom>
        </p:spPr>
      </p:pic>
      <p:pic>
        <p:nvPicPr>
          <p:cNvPr id="7" name="Picture 6">
            <a:extLst>
              <a:ext uri="{FF2B5EF4-FFF2-40B4-BE49-F238E27FC236}">
                <a16:creationId xmlns:a16="http://schemas.microsoft.com/office/drawing/2014/main" id="{D4018AC8-A005-4F45-9685-280BB4678D3A}"/>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8164864" y="3979687"/>
            <a:ext cx="1164244" cy="1151113"/>
          </a:xfrm>
          <a:prstGeom prst="rect">
            <a:avLst/>
          </a:prstGeom>
        </p:spPr>
      </p:pic>
    </p:spTree>
    <p:extLst>
      <p:ext uri="{BB962C8B-B14F-4D97-AF65-F5344CB8AC3E}">
        <p14:creationId xmlns:p14="http://schemas.microsoft.com/office/powerpoint/2010/main" val="2793842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A89DDC14-80DE-46B3-B148-1645315BA1B1}"/>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378019" y="1781706"/>
            <a:ext cx="7435961" cy="3932237"/>
          </a:xfrm>
        </p:spPr>
      </p:pic>
      <p:pic>
        <p:nvPicPr>
          <p:cNvPr id="5" name="Picture 4">
            <a:extLst>
              <a:ext uri="{FF2B5EF4-FFF2-40B4-BE49-F238E27FC236}">
                <a16:creationId xmlns:a16="http://schemas.microsoft.com/office/drawing/2014/main" id="{BA002876-C9B3-478D-ABB9-9EF2D6D3FC8C}"/>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7239000" y="3064932"/>
            <a:ext cx="2346056" cy="1939154"/>
          </a:xfrm>
          <a:prstGeom prst="rect">
            <a:avLst/>
          </a:prstGeom>
        </p:spPr>
      </p:pic>
    </p:spTree>
    <p:extLst>
      <p:ext uri="{BB962C8B-B14F-4D97-AF65-F5344CB8AC3E}">
        <p14:creationId xmlns:p14="http://schemas.microsoft.com/office/powerpoint/2010/main" val="2357181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E0A2086-3BAE-4753-B594-70C5B0F1B1FC}"/>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753255" y="1462881"/>
            <a:ext cx="8685490" cy="3932237"/>
          </a:xfrm>
        </p:spPr>
      </p:pic>
    </p:spTree>
    <p:extLst>
      <p:ext uri="{BB962C8B-B14F-4D97-AF65-F5344CB8AC3E}">
        <p14:creationId xmlns:p14="http://schemas.microsoft.com/office/powerpoint/2010/main" val="257361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5BB28FE-E302-44D2-BE1A-5B0772287C48}"/>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504558" y="1299105"/>
            <a:ext cx="9182884" cy="3932237"/>
          </a:xfrm>
        </p:spPr>
      </p:pic>
    </p:spTree>
    <p:extLst>
      <p:ext uri="{BB962C8B-B14F-4D97-AF65-F5344CB8AC3E}">
        <p14:creationId xmlns:p14="http://schemas.microsoft.com/office/powerpoint/2010/main" val="4042061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4D21ED0-37A0-4DE9-B704-E327B2DB1397}"/>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441039" y="1462881"/>
            <a:ext cx="9309921" cy="3932237"/>
          </a:xfrm>
        </p:spPr>
      </p:pic>
    </p:spTree>
    <p:extLst>
      <p:ext uri="{BB962C8B-B14F-4D97-AF65-F5344CB8AC3E}">
        <p14:creationId xmlns:p14="http://schemas.microsoft.com/office/powerpoint/2010/main" val="1230419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4AFA7-D745-45EF-8FDF-CAD6430E7A92}"/>
              </a:ext>
            </a:extLst>
          </p:cNvPr>
          <p:cNvSpPr>
            <a:spLocks noGrp="1"/>
          </p:cNvSpPr>
          <p:nvPr>
            <p:ph type="title"/>
          </p:nvPr>
        </p:nvSpPr>
        <p:spPr/>
        <p:txBody>
          <a:bodyPr>
            <a:normAutofit fontScale="90000"/>
          </a:bodyPr>
          <a:lstStyle/>
          <a:p>
            <a:pPr algn="just"/>
            <a:r>
              <a:rPr lang="en-IN" dirty="0">
                <a:latin typeface="Times New Roman" panose="02020603050405020304" pitchFamily="18" charset="0"/>
                <a:cs typeface="Times New Roman" panose="02020603050405020304" pitchFamily="18" charset="0"/>
              </a:rPr>
              <a:t>How do ants find out the shortest path between nest and food</a:t>
            </a:r>
          </a:p>
        </p:txBody>
      </p:sp>
      <p:sp>
        <p:nvSpPr>
          <p:cNvPr id="7" name="Content Placeholder 6">
            <a:extLst>
              <a:ext uri="{FF2B5EF4-FFF2-40B4-BE49-F238E27FC236}">
                <a16:creationId xmlns:a16="http://schemas.microsoft.com/office/drawing/2014/main" id="{C1B63976-BBD9-4DB4-BBD6-C6645E477763}"/>
              </a:ext>
            </a:extLst>
          </p:cNvPr>
          <p:cNvSpPr>
            <a:spLocks noGrp="1"/>
          </p:cNvSpPr>
          <p:nvPr>
            <p:ph idx="1"/>
          </p:nvPr>
        </p:nvSpPr>
        <p:spPr/>
        <p:txBody>
          <a:bodyPr/>
          <a:lstStyle/>
          <a:p>
            <a:endParaRPr lang="en-IN" dirty="0"/>
          </a:p>
          <a:p>
            <a:endParaRPr lang="en-IN" dirty="0"/>
          </a:p>
          <a:p>
            <a:endParaRPr lang="en-IN" dirty="0"/>
          </a:p>
          <a:p>
            <a:endParaRPr lang="en-IN" dirty="0"/>
          </a:p>
          <a:p>
            <a:endParaRPr lang="en-IN" dirty="0"/>
          </a:p>
          <a:p>
            <a:pPr marL="0" indent="0">
              <a:buNone/>
            </a:pPr>
            <a:endParaRPr lang="en-IN" dirty="0"/>
          </a:p>
          <a:p>
            <a:endParaRPr lang="en-IN" dirty="0"/>
          </a:p>
          <a:p>
            <a:endParaRPr lang="en-IN" dirty="0"/>
          </a:p>
          <a:p>
            <a:endParaRPr lang="en-IN" dirty="0"/>
          </a:p>
          <a:p>
            <a:endParaRPr lang="en-IN" dirty="0"/>
          </a:p>
          <a:p>
            <a:endParaRPr lang="en-IN" dirty="0"/>
          </a:p>
        </p:txBody>
      </p:sp>
      <p:pic>
        <p:nvPicPr>
          <p:cNvPr id="8" name="Content Placeholder 4">
            <a:extLst>
              <a:ext uri="{FF2B5EF4-FFF2-40B4-BE49-F238E27FC236}">
                <a16:creationId xmlns:a16="http://schemas.microsoft.com/office/drawing/2014/main" id="{022B853E-B216-4850-8C3C-43C8B1B4064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4030133" y="2103121"/>
            <a:ext cx="3395134" cy="1960880"/>
          </a:xfrm>
          <a:prstGeom prst="rect">
            <a:avLst/>
          </a:prstGeom>
        </p:spPr>
      </p:pic>
      <p:pic>
        <p:nvPicPr>
          <p:cNvPr id="10" name="Picture 9">
            <a:extLst>
              <a:ext uri="{FF2B5EF4-FFF2-40B4-BE49-F238E27FC236}">
                <a16:creationId xmlns:a16="http://schemas.microsoft.com/office/drawing/2014/main" id="{B6E2653C-21AE-4FBB-8868-2BF2542490A1}"/>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1066800" y="4064001"/>
            <a:ext cx="9821646" cy="1247949"/>
          </a:xfrm>
          <a:prstGeom prst="rect">
            <a:avLst/>
          </a:prstGeom>
        </p:spPr>
      </p:pic>
    </p:spTree>
    <p:extLst>
      <p:ext uri="{BB962C8B-B14F-4D97-AF65-F5344CB8AC3E}">
        <p14:creationId xmlns:p14="http://schemas.microsoft.com/office/powerpoint/2010/main" val="2990917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20963-F42A-45FC-B2CA-ACB4707E025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Ants foraging behaviour </a:t>
            </a:r>
          </a:p>
        </p:txBody>
      </p:sp>
      <p:sp>
        <p:nvSpPr>
          <p:cNvPr id="3" name="Content Placeholder 2">
            <a:extLst>
              <a:ext uri="{FF2B5EF4-FFF2-40B4-BE49-F238E27FC236}">
                <a16:creationId xmlns:a16="http://schemas.microsoft.com/office/drawing/2014/main" id="{5BE84EA7-4F7E-4881-82EB-0A9F537A2D0B}"/>
              </a:ext>
            </a:extLst>
          </p:cNvPr>
          <p:cNvSpPr>
            <a:spLocks noGrp="1"/>
          </p:cNvSpPr>
          <p:nvPr>
            <p:ph idx="1"/>
          </p:nvPr>
        </p:nvSpPr>
        <p:spPr/>
        <p:txBody>
          <a:bodyPr/>
          <a:lstStyle/>
          <a:p>
            <a:r>
              <a:rPr lang="en-IN" sz="2000" dirty="0">
                <a:latin typeface="Times New Roman" panose="02020603050405020304" pitchFamily="18" charset="0"/>
                <a:cs typeface="Times New Roman" panose="02020603050405020304" pitchFamily="18" charset="0"/>
              </a:rPr>
              <a:t>Explores the area randomly.</a:t>
            </a:r>
          </a:p>
          <a:p>
            <a:r>
              <a:rPr lang="en-IN" sz="2000" dirty="0">
                <a:latin typeface="Times New Roman" panose="02020603050405020304" pitchFamily="18" charset="0"/>
                <a:cs typeface="Times New Roman" panose="02020603050405020304" pitchFamily="18" charset="0"/>
              </a:rPr>
              <a:t>The ants releases the chemical.</a:t>
            </a:r>
          </a:p>
          <a:p>
            <a:r>
              <a:rPr lang="en-IN" sz="2000" dirty="0">
                <a:latin typeface="Times New Roman" panose="02020603050405020304" pitchFamily="18" charset="0"/>
                <a:cs typeface="Times New Roman" panose="02020603050405020304" pitchFamily="18" charset="0"/>
              </a:rPr>
              <a:t>When the ants find the food source they choose the way have a strong pheromones.</a:t>
            </a:r>
          </a:p>
          <a:p>
            <a:endParaRPr lang="en-IN" dirty="0"/>
          </a:p>
        </p:txBody>
      </p:sp>
      <p:pic>
        <p:nvPicPr>
          <p:cNvPr id="5" name="Picture 4">
            <a:extLst>
              <a:ext uri="{FF2B5EF4-FFF2-40B4-BE49-F238E27FC236}">
                <a16:creationId xmlns:a16="http://schemas.microsoft.com/office/drawing/2014/main" id="{D817212A-06B6-49CD-9A27-F5E7BB0DC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3429000"/>
            <a:ext cx="2692613" cy="2101668"/>
          </a:xfrm>
          <a:prstGeom prst="rect">
            <a:avLst/>
          </a:prstGeom>
        </p:spPr>
      </p:pic>
      <p:pic>
        <p:nvPicPr>
          <p:cNvPr id="7" name="Picture 6">
            <a:extLst>
              <a:ext uri="{FF2B5EF4-FFF2-40B4-BE49-F238E27FC236}">
                <a16:creationId xmlns:a16="http://schemas.microsoft.com/office/drawing/2014/main" id="{D28D5D2E-705C-4798-816A-761B5EB908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7886" y="3429000"/>
            <a:ext cx="2687848" cy="2101668"/>
          </a:xfrm>
          <a:prstGeom prst="rect">
            <a:avLst/>
          </a:prstGeom>
        </p:spPr>
      </p:pic>
      <p:pic>
        <p:nvPicPr>
          <p:cNvPr id="9" name="Picture 8">
            <a:extLst>
              <a:ext uri="{FF2B5EF4-FFF2-40B4-BE49-F238E27FC236}">
                <a16:creationId xmlns:a16="http://schemas.microsoft.com/office/drawing/2014/main" id="{BF0D41C5-9B1E-4792-9468-03B039B3C2A9}"/>
              </a:ext>
            </a:extLst>
          </p:cNvPr>
          <p:cNvPicPr>
            <a:picLocks noChangeAspect="1"/>
          </p:cNvPicPr>
          <p:nvPr/>
        </p:nvPicPr>
        <p:blipFill>
          <a:blip r:embed="rId4"/>
          <a:stretch>
            <a:fillRect/>
          </a:stretch>
        </p:blipFill>
        <p:spPr>
          <a:xfrm>
            <a:off x="7211280" y="3429000"/>
            <a:ext cx="1991988" cy="2101668"/>
          </a:xfrm>
          <a:prstGeom prst="rect">
            <a:avLst/>
          </a:prstGeom>
        </p:spPr>
      </p:pic>
    </p:spTree>
    <p:extLst>
      <p:ext uri="{BB962C8B-B14F-4D97-AF65-F5344CB8AC3E}">
        <p14:creationId xmlns:p14="http://schemas.microsoft.com/office/powerpoint/2010/main" val="1029748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F471B-D79F-4580-8D9E-87105408648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Ants foraging behaviour </a:t>
            </a:r>
          </a:p>
        </p:txBody>
      </p:sp>
      <p:pic>
        <p:nvPicPr>
          <p:cNvPr id="5" name="Content Placeholder 4">
            <a:extLst>
              <a:ext uri="{FF2B5EF4-FFF2-40B4-BE49-F238E27FC236}">
                <a16:creationId xmlns:a16="http://schemas.microsoft.com/office/drawing/2014/main" id="{67DF4005-F53A-48DE-B166-652A947717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0" y="2162706"/>
            <a:ext cx="3412067" cy="2265362"/>
          </a:xfrm>
        </p:spPr>
      </p:pic>
      <p:pic>
        <p:nvPicPr>
          <p:cNvPr id="7" name="Picture 6">
            <a:extLst>
              <a:ext uri="{FF2B5EF4-FFF2-40B4-BE49-F238E27FC236}">
                <a16:creationId xmlns:a16="http://schemas.microsoft.com/office/drawing/2014/main" id="{F57BEA47-D238-4E75-9C4E-8499B0C5EF02}"/>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4597400" y="2162706"/>
            <a:ext cx="3412067" cy="2265362"/>
          </a:xfrm>
          <a:prstGeom prst="rect">
            <a:avLst/>
          </a:prstGeom>
        </p:spPr>
      </p:pic>
      <p:pic>
        <p:nvPicPr>
          <p:cNvPr id="9" name="Picture 8">
            <a:extLst>
              <a:ext uri="{FF2B5EF4-FFF2-40B4-BE49-F238E27FC236}">
                <a16:creationId xmlns:a16="http://schemas.microsoft.com/office/drawing/2014/main" id="{ABB72FA0-B012-4781-BEF6-DCBC6F817F46}"/>
              </a:ext>
            </a:extLst>
          </p:cNvPr>
          <p:cNvPicPr>
            <a:picLocks noChangeAspect="1"/>
          </p:cNvPicPr>
          <p:nvPr/>
        </p:nvPicPr>
        <p:blipFill>
          <a:blip r:embed="rId5"/>
          <a:stretch>
            <a:fillRect/>
          </a:stretch>
        </p:blipFill>
        <p:spPr>
          <a:xfrm>
            <a:off x="8128000" y="2162706"/>
            <a:ext cx="3742267" cy="732894"/>
          </a:xfrm>
          <a:prstGeom prst="rect">
            <a:avLst/>
          </a:prstGeom>
        </p:spPr>
      </p:pic>
      <p:pic>
        <p:nvPicPr>
          <p:cNvPr id="11" name="Picture 10">
            <a:extLst>
              <a:ext uri="{FF2B5EF4-FFF2-40B4-BE49-F238E27FC236}">
                <a16:creationId xmlns:a16="http://schemas.microsoft.com/office/drawing/2014/main" id="{D439C298-B431-4B82-A88C-313C8343E332}"/>
              </a:ext>
            </a:extLst>
          </p:cNvPr>
          <p:cNvPicPr>
            <a:picLocks noChangeAspect="1"/>
          </p:cNvPicPr>
          <p:nvPr/>
        </p:nvPicPr>
        <p:blipFill>
          <a:blip r:embed="rId6"/>
          <a:stretch>
            <a:fillRect/>
          </a:stretch>
        </p:blipFill>
        <p:spPr>
          <a:xfrm>
            <a:off x="8564033" y="2895600"/>
            <a:ext cx="2870200" cy="1532468"/>
          </a:xfrm>
          <a:prstGeom prst="rect">
            <a:avLst/>
          </a:prstGeom>
        </p:spPr>
      </p:pic>
      <p:pic>
        <p:nvPicPr>
          <p:cNvPr id="13" name="Picture 12">
            <a:extLst>
              <a:ext uri="{FF2B5EF4-FFF2-40B4-BE49-F238E27FC236}">
                <a16:creationId xmlns:a16="http://schemas.microsoft.com/office/drawing/2014/main" id="{AAE5564B-EAC2-4D8C-AE3A-BE6B7CF99D49}"/>
              </a:ext>
            </a:extLst>
          </p:cNvPr>
          <p:cNvPicPr>
            <a:picLocks noChangeAspect="1"/>
          </p:cNvPicPr>
          <p:nvPr/>
        </p:nvPicPr>
        <p:blipFill>
          <a:blip r:embed="rId7"/>
          <a:stretch>
            <a:fillRect/>
          </a:stretch>
        </p:blipFill>
        <p:spPr>
          <a:xfrm>
            <a:off x="10510179" y="3970804"/>
            <a:ext cx="924054" cy="457264"/>
          </a:xfrm>
          <a:prstGeom prst="rect">
            <a:avLst/>
          </a:prstGeom>
        </p:spPr>
      </p:pic>
      <p:pic>
        <p:nvPicPr>
          <p:cNvPr id="15" name="Picture 14">
            <a:extLst>
              <a:ext uri="{FF2B5EF4-FFF2-40B4-BE49-F238E27FC236}">
                <a16:creationId xmlns:a16="http://schemas.microsoft.com/office/drawing/2014/main" id="{BDE6564E-8264-457B-82C3-B7D0A92E1933}"/>
              </a:ext>
            </a:extLst>
          </p:cNvPr>
          <p:cNvPicPr>
            <a:picLocks noChangeAspect="1"/>
          </p:cNvPicPr>
          <p:nvPr/>
        </p:nvPicPr>
        <p:blipFill>
          <a:blip r:embed="rId8"/>
          <a:stretch>
            <a:fillRect/>
          </a:stretch>
        </p:blipFill>
        <p:spPr>
          <a:xfrm>
            <a:off x="1066799" y="4576579"/>
            <a:ext cx="3412067" cy="2002019"/>
          </a:xfrm>
          <a:prstGeom prst="rect">
            <a:avLst/>
          </a:prstGeom>
        </p:spPr>
      </p:pic>
      <p:pic>
        <p:nvPicPr>
          <p:cNvPr id="17" name="Picture 16">
            <a:extLst>
              <a:ext uri="{FF2B5EF4-FFF2-40B4-BE49-F238E27FC236}">
                <a16:creationId xmlns:a16="http://schemas.microsoft.com/office/drawing/2014/main" id="{10F6BB7A-6161-4D34-86B6-5A22B455D0F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97400" y="4576580"/>
            <a:ext cx="3412067" cy="2002020"/>
          </a:xfrm>
          <a:prstGeom prst="rect">
            <a:avLst/>
          </a:prstGeom>
        </p:spPr>
      </p:pic>
      <p:pic>
        <p:nvPicPr>
          <p:cNvPr id="19" name="Picture 18">
            <a:extLst>
              <a:ext uri="{FF2B5EF4-FFF2-40B4-BE49-F238E27FC236}">
                <a16:creationId xmlns:a16="http://schemas.microsoft.com/office/drawing/2014/main" id="{2992B3B0-823D-47D1-9C79-4114F80FE32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28001" y="4576579"/>
            <a:ext cx="3742266" cy="2002019"/>
          </a:xfrm>
          <a:prstGeom prst="rect">
            <a:avLst/>
          </a:prstGeom>
        </p:spPr>
      </p:pic>
    </p:spTree>
    <p:extLst>
      <p:ext uri="{BB962C8B-B14F-4D97-AF65-F5344CB8AC3E}">
        <p14:creationId xmlns:p14="http://schemas.microsoft.com/office/powerpoint/2010/main" val="1101529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D1161-5945-4F40-AEBC-B676FD5D650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Ants Communication</a:t>
            </a:r>
          </a:p>
        </p:txBody>
      </p:sp>
      <p:pic>
        <p:nvPicPr>
          <p:cNvPr id="5" name="Content Placeholder 4">
            <a:extLst>
              <a:ext uri="{FF2B5EF4-FFF2-40B4-BE49-F238E27FC236}">
                <a16:creationId xmlns:a16="http://schemas.microsoft.com/office/drawing/2014/main" id="{108B95EF-94F3-4C7F-BA5F-400EFFEC6F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66800" y="2137305"/>
            <a:ext cx="7964369" cy="3932237"/>
          </a:xfrm>
        </p:spPr>
      </p:pic>
      <p:pic>
        <p:nvPicPr>
          <p:cNvPr id="7" name="Picture 6">
            <a:extLst>
              <a:ext uri="{FF2B5EF4-FFF2-40B4-BE49-F238E27FC236}">
                <a16:creationId xmlns:a16="http://schemas.microsoft.com/office/drawing/2014/main" id="{1BBD64FE-FA40-40FD-BDDF-82C61D3E7DA8}"/>
              </a:ext>
            </a:extLst>
          </p:cNvPr>
          <p:cNvPicPr>
            <a:picLocks noChangeAspect="1"/>
          </p:cNvPicPr>
          <p:nvPr/>
        </p:nvPicPr>
        <p:blipFill>
          <a:blip r:embed="rId3"/>
          <a:stretch>
            <a:fillRect/>
          </a:stretch>
        </p:blipFill>
        <p:spPr>
          <a:xfrm>
            <a:off x="2768043" y="2319289"/>
            <a:ext cx="390580" cy="695422"/>
          </a:xfrm>
          <a:prstGeom prst="rect">
            <a:avLst/>
          </a:prstGeom>
        </p:spPr>
      </p:pic>
      <p:pic>
        <p:nvPicPr>
          <p:cNvPr id="9" name="Picture 8">
            <a:extLst>
              <a:ext uri="{FF2B5EF4-FFF2-40B4-BE49-F238E27FC236}">
                <a16:creationId xmlns:a16="http://schemas.microsoft.com/office/drawing/2014/main" id="{DC49FE4E-4ED6-401D-A9E3-B4E0579AF625}"/>
              </a:ext>
            </a:extLst>
          </p:cNvPr>
          <p:cNvPicPr>
            <a:picLocks noChangeAspect="1"/>
          </p:cNvPicPr>
          <p:nvPr/>
        </p:nvPicPr>
        <p:blipFill>
          <a:blip r:embed="rId3"/>
          <a:stretch>
            <a:fillRect/>
          </a:stretch>
        </p:blipFill>
        <p:spPr>
          <a:xfrm>
            <a:off x="3318377" y="3408001"/>
            <a:ext cx="390580" cy="695422"/>
          </a:xfrm>
          <a:prstGeom prst="rect">
            <a:avLst/>
          </a:prstGeom>
        </p:spPr>
      </p:pic>
      <p:pic>
        <p:nvPicPr>
          <p:cNvPr id="11" name="Picture 10">
            <a:extLst>
              <a:ext uri="{FF2B5EF4-FFF2-40B4-BE49-F238E27FC236}">
                <a16:creationId xmlns:a16="http://schemas.microsoft.com/office/drawing/2014/main" id="{5EE11BDA-5BFA-4192-8C8F-C9B06EAB4E04}"/>
              </a:ext>
            </a:extLst>
          </p:cNvPr>
          <p:cNvPicPr>
            <a:picLocks noChangeAspect="1"/>
          </p:cNvPicPr>
          <p:nvPr/>
        </p:nvPicPr>
        <p:blipFill>
          <a:blip r:embed="rId3"/>
          <a:stretch>
            <a:fillRect/>
          </a:stretch>
        </p:blipFill>
        <p:spPr>
          <a:xfrm>
            <a:off x="2734176" y="3911022"/>
            <a:ext cx="390580" cy="695422"/>
          </a:xfrm>
          <a:prstGeom prst="rect">
            <a:avLst/>
          </a:prstGeom>
        </p:spPr>
      </p:pic>
      <p:pic>
        <p:nvPicPr>
          <p:cNvPr id="13" name="Picture 12">
            <a:extLst>
              <a:ext uri="{FF2B5EF4-FFF2-40B4-BE49-F238E27FC236}">
                <a16:creationId xmlns:a16="http://schemas.microsoft.com/office/drawing/2014/main" id="{5ACBD228-3FDE-474C-9590-5B24AFCC91E1}"/>
              </a:ext>
            </a:extLst>
          </p:cNvPr>
          <p:cNvPicPr>
            <a:picLocks noChangeAspect="1"/>
          </p:cNvPicPr>
          <p:nvPr/>
        </p:nvPicPr>
        <p:blipFill>
          <a:blip r:embed="rId3"/>
          <a:stretch>
            <a:fillRect/>
          </a:stretch>
        </p:blipFill>
        <p:spPr>
          <a:xfrm>
            <a:off x="2734176" y="4788428"/>
            <a:ext cx="390580" cy="695422"/>
          </a:xfrm>
          <a:prstGeom prst="rect">
            <a:avLst/>
          </a:prstGeom>
        </p:spPr>
      </p:pic>
      <p:pic>
        <p:nvPicPr>
          <p:cNvPr id="15" name="Picture 14">
            <a:extLst>
              <a:ext uri="{FF2B5EF4-FFF2-40B4-BE49-F238E27FC236}">
                <a16:creationId xmlns:a16="http://schemas.microsoft.com/office/drawing/2014/main" id="{4D8F01A0-1E1E-4A88-82E3-65161B581967}"/>
              </a:ext>
            </a:extLst>
          </p:cNvPr>
          <p:cNvPicPr>
            <a:picLocks noChangeAspect="1"/>
          </p:cNvPicPr>
          <p:nvPr/>
        </p:nvPicPr>
        <p:blipFill>
          <a:blip r:embed="rId4"/>
          <a:stretch>
            <a:fillRect/>
          </a:stretch>
        </p:blipFill>
        <p:spPr>
          <a:xfrm>
            <a:off x="9067246" y="2137305"/>
            <a:ext cx="2752221" cy="2286319"/>
          </a:xfrm>
          <a:prstGeom prst="rect">
            <a:avLst/>
          </a:prstGeom>
        </p:spPr>
      </p:pic>
      <p:pic>
        <p:nvPicPr>
          <p:cNvPr id="17" name="Picture 16">
            <a:extLst>
              <a:ext uri="{FF2B5EF4-FFF2-40B4-BE49-F238E27FC236}">
                <a16:creationId xmlns:a16="http://schemas.microsoft.com/office/drawing/2014/main" id="{A46C7A93-9FAF-4F64-917E-D777734A25BF}"/>
              </a:ext>
            </a:extLst>
          </p:cNvPr>
          <p:cNvPicPr>
            <a:picLocks noChangeAspect="1"/>
          </p:cNvPicPr>
          <p:nvPr/>
        </p:nvPicPr>
        <p:blipFill>
          <a:blip r:embed="rId5"/>
          <a:stretch>
            <a:fillRect/>
          </a:stretch>
        </p:blipFill>
        <p:spPr>
          <a:xfrm>
            <a:off x="9157301" y="4546735"/>
            <a:ext cx="2572109" cy="2010056"/>
          </a:xfrm>
          <a:prstGeom prst="rect">
            <a:avLst/>
          </a:prstGeom>
        </p:spPr>
      </p:pic>
      <p:pic>
        <p:nvPicPr>
          <p:cNvPr id="20" name="Picture 19">
            <a:extLst>
              <a:ext uri="{FF2B5EF4-FFF2-40B4-BE49-F238E27FC236}">
                <a16:creationId xmlns:a16="http://schemas.microsoft.com/office/drawing/2014/main" id="{00CF05E0-A4BE-40D8-9C6E-B411AEBA4056}"/>
              </a:ext>
            </a:extLst>
          </p:cNvPr>
          <p:cNvPicPr>
            <a:picLocks noChangeAspect="1"/>
          </p:cNvPicPr>
          <p:nvPr/>
        </p:nvPicPr>
        <p:blipFill>
          <a:blip r:embed="rId6"/>
          <a:stretch>
            <a:fillRect/>
          </a:stretch>
        </p:blipFill>
        <p:spPr>
          <a:xfrm>
            <a:off x="9031169" y="473126"/>
            <a:ext cx="2788298" cy="1541068"/>
          </a:xfrm>
          <a:prstGeom prst="rect">
            <a:avLst/>
          </a:prstGeom>
        </p:spPr>
      </p:pic>
    </p:spTree>
    <p:extLst>
      <p:ext uri="{BB962C8B-B14F-4D97-AF65-F5344CB8AC3E}">
        <p14:creationId xmlns:p14="http://schemas.microsoft.com/office/powerpoint/2010/main" val="1867904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26330-240F-4B39-B2F9-5C23897DD06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Ants Communication</a:t>
            </a:r>
            <a:endParaRPr lang="en-IN" dirty="0"/>
          </a:p>
        </p:txBody>
      </p:sp>
      <p:pic>
        <p:nvPicPr>
          <p:cNvPr id="10" name="Content Placeholder 9">
            <a:extLst>
              <a:ext uri="{FF2B5EF4-FFF2-40B4-BE49-F238E27FC236}">
                <a16:creationId xmlns:a16="http://schemas.microsoft.com/office/drawing/2014/main" id="{ACAA499D-117F-4560-A89A-D5B9D5BE8F1B}"/>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627215" y="2103438"/>
            <a:ext cx="8937570" cy="3932237"/>
          </a:xfrm>
        </p:spPr>
      </p:pic>
    </p:spTree>
    <p:extLst>
      <p:ext uri="{BB962C8B-B14F-4D97-AF65-F5344CB8AC3E}">
        <p14:creationId xmlns:p14="http://schemas.microsoft.com/office/powerpoint/2010/main" val="1887619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ACE3A7A0-9811-40A4-9EE9-4B19E3675BAE}"/>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912602" y="1400705"/>
            <a:ext cx="8366796" cy="3932237"/>
          </a:xfrm>
        </p:spPr>
      </p:pic>
    </p:spTree>
    <p:extLst>
      <p:ext uri="{BB962C8B-B14F-4D97-AF65-F5344CB8AC3E}">
        <p14:creationId xmlns:p14="http://schemas.microsoft.com/office/powerpoint/2010/main" val="26021693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420027A-8E25-4888-8DB8-575A7073461F}"/>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953674" y="1316038"/>
            <a:ext cx="8284651" cy="3932237"/>
          </a:xfrm>
        </p:spPr>
      </p:pic>
    </p:spTree>
    <p:extLst>
      <p:ext uri="{BB962C8B-B14F-4D97-AF65-F5344CB8AC3E}">
        <p14:creationId xmlns:p14="http://schemas.microsoft.com/office/powerpoint/2010/main" val="3811973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4BF6C79-819D-4651-AAE0-F5D13A0067BB}"/>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1951322" y="1462881"/>
            <a:ext cx="8289356" cy="3932237"/>
          </a:xfrm>
        </p:spPr>
      </p:pic>
      <p:pic>
        <p:nvPicPr>
          <p:cNvPr id="7" name="Picture 6">
            <a:extLst>
              <a:ext uri="{FF2B5EF4-FFF2-40B4-BE49-F238E27FC236}">
                <a16:creationId xmlns:a16="http://schemas.microsoft.com/office/drawing/2014/main" id="{E623422B-6E99-456A-B066-12C82E6C7045}"/>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9013746" y="3920067"/>
            <a:ext cx="1124107" cy="922867"/>
          </a:xfrm>
          <a:prstGeom prst="rect">
            <a:avLst/>
          </a:prstGeom>
        </p:spPr>
      </p:pic>
    </p:spTree>
    <p:extLst>
      <p:ext uri="{BB962C8B-B14F-4D97-AF65-F5344CB8AC3E}">
        <p14:creationId xmlns:p14="http://schemas.microsoft.com/office/powerpoint/2010/main" val="326018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7F9D4CA-5CEC-42AB-8901-795079F0761E}"/>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016000" y="1525441"/>
            <a:ext cx="4775200" cy="3221604"/>
          </a:xfrm>
        </p:spPr>
      </p:pic>
      <p:pic>
        <p:nvPicPr>
          <p:cNvPr id="7" name="Picture 6">
            <a:extLst>
              <a:ext uri="{FF2B5EF4-FFF2-40B4-BE49-F238E27FC236}">
                <a16:creationId xmlns:a16="http://schemas.microsoft.com/office/drawing/2014/main" id="{77F8EB30-A92D-4454-A5F2-52D6A7800FA5}"/>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096000" y="2238621"/>
            <a:ext cx="4775198" cy="2049245"/>
          </a:xfrm>
          <a:prstGeom prst="rect">
            <a:avLst/>
          </a:prstGeom>
        </p:spPr>
      </p:pic>
    </p:spTree>
    <p:extLst>
      <p:ext uri="{BB962C8B-B14F-4D97-AF65-F5344CB8AC3E}">
        <p14:creationId xmlns:p14="http://schemas.microsoft.com/office/powerpoint/2010/main" val="449904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6A5ADF8-8378-43C1-82CC-130748DC1946}"/>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2053166" y="1607802"/>
            <a:ext cx="8085667" cy="881398"/>
          </a:xfrm>
        </p:spPr>
      </p:pic>
      <p:pic>
        <p:nvPicPr>
          <p:cNvPr id="7" name="Picture 6">
            <a:extLst>
              <a:ext uri="{FF2B5EF4-FFF2-40B4-BE49-F238E27FC236}">
                <a16:creationId xmlns:a16="http://schemas.microsoft.com/office/drawing/2014/main" id="{634929BA-01FA-4541-8342-9318D647649A}"/>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3680646" y="2370666"/>
            <a:ext cx="5059307" cy="2562583"/>
          </a:xfrm>
          <a:prstGeom prst="rect">
            <a:avLst/>
          </a:prstGeom>
        </p:spPr>
      </p:pic>
    </p:spTree>
    <p:extLst>
      <p:ext uri="{BB962C8B-B14F-4D97-AF65-F5344CB8AC3E}">
        <p14:creationId xmlns:p14="http://schemas.microsoft.com/office/powerpoint/2010/main" val="731256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F0E107E-D05A-47C8-9A78-BDD0455E3B30}"/>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2632081" y="1781387"/>
            <a:ext cx="6927838" cy="2458265"/>
          </a:xfrm>
          <a:prstGeom prst="rect">
            <a:avLst/>
          </a:prstGeom>
        </p:spPr>
      </p:pic>
    </p:spTree>
    <p:extLst>
      <p:ext uri="{BB962C8B-B14F-4D97-AF65-F5344CB8AC3E}">
        <p14:creationId xmlns:p14="http://schemas.microsoft.com/office/powerpoint/2010/main" val="2629515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5F791-CAA3-47A0-B3F6-C0EAA7C5C47B}"/>
              </a:ext>
            </a:extLst>
          </p:cNvPr>
          <p:cNvSpPr>
            <a:spLocks noGrp="1"/>
          </p:cNvSpPr>
          <p:nvPr>
            <p:ph type="title"/>
          </p:nvPr>
        </p:nvSpPr>
        <p:spPr/>
        <p:txBody>
          <a:bodyPr>
            <a:normAutofit/>
          </a:bodyPr>
          <a:lstStyle/>
          <a:p>
            <a:r>
              <a:rPr lang="en-IN" dirty="0">
                <a:latin typeface="Times New Roman" panose="02020603050405020304" pitchFamily="18" charset="0"/>
                <a:cs typeface="Times New Roman" panose="02020603050405020304" pitchFamily="18" charset="0"/>
              </a:rPr>
              <a:t>Ant colony Optimization Algorithm </a:t>
            </a:r>
          </a:p>
        </p:txBody>
      </p:sp>
      <p:pic>
        <p:nvPicPr>
          <p:cNvPr id="5" name="Content Placeholder 4">
            <a:extLst>
              <a:ext uri="{FF2B5EF4-FFF2-40B4-BE49-F238E27FC236}">
                <a16:creationId xmlns:a16="http://schemas.microsoft.com/office/drawing/2014/main" id="{21BF5AF6-38A5-4A5F-9573-AFBB44CFFED2}"/>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915745" y="2145771"/>
            <a:ext cx="6360510" cy="3932237"/>
          </a:xfrm>
        </p:spPr>
      </p:pic>
    </p:spTree>
    <p:extLst>
      <p:ext uri="{BB962C8B-B14F-4D97-AF65-F5344CB8AC3E}">
        <p14:creationId xmlns:p14="http://schemas.microsoft.com/office/powerpoint/2010/main" val="247597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3DFF6-83E2-4FBB-88F5-0089F252D63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p>
        </p:txBody>
      </p:sp>
      <p:pic>
        <p:nvPicPr>
          <p:cNvPr id="5" name="Content Placeholder 4">
            <a:extLst>
              <a:ext uri="{FF2B5EF4-FFF2-40B4-BE49-F238E27FC236}">
                <a16:creationId xmlns:a16="http://schemas.microsoft.com/office/drawing/2014/main" id="{47DE8029-2272-4B92-952E-C62402AE8A94}"/>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2280705" y="2426264"/>
            <a:ext cx="7630590" cy="3286584"/>
          </a:xfrm>
        </p:spPr>
      </p:pic>
    </p:spTree>
    <p:extLst>
      <p:ext uri="{BB962C8B-B14F-4D97-AF65-F5344CB8AC3E}">
        <p14:creationId xmlns:p14="http://schemas.microsoft.com/office/powerpoint/2010/main" val="3988037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7242AA5-E9E8-49FF-957F-26B5E262F410}"/>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2876100" y="1709809"/>
            <a:ext cx="6439799" cy="2772162"/>
          </a:xfrm>
        </p:spPr>
      </p:pic>
    </p:spTree>
    <p:extLst>
      <p:ext uri="{BB962C8B-B14F-4D97-AF65-F5344CB8AC3E}">
        <p14:creationId xmlns:p14="http://schemas.microsoft.com/office/powerpoint/2010/main" val="8140463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1721C56-4CC2-4837-ACA3-ECE5EAA8AA63}"/>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2318810" y="1687053"/>
            <a:ext cx="7554379" cy="1400370"/>
          </a:xfrm>
        </p:spPr>
      </p:pic>
      <p:pic>
        <p:nvPicPr>
          <p:cNvPr id="7" name="Picture 6">
            <a:extLst>
              <a:ext uri="{FF2B5EF4-FFF2-40B4-BE49-F238E27FC236}">
                <a16:creationId xmlns:a16="http://schemas.microsoft.com/office/drawing/2014/main" id="{C51C81AC-92A9-4BAC-83BC-94245672A3C0}"/>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3414337" y="3087423"/>
            <a:ext cx="5363323" cy="2105319"/>
          </a:xfrm>
          <a:prstGeom prst="rect">
            <a:avLst/>
          </a:prstGeom>
        </p:spPr>
      </p:pic>
    </p:spTree>
    <p:extLst>
      <p:ext uri="{BB962C8B-B14F-4D97-AF65-F5344CB8AC3E}">
        <p14:creationId xmlns:p14="http://schemas.microsoft.com/office/powerpoint/2010/main" val="3132132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FB84273-0074-45F4-B74A-E97F97879205}"/>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2369144" y="1462881"/>
            <a:ext cx="6996512" cy="3932237"/>
          </a:xfrm>
        </p:spPr>
      </p:pic>
      <p:pic>
        <p:nvPicPr>
          <p:cNvPr id="7" name="Picture 6">
            <a:extLst>
              <a:ext uri="{FF2B5EF4-FFF2-40B4-BE49-F238E27FC236}">
                <a16:creationId xmlns:a16="http://schemas.microsoft.com/office/drawing/2014/main" id="{0D3095BC-9A5F-47AF-A8E9-0C2C4C1605A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9365656" y="3807839"/>
            <a:ext cx="1933845" cy="647790"/>
          </a:xfrm>
          <a:prstGeom prst="rect">
            <a:avLst/>
          </a:prstGeom>
        </p:spPr>
      </p:pic>
    </p:spTree>
    <p:extLst>
      <p:ext uri="{BB962C8B-B14F-4D97-AF65-F5344CB8AC3E}">
        <p14:creationId xmlns:p14="http://schemas.microsoft.com/office/powerpoint/2010/main" val="498862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AF6F5C-6218-4A8A-A942-8907A62E92E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2277939" y="1374986"/>
            <a:ext cx="7636122" cy="3931920"/>
          </a:xfrm>
          <a:prstGeom prst="rect">
            <a:avLst/>
          </a:prstGeom>
        </p:spPr>
      </p:pic>
    </p:spTree>
    <p:extLst>
      <p:ext uri="{BB962C8B-B14F-4D97-AF65-F5344CB8AC3E}">
        <p14:creationId xmlns:p14="http://schemas.microsoft.com/office/powerpoint/2010/main" val="35968891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86159B7-A238-4C4C-8487-2A4A0FB97717}"/>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746375" y="1527705"/>
            <a:ext cx="8699250" cy="3932237"/>
          </a:xfrm>
        </p:spPr>
      </p:pic>
    </p:spTree>
    <p:extLst>
      <p:ext uri="{BB962C8B-B14F-4D97-AF65-F5344CB8AC3E}">
        <p14:creationId xmlns:p14="http://schemas.microsoft.com/office/powerpoint/2010/main" val="2192495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C38D50D-EEA0-4A8C-8471-9A92C6A2D104}"/>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579673" y="1462881"/>
            <a:ext cx="7032654" cy="3932237"/>
          </a:xfrm>
        </p:spPr>
      </p:pic>
    </p:spTree>
    <p:extLst>
      <p:ext uri="{BB962C8B-B14F-4D97-AF65-F5344CB8AC3E}">
        <p14:creationId xmlns:p14="http://schemas.microsoft.com/office/powerpoint/2010/main" val="569702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CCDBC872-3031-4C74-B4C4-459E425C97B2}"/>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7527329" y="1413582"/>
            <a:ext cx="3013208" cy="4030835"/>
          </a:xfrm>
        </p:spPr>
      </p:pic>
      <p:pic>
        <p:nvPicPr>
          <p:cNvPr id="5" name="Picture 4">
            <a:extLst>
              <a:ext uri="{FF2B5EF4-FFF2-40B4-BE49-F238E27FC236}">
                <a16:creationId xmlns:a16="http://schemas.microsoft.com/office/drawing/2014/main" id="{997C974C-20A9-48DA-A1FE-B32A71FB13E8}"/>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1058333" y="1413582"/>
            <a:ext cx="5823992" cy="4030835"/>
          </a:xfrm>
          <a:prstGeom prst="rect">
            <a:avLst/>
          </a:prstGeom>
        </p:spPr>
      </p:pic>
    </p:spTree>
    <p:extLst>
      <p:ext uri="{BB962C8B-B14F-4D97-AF65-F5344CB8AC3E}">
        <p14:creationId xmlns:p14="http://schemas.microsoft.com/office/powerpoint/2010/main" val="17963712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91EE74C-30FF-404A-9F01-47BB613FE389}"/>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2304521" y="1656449"/>
            <a:ext cx="7582958" cy="1524213"/>
          </a:xfrm>
        </p:spPr>
      </p:pic>
      <p:pic>
        <p:nvPicPr>
          <p:cNvPr id="7" name="Picture 6">
            <a:extLst>
              <a:ext uri="{FF2B5EF4-FFF2-40B4-BE49-F238E27FC236}">
                <a16:creationId xmlns:a16="http://schemas.microsoft.com/office/drawing/2014/main" id="{333BEF7E-9BA2-4518-8087-4C81A1C2BB2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1360716" y="3860380"/>
            <a:ext cx="2703173" cy="2117087"/>
          </a:xfrm>
          <a:prstGeom prst="rect">
            <a:avLst/>
          </a:prstGeom>
        </p:spPr>
      </p:pic>
      <p:pic>
        <p:nvPicPr>
          <p:cNvPr id="9" name="Picture 8">
            <a:extLst>
              <a:ext uri="{FF2B5EF4-FFF2-40B4-BE49-F238E27FC236}">
                <a16:creationId xmlns:a16="http://schemas.microsoft.com/office/drawing/2014/main" id="{DDE5AC69-8946-4B2D-9A0A-BCBA0F642389}"/>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40000"/>
                    </a14:imgEffect>
                  </a14:imgLayer>
                </a14:imgProps>
              </a:ext>
            </a:extLst>
          </a:blip>
          <a:stretch>
            <a:fillRect/>
          </a:stretch>
        </p:blipFill>
        <p:spPr>
          <a:xfrm>
            <a:off x="7471519" y="3860380"/>
            <a:ext cx="2675095" cy="2051662"/>
          </a:xfrm>
          <a:prstGeom prst="rect">
            <a:avLst/>
          </a:prstGeom>
        </p:spPr>
      </p:pic>
    </p:spTree>
    <p:extLst>
      <p:ext uri="{BB962C8B-B14F-4D97-AF65-F5344CB8AC3E}">
        <p14:creationId xmlns:p14="http://schemas.microsoft.com/office/powerpoint/2010/main" val="29083977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249017-B887-4AAF-B31E-429551589496}"/>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669409" y="1530805"/>
            <a:ext cx="8853181" cy="3796390"/>
          </a:xfrm>
          <a:prstGeom prst="rect">
            <a:avLst/>
          </a:prstGeom>
        </p:spPr>
      </p:pic>
    </p:spTree>
    <p:extLst>
      <p:ext uri="{BB962C8B-B14F-4D97-AF65-F5344CB8AC3E}">
        <p14:creationId xmlns:p14="http://schemas.microsoft.com/office/powerpoint/2010/main" val="27041849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1382615-1B15-40F5-AFBE-8FD8A7522E32}"/>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487162" y="1462881"/>
            <a:ext cx="7217676" cy="3932237"/>
          </a:xfrm>
        </p:spPr>
      </p:pic>
    </p:spTree>
    <p:extLst>
      <p:ext uri="{BB962C8B-B14F-4D97-AF65-F5344CB8AC3E}">
        <p14:creationId xmlns:p14="http://schemas.microsoft.com/office/powerpoint/2010/main" val="25817445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9E86F21-3740-4E43-8323-EAE5EED141B6}"/>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665255" y="1462881"/>
            <a:ext cx="8861490" cy="3932237"/>
          </a:xfrm>
        </p:spPr>
      </p:pic>
    </p:spTree>
    <p:extLst>
      <p:ext uri="{BB962C8B-B14F-4D97-AF65-F5344CB8AC3E}">
        <p14:creationId xmlns:p14="http://schemas.microsoft.com/office/powerpoint/2010/main" val="37727962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1E4A968-585D-4DA0-8A1A-609525DF399F}"/>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1767520" y="1553104"/>
            <a:ext cx="8656959" cy="3932237"/>
          </a:xfrm>
        </p:spPr>
      </p:pic>
    </p:spTree>
    <p:extLst>
      <p:ext uri="{BB962C8B-B14F-4D97-AF65-F5344CB8AC3E}">
        <p14:creationId xmlns:p14="http://schemas.microsoft.com/office/powerpoint/2010/main" val="39326518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1A9E8E2-9AFA-4D69-B5C9-51DA7FDF2666}"/>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869411" y="1383772"/>
            <a:ext cx="8453177" cy="3932237"/>
          </a:xfrm>
        </p:spPr>
      </p:pic>
    </p:spTree>
    <p:extLst>
      <p:ext uri="{BB962C8B-B14F-4D97-AF65-F5344CB8AC3E}">
        <p14:creationId xmlns:p14="http://schemas.microsoft.com/office/powerpoint/2010/main" val="6553444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4F45999-1FD4-46A8-8A53-CC9CE13CF91F}"/>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1892200" y="1462881"/>
            <a:ext cx="8407600" cy="3932237"/>
          </a:xfrm>
        </p:spPr>
      </p:pic>
    </p:spTree>
    <p:extLst>
      <p:ext uri="{BB962C8B-B14F-4D97-AF65-F5344CB8AC3E}">
        <p14:creationId xmlns:p14="http://schemas.microsoft.com/office/powerpoint/2010/main" val="3364048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D3B8AE3-38FA-4BDF-B9D1-92C5E6AD727C}"/>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031255" y="1462881"/>
            <a:ext cx="8129489" cy="3932237"/>
          </a:xfrm>
        </p:spPr>
      </p:pic>
    </p:spTree>
    <p:extLst>
      <p:ext uri="{BB962C8B-B14F-4D97-AF65-F5344CB8AC3E}">
        <p14:creationId xmlns:p14="http://schemas.microsoft.com/office/powerpoint/2010/main" val="18110126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E3CF55-E55B-44DA-A4C8-FEF09519244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556675" y="2043853"/>
            <a:ext cx="9078649" cy="1619476"/>
          </a:xfrm>
          <a:prstGeom prst="rect">
            <a:avLst/>
          </a:prstGeom>
        </p:spPr>
      </p:pic>
    </p:spTree>
    <p:extLst>
      <p:ext uri="{BB962C8B-B14F-4D97-AF65-F5344CB8AC3E}">
        <p14:creationId xmlns:p14="http://schemas.microsoft.com/office/powerpoint/2010/main" val="35490180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7A2A1-2EA1-4B26-B741-1D86DF2EAD4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Limitations and Advantages </a:t>
            </a:r>
          </a:p>
        </p:txBody>
      </p:sp>
      <p:pic>
        <p:nvPicPr>
          <p:cNvPr id="7" name="Content Placeholder 6">
            <a:extLst>
              <a:ext uri="{FF2B5EF4-FFF2-40B4-BE49-F238E27FC236}">
                <a16:creationId xmlns:a16="http://schemas.microsoft.com/office/drawing/2014/main" id="{57527FB4-BBA0-4934-A715-C15BD49C91D2}"/>
              </a:ext>
            </a:extLst>
          </p:cNvPr>
          <p:cNvPicPr>
            <a:picLocks noGrp="1" noChangeAspect="1"/>
          </p:cNvPicPr>
          <p:nvPr>
            <p:ph idx="1"/>
          </p:nvPr>
        </p:nvPicPr>
        <p:blipFill>
          <a:blip r:embed="rId2"/>
          <a:stretch>
            <a:fillRect/>
          </a:stretch>
        </p:blipFill>
        <p:spPr>
          <a:xfrm>
            <a:off x="7218182" y="2462104"/>
            <a:ext cx="2581635" cy="2848373"/>
          </a:xfrm>
        </p:spPr>
      </p:pic>
      <p:pic>
        <p:nvPicPr>
          <p:cNvPr id="5" name="Picture 4">
            <a:extLst>
              <a:ext uri="{FF2B5EF4-FFF2-40B4-BE49-F238E27FC236}">
                <a16:creationId xmlns:a16="http://schemas.microsoft.com/office/drawing/2014/main" id="{519CA649-4DAC-479C-9B81-850AF358D780}"/>
              </a:ext>
            </a:extLst>
          </p:cNvPr>
          <p:cNvPicPr>
            <a:picLocks noChangeAspect="1"/>
          </p:cNvPicPr>
          <p:nvPr/>
        </p:nvPicPr>
        <p:blipFill>
          <a:blip r:embed="rId3"/>
          <a:stretch>
            <a:fillRect/>
          </a:stretch>
        </p:blipFill>
        <p:spPr>
          <a:xfrm>
            <a:off x="1235580" y="2193050"/>
            <a:ext cx="5428813" cy="3386483"/>
          </a:xfrm>
          <a:prstGeom prst="rect">
            <a:avLst/>
          </a:prstGeom>
        </p:spPr>
      </p:pic>
    </p:spTree>
    <p:extLst>
      <p:ext uri="{BB962C8B-B14F-4D97-AF65-F5344CB8AC3E}">
        <p14:creationId xmlns:p14="http://schemas.microsoft.com/office/powerpoint/2010/main" val="26325463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D88C9-1954-26BC-AA47-54C81074F6C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a:t>
            </a:r>
            <a:endParaRPr lang="en-IN" dirty="0"/>
          </a:p>
        </p:txBody>
      </p:sp>
      <p:sp>
        <p:nvSpPr>
          <p:cNvPr id="3" name="Content Placeholder 2">
            <a:extLst>
              <a:ext uri="{FF2B5EF4-FFF2-40B4-BE49-F238E27FC236}">
                <a16:creationId xmlns:a16="http://schemas.microsoft.com/office/drawing/2014/main" id="{990FC151-2F9F-AAA2-7C41-4307579A16F6}"/>
              </a:ext>
            </a:extLst>
          </p:cNvPr>
          <p:cNvSpPr>
            <a:spLocks noGrp="1"/>
          </p:cNvSpPr>
          <p:nvPr>
            <p:ph idx="1"/>
          </p:nvPr>
        </p:nvSpPr>
        <p:spPr/>
        <p:txBody>
          <a:bodyPr>
            <a:normAutofit/>
          </a:bodyPr>
          <a:lstStyle/>
          <a:p>
            <a:pPr algn="just"/>
            <a:r>
              <a:rPr lang="en-IN" sz="2000" dirty="0">
                <a:latin typeface="Times New Roman" panose="02020603050405020304" pitchFamily="18" charset="0"/>
                <a:cs typeface="Times New Roman" panose="02020603050405020304" pitchFamily="18" charset="0"/>
              </a:rPr>
              <a:t>The first version of the algorithm was suggested by Marco Dorigo in 1992.</a:t>
            </a:r>
          </a:p>
          <a:p>
            <a:pPr algn="just"/>
            <a:r>
              <a:rPr lang="en-IN" sz="2000" dirty="0">
                <a:latin typeface="Times New Roman" panose="02020603050405020304" pitchFamily="18" charset="0"/>
                <a:cs typeface="Times New Roman" panose="02020603050405020304" pitchFamily="18" charset="0"/>
              </a:rPr>
              <a:t>It was aimed at finding the optimal path on the graph. Actually with the help of this algorithm the problems represented as a graph aimed at finding the optimal path in it are solved. </a:t>
            </a:r>
          </a:p>
          <a:p>
            <a:pPr algn="just"/>
            <a:r>
              <a:rPr lang="en-IN" sz="2000" dirty="0">
                <a:latin typeface="Times New Roman" panose="02020603050405020304" pitchFamily="18" charset="0"/>
                <a:cs typeface="Times New Roman" panose="02020603050405020304" pitchFamily="18" charset="0"/>
              </a:rPr>
              <a:t>It is usually about transport logistics or network technologies.</a:t>
            </a:r>
          </a:p>
        </p:txBody>
      </p:sp>
      <p:pic>
        <p:nvPicPr>
          <p:cNvPr id="13" name="Picture 12">
            <a:extLst>
              <a:ext uri="{FF2B5EF4-FFF2-40B4-BE49-F238E27FC236}">
                <a16:creationId xmlns:a16="http://schemas.microsoft.com/office/drawing/2014/main" id="{876F36A4-1517-7A35-A1CA-D994FF92BDC5}"/>
              </a:ext>
            </a:extLst>
          </p:cNvPr>
          <p:cNvPicPr>
            <a:picLocks noChangeAspect="1"/>
          </p:cNvPicPr>
          <p:nvPr/>
        </p:nvPicPr>
        <p:blipFill>
          <a:blip r:embed="rId2"/>
          <a:stretch>
            <a:fillRect/>
          </a:stretch>
        </p:blipFill>
        <p:spPr>
          <a:xfrm>
            <a:off x="3499595" y="3679372"/>
            <a:ext cx="5192809" cy="2699657"/>
          </a:xfrm>
          <a:prstGeom prst="rect">
            <a:avLst/>
          </a:prstGeom>
        </p:spPr>
      </p:pic>
    </p:spTree>
    <p:extLst>
      <p:ext uri="{BB962C8B-B14F-4D97-AF65-F5344CB8AC3E}">
        <p14:creationId xmlns:p14="http://schemas.microsoft.com/office/powerpoint/2010/main" val="19744850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17E92-4817-E0D1-47CE-1B27F4FFE9E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3" name="Content Placeholder 2">
            <a:extLst>
              <a:ext uri="{FF2B5EF4-FFF2-40B4-BE49-F238E27FC236}">
                <a16:creationId xmlns:a16="http://schemas.microsoft.com/office/drawing/2014/main" id="{9FAF20A5-1E8E-E4CE-2403-828C42AD0B81}"/>
              </a:ext>
            </a:extLst>
          </p:cNvPr>
          <p:cNvSpPr>
            <a:spLocks noGrp="1"/>
          </p:cNvSpPr>
          <p:nvPr>
            <p:ph idx="1"/>
          </p:nvPr>
        </p:nvSpPr>
        <p:spPr/>
        <p:txBody>
          <a:bodyPr/>
          <a:lstStyle/>
          <a:p>
            <a:pPr algn="just"/>
            <a:r>
              <a:rPr lang="en-IN" sz="2000" dirty="0">
                <a:latin typeface="Times New Roman" panose="02020603050405020304" pitchFamily="18" charset="0"/>
                <a:cs typeface="Times New Roman" panose="02020603050405020304" pitchFamily="18" charset="0"/>
              </a:rPr>
              <a:t>Lets analyze the “Travelling Salesman Problem”</a:t>
            </a:r>
          </a:p>
          <a:p>
            <a:pPr algn="just"/>
            <a:r>
              <a:rPr lang="en-IN" sz="2000" dirty="0">
                <a:latin typeface="Times New Roman" panose="02020603050405020304" pitchFamily="18" charset="0"/>
                <a:cs typeface="Times New Roman" panose="02020603050405020304" pitchFamily="18" charset="0"/>
              </a:rPr>
              <a:t>There are different tasks setting approaches, we will consider the following option.</a:t>
            </a:r>
          </a:p>
          <a:p>
            <a:pPr algn="just"/>
            <a:r>
              <a:rPr lang="en-IN" sz="2000" dirty="0">
                <a:latin typeface="Times New Roman" panose="02020603050405020304" pitchFamily="18" charset="0"/>
                <a:cs typeface="Times New Roman" panose="02020603050405020304" pitchFamily="18" charset="0"/>
              </a:rPr>
              <a:t>Lets say that there are 5b cities and we are in the city “A”. We need to find the shortest route by going through all the cities once and return to the initial city.</a:t>
            </a:r>
          </a:p>
          <a:p>
            <a:endParaRPr lang="en-IN" dirty="0"/>
          </a:p>
        </p:txBody>
      </p:sp>
      <p:pic>
        <p:nvPicPr>
          <p:cNvPr id="5" name="Picture 4">
            <a:extLst>
              <a:ext uri="{FF2B5EF4-FFF2-40B4-BE49-F238E27FC236}">
                <a16:creationId xmlns:a16="http://schemas.microsoft.com/office/drawing/2014/main" id="{52158B84-7D09-B22E-13D6-63341E8326F2}"/>
              </a:ext>
            </a:extLst>
          </p:cNvPr>
          <p:cNvPicPr>
            <a:picLocks noChangeAspect="1"/>
          </p:cNvPicPr>
          <p:nvPr/>
        </p:nvPicPr>
        <p:blipFill>
          <a:blip r:embed="rId3"/>
          <a:stretch>
            <a:fillRect/>
          </a:stretch>
        </p:blipFill>
        <p:spPr>
          <a:xfrm>
            <a:off x="511628" y="3652029"/>
            <a:ext cx="3558848" cy="2782638"/>
          </a:xfrm>
          <a:prstGeom prst="rect">
            <a:avLst/>
          </a:prstGeom>
        </p:spPr>
      </p:pic>
      <p:pic>
        <p:nvPicPr>
          <p:cNvPr id="7" name="Picture 6">
            <a:extLst>
              <a:ext uri="{FF2B5EF4-FFF2-40B4-BE49-F238E27FC236}">
                <a16:creationId xmlns:a16="http://schemas.microsoft.com/office/drawing/2014/main" id="{AAE371B8-3D9E-27FA-5A9F-0DB834E0397E}"/>
              </a:ext>
            </a:extLst>
          </p:cNvPr>
          <p:cNvPicPr>
            <a:picLocks noChangeAspect="1"/>
          </p:cNvPicPr>
          <p:nvPr/>
        </p:nvPicPr>
        <p:blipFill>
          <a:blip r:embed="rId4"/>
          <a:stretch>
            <a:fillRect/>
          </a:stretch>
        </p:blipFill>
        <p:spPr>
          <a:xfrm>
            <a:off x="4427075" y="3652028"/>
            <a:ext cx="3566469" cy="2782638"/>
          </a:xfrm>
          <a:prstGeom prst="rect">
            <a:avLst/>
          </a:prstGeom>
        </p:spPr>
      </p:pic>
      <p:pic>
        <p:nvPicPr>
          <p:cNvPr id="9" name="Picture 8">
            <a:extLst>
              <a:ext uri="{FF2B5EF4-FFF2-40B4-BE49-F238E27FC236}">
                <a16:creationId xmlns:a16="http://schemas.microsoft.com/office/drawing/2014/main" id="{EB2F8471-565F-77EC-599D-9DBE823426D4}"/>
              </a:ext>
            </a:extLst>
          </p:cNvPr>
          <p:cNvPicPr>
            <a:picLocks noChangeAspect="1"/>
          </p:cNvPicPr>
          <p:nvPr/>
        </p:nvPicPr>
        <p:blipFill>
          <a:blip r:embed="rId5"/>
          <a:stretch>
            <a:fillRect/>
          </a:stretch>
        </p:blipFill>
        <p:spPr>
          <a:xfrm>
            <a:off x="8350143" y="3652029"/>
            <a:ext cx="3330229" cy="2782637"/>
          </a:xfrm>
          <a:prstGeom prst="rect">
            <a:avLst/>
          </a:prstGeom>
        </p:spPr>
      </p:pic>
    </p:spTree>
    <p:extLst>
      <p:ext uri="{BB962C8B-B14F-4D97-AF65-F5344CB8AC3E}">
        <p14:creationId xmlns:p14="http://schemas.microsoft.com/office/powerpoint/2010/main" val="77072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E52A4-2A3C-CEA3-6D4B-C663EA1B9BC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3" name="Content Placeholder 2">
            <a:extLst>
              <a:ext uri="{FF2B5EF4-FFF2-40B4-BE49-F238E27FC236}">
                <a16:creationId xmlns:a16="http://schemas.microsoft.com/office/drawing/2014/main" id="{F18A8500-B664-6F21-5C84-A00B24322AA4}"/>
              </a:ext>
            </a:extLst>
          </p:cNvPr>
          <p:cNvSpPr>
            <a:spLocks noGrp="1"/>
          </p:cNvSpPr>
          <p:nvPr>
            <p:ph idx="1"/>
          </p:nvPr>
        </p:nvSpPr>
        <p:spPr/>
        <p:txBody>
          <a:bodyPr/>
          <a:lstStyle/>
          <a:p>
            <a:pPr algn="just"/>
            <a:r>
              <a:rPr lang="en-IN" sz="2000" dirty="0">
                <a:latin typeface="Times New Roman" panose="02020603050405020304" pitchFamily="18" charset="0"/>
                <a:cs typeface="Times New Roman" panose="02020603050405020304" pitchFamily="18" charset="0"/>
              </a:rPr>
              <a:t>In the beginning, we have a choice of 4 cities.</a:t>
            </a:r>
          </a:p>
          <a:p>
            <a:pPr algn="just"/>
            <a:r>
              <a:rPr lang="en-IN" sz="2000" dirty="0">
                <a:latin typeface="Times New Roman" panose="02020603050405020304" pitchFamily="18" charset="0"/>
                <a:cs typeface="Times New Roman" panose="02020603050405020304" pitchFamily="18" charset="0"/>
              </a:rPr>
              <a:t>We have chosen one of the options, now we need to choose from 3 remaining cities.</a:t>
            </a:r>
          </a:p>
          <a:p>
            <a:pPr algn="just"/>
            <a:r>
              <a:rPr lang="en-IN" sz="2000" dirty="0">
                <a:latin typeface="Times New Roman" panose="02020603050405020304" pitchFamily="18" charset="0"/>
                <a:cs typeface="Times New Roman" panose="02020603050405020304" pitchFamily="18" charset="0"/>
              </a:rPr>
              <a:t>We make a choice, at the moment, the route options are: 4 times 3 equals 12.</a:t>
            </a:r>
          </a:p>
          <a:p>
            <a:endParaRPr lang="en-IN" dirty="0"/>
          </a:p>
        </p:txBody>
      </p:sp>
      <p:pic>
        <p:nvPicPr>
          <p:cNvPr id="5" name="Picture 4">
            <a:extLst>
              <a:ext uri="{FF2B5EF4-FFF2-40B4-BE49-F238E27FC236}">
                <a16:creationId xmlns:a16="http://schemas.microsoft.com/office/drawing/2014/main" id="{B3C0F0B6-A0EF-9C13-714C-75D7B1E8D7F5}"/>
              </a:ext>
            </a:extLst>
          </p:cNvPr>
          <p:cNvPicPr>
            <a:picLocks noChangeAspect="1"/>
          </p:cNvPicPr>
          <p:nvPr/>
        </p:nvPicPr>
        <p:blipFill>
          <a:blip r:embed="rId2"/>
          <a:stretch>
            <a:fillRect/>
          </a:stretch>
        </p:blipFill>
        <p:spPr>
          <a:xfrm>
            <a:off x="443981" y="3584540"/>
            <a:ext cx="3596952" cy="2911092"/>
          </a:xfrm>
          <a:prstGeom prst="rect">
            <a:avLst/>
          </a:prstGeom>
        </p:spPr>
      </p:pic>
      <p:pic>
        <p:nvPicPr>
          <p:cNvPr id="7" name="Picture 6">
            <a:extLst>
              <a:ext uri="{FF2B5EF4-FFF2-40B4-BE49-F238E27FC236}">
                <a16:creationId xmlns:a16="http://schemas.microsoft.com/office/drawing/2014/main" id="{B3E5F97A-78C1-4B5F-BB78-4BAB322326AD}"/>
              </a:ext>
            </a:extLst>
          </p:cNvPr>
          <p:cNvPicPr>
            <a:picLocks noChangeAspect="1"/>
          </p:cNvPicPr>
          <p:nvPr/>
        </p:nvPicPr>
        <p:blipFill>
          <a:blip r:embed="rId3"/>
          <a:stretch>
            <a:fillRect/>
          </a:stretch>
        </p:blipFill>
        <p:spPr>
          <a:xfrm>
            <a:off x="4184251" y="3584540"/>
            <a:ext cx="3398815" cy="2911092"/>
          </a:xfrm>
          <a:prstGeom prst="rect">
            <a:avLst/>
          </a:prstGeom>
        </p:spPr>
      </p:pic>
      <p:pic>
        <p:nvPicPr>
          <p:cNvPr id="9" name="Picture 8">
            <a:extLst>
              <a:ext uri="{FF2B5EF4-FFF2-40B4-BE49-F238E27FC236}">
                <a16:creationId xmlns:a16="http://schemas.microsoft.com/office/drawing/2014/main" id="{2DCA63F2-9186-5974-B700-B73AFFB28790}"/>
              </a:ext>
            </a:extLst>
          </p:cNvPr>
          <p:cNvPicPr>
            <a:picLocks noChangeAspect="1"/>
          </p:cNvPicPr>
          <p:nvPr/>
        </p:nvPicPr>
        <p:blipFill>
          <a:blip r:embed="rId4"/>
          <a:stretch>
            <a:fillRect/>
          </a:stretch>
        </p:blipFill>
        <p:spPr>
          <a:xfrm>
            <a:off x="7973637" y="3584540"/>
            <a:ext cx="3429297" cy="2911092"/>
          </a:xfrm>
          <a:prstGeom prst="rect">
            <a:avLst/>
          </a:prstGeom>
        </p:spPr>
      </p:pic>
      <p:pic>
        <p:nvPicPr>
          <p:cNvPr id="11" name="Picture 10">
            <a:extLst>
              <a:ext uri="{FF2B5EF4-FFF2-40B4-BE49-F238E27FC236}">
                <a16:creationId xmlns:a16="http://schemas.microsoft.com/office/drawing/2014/main" id="{4D7B4780-4062-6730-3743-888D266926D3}"/>
              </a:ext>
            </a:extLst>
          </p:cNvPr>
          <p:cNvPicPr>
            <a:picLocks noChangeAspect="1"/>
          </p:cNvPicPr>
          <p:nvPr/>
        </p:nvPicPr>
        <p:blipFill>
          <a:blip r:embed="rId5"/>
          <a:stretch>
            <a:fillRect/>
          </a:stretch>
        </p:blipFill>
        <p:spPr>
          <a:xfrm>
            <a:off x="9749251" y="6024154"/>
            <a:ext cx="1653683" cy="434378"/>
          </a:xfrm>
          <a:prstGeom prst="rect">
            <a:avLst/>
          </a:prstGeom>
        </p:spPr>
      </p:pic>
    </p:spTree>
    <p:extLst>
      <p:ext uri="{BB962C8B-B14F-4D97-AF65-F5344CB8AC3E}">
        <p14:creationId xmlns:p14="http://schemas.microsoft.com/office/powerpoint/2010/main" val="2920266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96C68-6073-E1F6-14EB-8610175830B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3" name="Content Placeholder 2">
            <a:extLst>
              <a:ext uri="{FF2B5EF4-FFF2-40B4-BE49-F238E27FC236}">
                <a16:creationId xmlns:a16="http://schemas.microsoft.com/office/drawing/2014/main" id="{453CB701-7CF4-32D1-4020-E7802F976A7F}"/>
              </a:ext>
            </a:extLst>
          </p:cNvPr>
          <p:cNvSpPr>
            <a:spLocks noGrp="1"/>
          </p:cNvSpPr>
          <p:nvPr>
            <p:ph idx="1"/>
          </p:nvPr>
        </p:nvSpPr>
        <p:spPr/>
        <p:txBody>
          <a:bodyPr>
            <a:normAutofit/>
          </a:bodyPr>
          <a:lstStyle/>
          <a:p>
            <a:r>
              <a:rPr lang="en-IN" sz="2000" dirty="0">
                <a:latin typeface="Times New Roman" panose="02020603050405020304" pitchFamily="18" charset="0"/>
                <a:cs typeface="Times New Roman" panose="02020603050405020304" pitchFamily="18" charset="0"/>
              </a:rPr>
              <a:t>We need to choose from 2 cities.</a:t>
            </a:r>
          </a:p>
          <a:p>
            <a:r>
              <a:rPr lang="en-IN" sz="2000" dirty="0">
                <a:latin typeface="Times New Roman" panose="02020603050405020304" pitchFamily="18" charset="0"/>
                <a:cs typeface="Times New Roman" panose="02020603050405020304" pitchFamily="18" charset="0"/>
              </a:rPr>
              <a:t>Development options are: 4 times 3 times 2 equals 24</a:t>
            </a:r>
          </a:p>
          <a:p>
            <a:endParaRPr lang="en-IN" sz="2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8F995BF4-A0D3-D2D5-58B9-583452164F3D}"/>
              </a:ext>
            </a:extLst>
          </p:cNvPr>
          <p:cNvPicPr>
            <a:picLocks noChangeAspect="1"/>
          </p:cNvPicPr>
          <p:nvPr/>
        </p:nvPicPr>
        <p:blipFill>
          <a:blip r:embed="rId2"/>
          <a:stretch>
            <a:fillRect/>
          </a:stretch>
        </p:blipFill>
        <p:spPr>
          <a:xfrm>
            <a:off x="4171783" y="3207775"/>
            <a:ext cx="3848433" cy="2827265"/>
          </a:xfrm>
          <a:prstGeom prst="rect">
            <a:avLst/>
          </a:prstGeom>
        </p:spPr>
      </p:pic>
      <p:pic>
        <p:nvPicPr>
          <p:cNvPr id="7" name="Picture 6">
            <a:extLst>
              <a:ext uri="{FF2B5EF4-FFF2-40B4-BE49-F238E27FC236}">
                <a16:creationId xmlns:a16="http://schemas.microsoft.com/office/drawing/2014/main" id="{EAA7EADA-AF7D-8B12-563B-8886B5C9B49B}"/>
              </a:ext>
            </a:extLst>
          </p:cNvPr>
          <p:cNvPicPr>
            <a:picLocks noChangeAspect="1"/>
          </p:cNvPicPr>
          <p:nvPr/>
        </p:nvPicPr>
        <p:blipFill>
          <a:blip r:embed="rId3"/>
          <a:stretch>
            <a:fillRect/>
          </a:stretch>
        </p:blipFill>
        <p:spPr>
          <a:xfrm>
            <a:off x="5840707" y="5654757"/>
            <a:ext cx="2179509" cy="403895"/>
          </a:xfrm>
          <a:prstGeom prst="rect">
            <a:avLst/>
          </a:prstGeom>
        </p:spPr>
      </p:pic>
    </p:spTree>
    <p:extLst>
      <p:ext uri="{BB962C8B-B14F-4D97-AF65-F5344CB8AC3E}">
        <p14:creationId xmlns:p14="http://schemas.microsoft.com/office/powerpoint/2010/main" val="2756468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CF37F-796A-1AAF-4C2D-4DE58300FEB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3" name="Content Placeholder 2">
            <a:extLst>
              <a:ext uri="{FF2B5EF4-FFF2-40B4-BE49-F238E27FC236}">
                <a16:creationId xmlns:a16="http://schemas.microsoft.com/office/drawing/2014/main" id="{31D09F56-3F96-66E7-7687-E826AEA32CBB}"/>
              </a:ext>
            </a:extLst>
          </p:cNvPr>
          <p:cNvSpPr>
            <a:spLocks noGrp="1"/>
          </p:cNvSpPr>
          <p:nvPr>
            <p:ph idx="1"/>
          </p:nvPr>
        </p:nvSpPr>
        <p:spPr/>
        <p:txBody>
          <a:bodyPr/>
          <a:lstStyle/>
          <a:p>
            <a:r>
              <a:rPr lang="en-IN" sz="2000" dirty="0">
                <a:latin typeface="Times New Roman" panose="02020603050405020304" pitchFamily="18" charset="0"/>
                <a:cs typeface="Times New Roman" panose="02020603050405020304" pitchFamily="18" charset="0"/>
              </a:rPr>
              <a:t>And then, there is only 1 option.</a:t>
            </a:r>
          </a:p>
          <a:p>
            <a:endParaRPr lang="en-IN" dirty="0"/>
          </a:p>
        </p:txBody>
      </p:sp>
      <p:pic>
        <p:nvPicPr>
          <p:cNvPr id="5" name="Picture 4">
            <a:extLst>
              <a:ext uri="{FF2B5EF4-FFF2-40B4-BE49-F238E27FC236}">
                <a16:creationId xmlns:a16="http://schemas.microsoft.com/office/drawing/2014/main" id="{A5AD17A8-BD94-7646-7654-6D39DBB412B8}"/>
              </a:ext>
            </a:extLst>
          </p:cNvPr>
          <p:cNvPicPr>
            <a:picLocks noChangeAspect="1"/>
          </p:cNvPicPr>
          <p:nvPr/>
        </p:nvPicPr>
        <p:blipFill>
          <a:blip r:embed="rId2"/>
          <a:stretch>
            <a:fillRect/>
          </a:stretch>
        </p:blipFill>
        <p:spPr>
          <a:xfrm>
            <a:off x="4392782" y="2544748"/>
            <a:ext cx="3406435" cy="2796782"/>
          </a:xfrm>
          <a:prstGeom prst="rect">
            <a:avLst/>
          </a:prstGeom>
        </p:spPr>
      </p:pic>
      <p:pic>
        <p:nvPicPr>
          <p:cNvPr id="7" name="Picture 6">
            <a:extLst>
              <a:ext uri="{FF2B5EF4-FFF2-40B4-BE49-F238E27FC236}">
                <a16:creationId xmlns:a16="http://schemas.microsoft.com/office/drawing/2014/main" id="{1B769B98-E751-B361-7CE1-6FB47B3E5DBA}"/>
              </a:ext>
            </a:extLst>
          </p:cNvPr>
          <p:cNvPicPr>
            <a:picLocks noChangeAspect="1"/>
          </p:cNvPicPr>
          <p:nvPr/>
        </p:nvPicPr>
        <p:blipFill>
          <a:blip r:embed="rId3"/>
          <a:stretch>
            <a:fillRect/>
          </a:stretch>
        </p:blipFill>
        <p:spPr>
          <a:xfrm>
            <a:off x="4678556" y="5310677"/>
            <a:ext cx="2834886" cy="472481"/>
          </a:xfrm>
          <a:prstGeom prst="rect">
            <a:avLst/>
          </a:prstGeom>
        </p:spPr>
      </p:pic>
    </p:spTree>
    <p:extLst>
      <p:ext uri="{BB962C8B-B14F-4D97-AF65-F5344CB8AC3E}">
        <p14:creationId xmlns:p14="http://schemas.microsoft.com/office/powerpoint/2010/main" val="523543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B9253-3C90-B546-B36E-95E87FEA4C7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3" name="Content Placeholder 2">
            <a:extLst>
              <a:ext uri="{FF2B5EF4-FFF2-40B4-BE49-F238E27FC236}">
                <a16:creationId xmlns:a16="http://schemas.microsoft.com/office/drawing/2014/main" id="{A1262515-DDEE-8105-0D05-DE90282C66D2}"/>
              </a:ext>
            </a:extLst>
          </p:cNvPr>
          <p:cNvSpPr>
            <a:spLocks noGrp="1"/>
          </p:cNvSpPr>
          <p:nvPr>
            <p:ph idx="1"/>
          </p:nvPr>
        </p:nvSpPr>
        <p:spPr/>
        <p:txBody>
          <a:bodyPr/>
          <a:lstStyle/>
          <a:p>
            <a:r>
              <a:rPr lang="en-IN" sz="1800" dirty="0">
                <a:latin typeface="Times New Roman" panose="02020603050405020304" pitchFamily="18" charset="0"/>
                <a:cs typeface="Times New Roman" panose="02020603050405020304" pitchFamily="18" charset="0"/>
              </a:rPr>
              <a:t>The number of options is the factorial of the number of cities minus one.</a:t>
            </a:r>
          </a:p>
          <a:p>
            <a:r>
              <a:rPr lang="en-IN" dirty="0">
                <a:latin typeface="Times New Roman" panose="02020603050405020304" pitchFamily="18" charset="0"/>
                <a:cs typeface="Times New Roman" panose="02020603050405020304" pitchFamily="18" charset="0"/>
              </a:rPr>
              <a:t>Here the small “n” means the number of cities. Since our problem is symmetrical and the route is closed the result must be divided by 2, since the routes are equivalent </a:t>
            </a:r>
            <a:endParaRPr lang="en-IN" dirty="0"/>
          </a:p>
        </p:txBody>
      </p:sp>
      <p:pic>
        <p:nvPicPr>
          <p:cNvPr id="9" name="Picture 8">
            <a:extLst>
              <a:ext uri="{FF2B5EF4-FFF2-40B4-BE49-F238E27FC236}">
                <a16:creationId xmlns:a16="http://schemas.microsoft.com/office/drawing/2014/main" id="{1E7E2ECA-10F3-C146-358E-3146A75EFE66}"/>
              </a:ext>
            </a:extLst>
          </p:cNvPr>
          <p:cNvPicPr>
            <a:picLocks noChangeAspect="1"/>
          </p:cNvPicPr>
          <p:nvPr/>
        </p:nvPicPr>
        <p:blipFill>
          <a:blip r:embed="rId2"/>
          <a:stretch>
            <a:fillRect/>
          </a:stretch>
        </p:blipFill>
        <p:spPr>
          <a:xfrm>
            <a:off x="434280" y="3280289"/>
            <a:ext cx="5456838" cy="3227523"/>
          </a:xfrm>
          <a:prstGeom prst="rect">
            <a:avLst/>
          </a:prstGeom>
        </p:spPr>
      </p:pic>
      <p:pic>
        <p:nvPicPr>
          <p:cNvPr id="5" name="Picture 4">
            <a:extLst>
              <a:ext uri="{FF2B5EF4-FFF2-40B4-BE49-F238E27FC236}">
                <a16:creationId xmlns:a16="http://schemas.microsoft.com/office/drawing/2014/main" id="{D106AC50-2AF2-A15E-7145-B5B4AF9A96ED}"/>
              </a:ext>
            </a:extLst>
          </p:cNvPr>
          <p:cNvPicPr>
            <a:picLocks noChangeAspect="1"/>
          </p:cNvPicPr>
          <p:nvPr/>
        </p:nvPicPr>
        <p:blipFill>
          <a:blip r:embed="rId3"/>
          <a:stretch>
            <a:fillRect/>
          </a:stretch>
        </p:blipFill>
        <p:spPr>
          <a:xfrm>
            <a:off x="6096001" y="3280289"/>
            <a:ext cx="5775568" cy="3227523"/>
          </a:xfrm>
          <a:prstGeom prst="rect">
            <a:avLst/>
          </a:prstGeom>
        </p:spPr>
      </p:pic>
    </p:spTree>
    <p:extLst>
      <p:ext uri="{BB962C8B-B14F-4D97-AF65-F5344CB8AC3E}">
        <p14:creationId xmlns:p14="http://schemas.microsoft.com/office/powerpoint/2010/main" val="3468508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6358B-7510-39AE-E739-F44A99BF418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3" name="Content Placeholder 2">
            <a:extLst>
              <a:ext uri="{FF2B5EF4-FFF2-40B4-BE49-F238E27FC236}">
                <a16:creationId xmlns:a16="http://schemas.microsoft.com/office/drawing/2014/main" id="{9DFA3B6B-4FA4-6C01-5A94-8EC55B3166C6}"/>
              </a:ext>
            </a:extLst>
          </p:cNvPr>
          <p:cNvSpPr>
            <a:spLocks noGrp="1"/>
          </p:cNvSpPr>
          <p:nvPr>
            <p:ph idx="1"/>
          </p:nvPr>
        </p:nvSpPr>
        <p:spPr/>
        <p:txBody>
          <a:bodyPr>
            <a:normAutofit/>
          </a:bodyPr>
          <a:lstStyle/>
          <a:p>
            <a:pPr algn="just"/>
            <a:r>
              <a:rPr lang="en-IN" sz="2000" dirty="0">
                <a:latin typeface="Times New Roman" panose="02020603050405020304" pitchFamily="18" charset="0"/>
                <a:cs typeface="Times New Roman" panose="02020603050405020304" pitchFamily="18" charset="0"/>
              </a:rPr>
              <a:t>The number of options increases rapidly with the increase in the number of cities, and for 66 cities and more, the problem, in practice, cannot be solved using brute force search.</a:t>
            </a:r>
          </a:p>
          <a:p>
            <a:pPr algn="just"/>
            <a:r>
              <a:rPr lang="en-IN" sz="2000" dirty="0">
                <a:latin typeface="Times New Roman" panose="02020603050405020304" pitchFamily="18" charset="0"/>
                <a:cs typeface="Times New Roman" panose="02020603050405020304" pitchFamily="18" charset="0"/>
              </a:rPr>
              <a:t>But in many cases, a person can instantly solve this problem, and here is an example.</a:t>
            </a:r>
          </a:p>
          <a:p>
            <a:pPr algn="just"/>
            <a:endParaRPr lang="en-IN" sz="2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551F449E-8A30-5EEC-8BDD-595BEC94A15D}"/>
              </a:ext>
            </a:extLst>
          </p:cNvPr>
          <p:cNvPicPr>
            <a:picLocks noChangeAspect="1"/>
          </p:cNvPicPr>
          <p:nvPr/>
        </p:nvPicPr>
        <p:blipFill>
          <a:blip r:embed="rId2"/>
          <a:stretch>
            <a:fillRect/>
          </a:stretch>
        </p:blipFill>
        <p:spPr>
          <a:xfrm>
            <a:off x="3072326" y="3261376"/>
            <a:ext cx="6047348" cy="3478722"/>
          </a:xfrm>
          <a:prstGeom prst="rect">
            <a:avLst/>
          </a:prstGeom>
        </p:spPr>
      </p:pic>
    </p:spTree>
    <p:extLst>
      <p:ext uri="{BB962C8B-B14F-4D97-AF65-F5344CB8AC3E}">
        <p14:creationId xmlns:p14="http://schemas.microsoft.com/office/powerpoint/2010/main" val="10037233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F8897-153F-F612-8085-A7C2D8F4C0A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3" name="Content Placeholder 2">
            <a:extLst>
              <a:ext uri="{FF2B5EF4-FFF2-40B4-BE49-F238E27FC236}">
                <a16:creationId xmlns:a16="http://schemas.microsoft.com/office/drawing/2014/main" id="{61FF45A3-A901-FA8C-79AC-ABCD624E7E07}"/>
              </a:ext>
            </a:extLst>
          </p:cNvPr>
          <p:cNvSpPr>
            <a:spLocks noGrp="1"/>
          </p:cNvSpPr>
          <p:nvPr>
            <p:ph idx="1"/>
          </p:nvPr>
        </p:nvSpPr>
        <p:spPr/>
        <p:txBody>
          <a:bodyPr>
            <a:normAutofit/>
          </a:bodyPr>
          <a:lstStyle/>
          <a:p>
            <a:pPr algn="just"/>
            <a:r>
              <a:rPr lang="en-IN" sz="2000" dirty="0">
                <a:latin typeface="Times New Roman" panose="02020603050405020304" pitchFamily="18" charset="0"/>
                <a:cs typeface="Times New Roman" panose="02020603050405020304" pitchFamily="18" charset="0"/>
              </a:rPr>
              <a:t>The algorithm, by the way, tries other options.</a:t>
            </a:r>
          </a:p>
          <a:p>
            <a:pPr algn="just"/>
            <a:r>
              <a:rPr lang="en-IN" sz="2000" dirty="0">
                <a:latin typeface="Times New Roman" panose="02020603050405020304" pitchFamily="18" charset="0"/>
                <a:cs typeface="Times New Roman" panose="02020603050405020304" pitchFamily="18" charset="0"/>
              </a:rPr>
              <a:t>This is the cardinal difference.</a:t>
            </a:r>
          </a:p>
          <a:p>
            <a:pPr algn="just"/>
            <a:r>
              <a:rPr lang="en-IN" sz="2000" dirty="0">
                <a:latin typeface="Times New Roman" panose="02020603050405020304" pitchFamily="18" charset="0"/>
                <a:cs typeface="Times New Roman" panose="02020603050405020304" pitchFamily="18" charset="0"/>
              </a:rPr>
              <a:t>This is how the cities are approximately located in one of the articles on travelling salesman problem.</a:t>
            </a:r>
          </a:p>
          <a:p>
            <a:pPr marL="0" indent="0" algn="just">
              <a:buNone/>
            </a:pPr>
            <a:r>
              <a:rPr lang="en-IN" sz="2000" dirty="0">
                <a:latin typeface="Times New Roman" panose="02020603050405020304" pitchFamily="18" charset="0"/>
                <a:cs typeface="Times New Roman" panose="02020603050405020304" pitchFamily="18" charset="0"/>
              </a:rPr>
              <a:t> </a:t>
            </a:r>
          </a:p>
        </p:txBody>
      </p:sp>
      <p:pic>
        <p:nvPicPr>
          <p:cNvPr id="5" name="Picture 4">
            <a:extLst>
              <a:ext uri="{FF2B5EF4-FFF2-40B4-BE49-F238E27FC236}">
                <a16:creationId xmlns:a16="http://schemas.microsoft.com/office/drawing/2014/main" id="{0FC80E95-BD59-369E-F29E-0C2C74AE3153}"/>
              </a:ext>
            </a:extLst>
          </p:cNvPr>
          <p:cNvPicPr>
            <a:picLocks noChangeAspect="1"/>
          </p:cNvPicPr>
          <p:nvPr/>
        </p:nvPicPr>
        <p:blipFill>
          <a:blip r:embed="rId2"/>
          <a:stretch>
            <a:fillRect/>
          </a:stretch>
        </p:blipFill>
        <p:spPr>
          <a:xfrm>
            <a:off x="512118" y="3567058"/>
            <a:ext cx="4990882" cy="2922726"/>
          </a:xfrm>
          <a:prstGeom prst="rect">
            <a:avLst/>
          </a:prstGeom>
        </p:spPr>
      </p:pic>
      <p:pic>
        <p:nvPicPr>
          <p:cNvPr id="7" name="Picture 6">
            <a:extLst>
              <a:ext uri="{FF2B5EF4-FFF2-40B4-BE49-F238E27FC236}">
                <a16:creationId xmlns:a16="http://schemas.microsoft.com/office/drawing/2014/main" id="{A256A0E2-C59E-8548-D157-5ECEA7ED8812}"/>
              </a:ext>
            </a:extLst>
          </p:cNvPr>
          <p:cNvPicPr>
            <a:picLocks noChangeAspect="1"/>
          </p:cNvPicPr>
          <p:nvPr/>
        </p:nvPicPr>
        <p:blipFill>
          <a:blip r:embed="rId3"/>
          <a:stretch>
            <a:fillRect/>
          </a:stretch>
        </p:blipFill>
        <p:spPr>
          <a:xfrm>
            <a:off x="5894396" y="3567058"/>
            <a:ext cx="5622200" cy="2922726"/>
          </a:xfrm>
          <a:prstGeom prst="rect">
            <a:avLst/>
          </a:prstGeom>
        </p:spPr>
      </p:pic>
    </p:spTree>
    <p:extLst>
      <p:ext uri="{BB962C8B-B14F-4D97-AF65-F5344CB8AC3E}">
        <p14:creationId xmlns:p14="http://schemas.microsoft.com/office/powerpoint/2010/main" val="530034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C5188-A83B-E34D-9D05-B60B62DB885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3" name="Content Placeholder 2">
            <a:extLst>
              <a:ext uri="{FF2B5EF4-FFF2-40B4-BE49-F238E27FC236}">
                <a16:creationId xmlns:a16="http://schemas.microsoft.com/office/drawing/2014/main" id="{81151D0B-95F0-A216-6EFA-B6E5CD936235}"/>
              </a:ext>
            </a:extLst>
          </p:cNvPr>
          <p:cNvSpPr>
            <a:spLocks noGrp="1"/>
          </p:cNvSpPr>
          <p:nvPr>
            <p:ph idx="1"/>
          </p:nvPr>
        </p:nvSpPr>
        <p:spPr/>
        <p:txBody>
          <a:bodyPr>
            <a:normAutofit/>
          </a:bodyPr>
          <a:lstStyle/>
          <a:p>
            <a:pPr algn="just"/>
            <a:r>
              <a:rPr lang="en-IN" sz="2000" dirty="0">
                <a:latin typeface="Times New Roman" panose="02020603050405020304" pitchFamily="18" charset="0"/>
                <a:cs typeface="Times New Roman" panose="02020603050405020304" pitchFamily="18" charset="0"/>
              </a:rPr>
              <a:t>The example is clearly not the best, since it does not show the complexity of the task.</a:t>
            </a:r>
          </a:p>
          <a:p>
            <a:pPr algn="just"/>
            <a:r>
              <a:rPr lang="en-IN" sz="2000" dirty="0">
                <a:latin typeface="Times New Roman" panose="02020603050405020304" pitchFamily="18" charset="0"/>
                <a:cs typeface="Times New Roman" panose="02020603050405020304" pitchFamily="18" charset="0"/>
              </a:rPr>
              <a:t>Things get a little more complicated when the points connecting the route are located more or less evenly.</a:t>
            </a:r>
          </a:p>
          <a:p>
            <a:pPr algn="just"/>
            <a:r>
              <a:rPr lang="en-IN" sz="2000" dirty="0">
                <a:latin typeface="Times New Roman" panose="02020603050405020304" pitchFamily="18" charset="0"/>
                <a:cs typeface="Times New Roman" panose="02020603050405020304" pitchFamily="18" charset="0"/>
              </a:rPr>
              <a:t>But even in this case, a person, by simply following common sense, finds a solution within 5%, maximum 10% of the best solutions.  </a:t>
            </a:r>
          </a:p>
        </p:txBody>
      </p:sp>
      <p:pic>
        <p:nvPicPr>
          <p:cNvPr id="5" name="Picture 4">
            <a:extLst>
              <a:ext uri="{FF2B5EF4-FFF2-40B4-BE49-F238E27FC236}">
                <a16:creationId xmlns:a16="http://schemas.microsoft.com/office/drawing/2014/main" id="{AC477875-89B5-8DC6-D358-1E8BB355B848}"/>
              </a:ext>
            </a:extLst>
          </p:cNvPr>
          <p:cNvPicPr>
            <a:picLocks noChangeAspect="1"/>
          </p:cNvPicPr>
          <p:nvPr/>
        </p:nvPicPr>
        <p:blipFill>
          <a:blip r:embed="rId2"/>
          <a:stretch>
            <a:fillRect/>
          </a:stretch>
        </p:blipFill>
        <p:spPr>
          <a:xfrm>
            <a:off x="4150307" y="4069080"/>
            <a:ext cx="3891385" cy="2562838"/>
          </a:xfrm>
          <a:prstGeom prst="rect">
            <a:avLst/>
          </a:prstGeom>
        </p:spPr>
      </p:pic>
    </p:spTree>
    <p:extLst>
      <p:ext uri="{BB962C8B-B14F-4D97-AF65-F5344CB8AC3E}">
        <p14:creationId xmlns:p14="http://schemas.microsoft.com/office/powerpoint/2010/main" val="32914225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70EE0-4947-6C64-9117-B30A09AB8DE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3" name="Content Placeholder 2">
            <a:extLst>
              <a:ext uri="{FF2B5EF4-FFF2-40B4-BE49-F238E27FC236}">
                <a16:creationId xmlns:a16="http://schemas.microsoft.com/office/drawing/2014/main" id="{C6855948-ACFC-C5BF-7FE1-53468BC3D8A4}"/>
              </a:ext>
            </a:extLst>
          </p:cNvPr>
          <p:cNvSpPr>
            <a:spLocks noGrp="1"/>
          </p:cNvSpPr>
          <p:nvPr>
            <p:ph idx="1"/>
          </p:nvPr>
        </p:nvSpPr>
        <p:spPr/>
        <p:txBody>
          <a:bodyPr/>
          <a:lstStyle/>
          <a:p>
            <a:r>
              <a:rPr lang="en-IN" sz="2000" dirty="0">
                <a:latin typeface="Times New Roman" panose="02020603050405020304" pitchFamily="18" charset="0"/>
                <a:cs typeface="Times New Roman" panose="02020603050405020304" pitchFamily="18" charset="0"/>
              </a:rPr>
              <a:t>In fact, from a huge number of options, these are immediately excluded.</a:t>
            </a:r>
          </a:p>
          <a:p>
            <a:r>
              <a:rPr lang="en-IN" sz="2000" dirty="0">
                <a:latin typeface="Times New Roman" panose="02020603050405020304" pitchFamily="18" charset="0"/>
                <a:cs typeface="Times New Roman" panose="02020603050405020304" pitchFamily="18" charset="0"/>
              </a:rPr>
              <a:t>Lets connect 30 cities by ourselves.</a:t>
            </a:r>
          </a:p>
          <a:p>
            <a:r>
              <a:rPr lang="en-IN" sz="2000" dirty="0">
                <a:latin typeface="Times New Roman" panose="02020603050405020304" pitchFamily="18" charset="0"/>
                <a:cs typeface="Times New Roman" panose="02020603050405020304" pitchFamily="18" charset="0"/>
              </a:rPr>
              <a:t>Firstly, you shouldn’t arrange everything so that you will then have to make a long jump to the starting city.</a:t>
            </a:r>
          </a:p>
          <a:p>
            <a:pPr marL="0" indent="0">
              <a:buNone/>
            </a:pPr>
            <a:endParaRPr lang="en-IN" dirty="0"/>
          </a:p>
        </p:txBody>
      </p:sp>
      <p:pic>
        <p:nvPicPr>
          <p:cNvPr id="5" name="Picture 4">
            <a:extLst>
              <a:ext uri="{FF2B5EF4-FFF2-40B4-BE49-F238E27FC236}">
                <a16:creationId xmlns:a16="http://schemas.microsoft.com/office/drawing/2014/main" id="{536F3F36-2F60-37E0-763B-0EB2C77E6AE9}"/>
              </a:ext>
            </a:extLst>
          </p:cNvPr>
          <p:cNvPicPr>
            <a:picLocks noChangeAspect="1"/>
          </p:cNvPicPr>
          <p:nvPr/>
        </p:nvPicPr>
        <p:blipFill>
          <a:blip r:embed="rId2"/>
          <a:stretch>
            <a:fillRect/>
          </a:stretch>
        </p:blipFill>
        <p:spPr>
          <a:xfrm>
            <a:off x="6778800" y="3657600"/>
            <a:ext cx="3865546" cy="2824718"/>
          </a:xfrm>
          <a:prstGeom prst="rect">
            <a:avLst/>
          </a:prstGeom>
        </p:spPr>
      </p:pic>
      <p:pic>
        <p:nvPicPr>
          <p:cNvPr id="9" name="Picture 8">
            <a:extLst>
              <a:ext uri="{FF2B5EF4-FFF2-40B4-BE49-F238E27FC236}">
                <a16:creationId xmlns:a16="http://schemas.microsoft.com/office/drawing/2014/main" id="{E2C5E39C-729A-AFD1-6718-AEC949BB1014}"/>
              </a:ext>
            </a:extLst>
          </p:cNvPr>
          <p:cNvPicPr>
            <a:picLocks noChangeAspect="1"/>
          </p:cNvPicPr>
          <p:nvPr/>
        </p:nvPicPr>
        <p:blipFill>
          <a:blip r:embed="rId3"/>
          <a:stretch>
            <a:fillRect/>
          </a:stretch>
        </p:blipFill>
        <p:spPr>
          <a:xfrm>
            <a:off x="2333545" y="3657600"/>
            <a:ext cx="3387458" cy="2824718"/>
          </a:xfrm>
          <a:prstGeom prst="rect">
            <a:avLst/>
          </a:prstGeom>
        </p:spPr>
      </p:pic>
    </p:spTree>
    <p:extLst>
      <p:ext uri="{BB962C8B-B14F-4D97-AF65-F5344CB8AC3E}">
        <p14:creationId xmlns:p14="http://schemas.microsoft.com/office/powerpoint/2010/main" val="1575212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E0B8A-981B-61A8-3F34-D8D4CF7AE5C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3" name="Content Placeholder 2">
            <a:extLst>
              <a:ext uri="{FF2B5EF4-FFF2-40B4-BE49-F238E27FC236}">
                <a16:creationId xmlns:a16="http://schemas.microsoft.com/office/drawing/2014/main" id="{B004289F-4A0A-FE81-4C3F-4979FAD61B70}"/>
              </a:ext>
            </a:extLst>
          </p:cNvPr>
          <p:cNvSpPr>
            <a:spLocks noGrp="1"/>
          </p:cNvSpPr>
          <p:nvPr>
            <p:ph idx="1"/>
          </p:nvPr>
        </p:nvSpPr>
        <p:spPr/>
        <p:txBody>
          <a:bodyPr/>
          <a:lstStyle/>
          <a:p>
            <a:pPr algn="just"/>
            <a:r>
              <a:rPr lang="en-IN" sz="2000" dirty="0">
                <a:latin typeface="Times New Roman" panose="02020603050405020304" pitchFamily="18" charset="0"/>
                <a:cs typeface="Times New Roman" panose="02020603050405020304" pitchFamily="18" charset="0"/>
              </a:rPr>
              <a:t>The route should be like this. </a:t>
            </a:r>
          </a:p>
          <a:p>
            <a:pPr algn="just"/>
            <a:r>
              <a:rPr lang="en-IN" sz="2000" dirty="0">
                <a:latin typeface="Times New Roman" panose="02020603050405020304" pitchFamily="18" charset="0"/>
                <a:cs typeface="Times New Roman" panose="02020603050405020304" pitchFamily="18" charset="0"/>
              </a:rPr>
              <a:t>We are trying to move to the nearest cities, if we go here, we will have to take a long jump to return to these cities, so we add them at once. </a:t>
            </a:r>
          </a:p>
          <a:p>
            <a:pPr marL="0" indent="0">
              <a:buNone/>
            </a:pPr>
            <a:endParaRPr lang="en-IN" dirty="0"/>
          </a:p>
        </p:txBody>
      </p:sp>
      <p:pic>
        <p:nvPicPr>
          <p:cNvPr id="5" name="Picture 4">
            <a:extLst>
              <a:ext uri="{FF2B5EF4-FFF2-40B4-BE49-F238E27FC236}">
                <a16:creationId xmlns:a16="http://schemas.microsoft.com/office/drawing/2014/main" id="{24C82043-133C-13E3-9F17-DFC969BF3530}"/>
              </a:ext>
            </a:extLst>
          </p:cNvPr>
          <p:cNvPicPr>
            <a:picLocks noChangeAspect="1"/>
          </p:cNvPicPr>
          <p:nvPr/>
        </p:nvPicPr>
        <p:blipFill>
          <a:blip r:embed="rId2"/>
          <a:stretch>
            <a:fillRect/>
          </a:stretch>
        </p:blipFill>
        <p:spPr>
          <a:xfrm>
            <a:off x="405760" y="3915947"/>
            <a:ext cx="3883212" cy="2570066"/>
          </a:xfrm>
          <a:prstGeom prst="rect">
            <a:avLst/>
          </a:prstGeom>
        </p:spPr>
      </p:pic>
      <p:pic>
        <p:nvPicPr>
          <p:cNvPr id="7" name="Picture 6">
            <a:extLst>
              <a:ext uri="{FF2B5EF4-FFF2-40B4-BE49-F238E27FC236}">
                <a16:creationId xmlns:a16="http://schemas.microsoft.com/office/drawing/2014/main" id="{97A2EEF5-89ED-9309-A650-1341C9200FEF}"/>
              </a:ext>
            </a:extLst>
          </p:cNvPr>
          <p:cNvPicPr>
            <a:picLocks noChangeAspect="1"/>
          </p:cNvPicPr>
          <p:nvPr/>
        </p:nvPicPr>
        <p:blipFill>
          <a:blip r:embed="rId3"/>
          <a:stretch>
            <a:fillRect/>
          </a:stretch>
        </p:blipFill>
        <p:spPr>
          <a:xfrm>
            <a:off x="4445188" y="3915947"/>
            <a:ext cx="3719098" cy="2570066"/>
          </a:xfrm>
          <a:prstGeom prst="rect">
            <a:avLst/>
          </a:prstGeom>
        </p:spPr>
      </p:pic>
      <p:pic>
        <p:nvPicPr>
          <p:cNvPr id="9" name="Picture 8">
            <a:extLst>
              <a:ext uri="{FF2B5EF4-FFF2-40B4-BE49-F238E27FC236}">
                <a16:creationId xmlns:a16="http://schemas.microsoft.com/office/drawing/2014/main" id="{768DE1A9-FA85-9469-B644-8CDCC68DD621}"/>
              </a:ext>
            </a:extLst>
          </p:cNvPr>
          <p:cNvPicPr>
            <a:picLocks noChangeAspect="1"/>
          </p:cNvPicPr>
          <p:nvPr/>
        </p:nvPicPr>
        <p:blipFill>
          <a:blip r:embed="rId4"/>
          <a:stretch>
            <a:fillRect/>
          </a:stretch>
        </p:blipFill>
        <p:spPr>
          <a:xfrm>
            <a:off x="8320502" y="3915947"/>
            <a:ext cx="3465737" cy="2570066"/>
          </a:xfrm>
          <a:prstGeom prst="rect">
            <a:avLst/>
          </a:prstGeom>
        </p:spPr>
      </p:pic>
    </p:spTree>
    <p:extLst>
      <p:ext uri="{BB962C8B-B14F-4D97-AF65-F5344CB8AC3E}">
        <p14:creationId xmlns:p14="http://schemas.microsoft.com/office/powerpoint/2010/main" val="298548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10E14-AB2C-F583-1942-A25D6CDA3EF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3" name="Content Placeholder 2">
            <a:extLst>
              <a:ext uri="{FF2B5EF4-FFF2-40B4-BE49-F238E27FC236}">
                <a16:creationId xmlns:a16="http://schemas.microsoft.com/office/drawing/2014/main" id="{02C0120E-EFD1-1973-F44F-390ADBE31045}"/>
              </a:ext>
            </a:extLst>
          </p:cNvPr>
          <p:cNvSpPr>
            <a:spLocks noGrp="1"/>
          </p:cNvSpPr>
          <p:nvPr>
            <p:ph idx="1"/>
          </p:nvPr>
        </p:nvSpPr>
        <p:spPr/>
        <p:txBody>
          <a:bodyPr/>
          <a:lstStyle/>
          <a:p>
            <a:r>
              <a:rPr lang="en-IN" sz="1800" dirty="0">
                <a:latin typeface="Times New Roman" panose="02020603050405020304" pitchFamily="18" charset="0"/>
                <a:cs typeface="Times New Roman" panose="02020603050405020304" pitchFamily="18" charset="0"/>
              </a:rPr>
              <a:t>Also, don’t forget to include these cities.</a:t>
            </a:r>
            <a:endParaRPr lang="en-IN" dirty="0"/>
          </a:p>
          <a:p>
            <a:endParaRPr lang="en-IN" dirty="0"/>
          </a:p>
          <a:p>
            <a:endParaRPr lang="en-IN" dirty="0"/>
          </a:p>
          <a:p>
            <a:endParaRPr lang="en-IN" dirty="0"/>
          </a:p>
          <a:p>
            <a:endParaRPr lang="en-IN" dirty="0"/>
          </a:p>
          <a:p>
            <a:endParaRPr lang="en-IN" dirty="0"/>
          </a:p>
          <a:p>
            <a:endParaRPr lang="en-IN" dirty="0"/>
          </a:p>
        </p:txBody>
      </p:sp>
      <p:pic>
        <p:nvPicPr>
          <p:cNvPr id="5" name="Picture 4">
            <a:extLst>
              <a:ext uri="{FF2B5EF4-FFF2-40B4-BE49-F238E27FC236}">
                <a16:creationId xmlns:a16="http://schemas.microsoft.com/office/drawing/2014/main" id="{FDF22E7F-CB86-04B0-B7C3-5CBFD91BB4E8}"/>
              </a:ext>
            </a:extLst>
          </p:cNvPr>
          <p:cNvPicPr>
            <a:picLocks noChangeAspect="1"/>
          </p:cNvPicPr>
          <p:nvPr/>
        </p:nvPicPr>
        <p:blipFill>
          <a:blip r:embed="rId2"/>
          <a:stretch>
            <a:fillRect/>
          </a:stretch>
        </p:blipFill>
        <p:spPr>
          <a:xfrm>
            <a:off x="1268246" y="3067615"/>
            <a:ext cx="4773777" cy="3043830"/>
          </a:xfrm>
          <a:prstGeom prst="rect">
            <a:avLst/>
          </a:prstGeom>
        </p:spPr>
      </p:pic>
      <p:pic>
        <p:nvPicPr>
          <p:cNvPr id="7" name="Picture 6">
            <a:extLst>
              <a:ext uri="{FF2B5EF4-FFF2-40B4-BE49-F238E27FC236}">
                <a16:creationId xmlns:a16="http://schemas.microsoft.com/office/drawing/2014/main" id="{9731620C-3302-7D15-C049-B33E89D88D5C}"/>
              </a:ext>
            </a:extLst>
          </p:cNvPr>
          <p:cNvPicPr>
            <a:picLocks noChangeAspect="1"/>
          </p:cNvPicPr>
          <p:nvPr/>
        </p:nvPicPr>
        <p:blipFill>
          <a:blip r:embed="rId3"/>
          <a:stretch>
            <a:fillRect/>
          </a:stretch>
        </p:blipFill>
        <p:spPr>
          <a:xfrm>
            <a:off x="6521740" y="3067615"/>
            <a:ext cx="4603460" cy="3056351"/>
          </a:xfrm>
          <a:prstGeom prst="rect">
            <a:avLst/>
          </a:prstGeom>
        </p:spPr>
      </p:pic>
    </p:spTree>
    <p:extLst>
      <p:ext uri="{BB962C8B-B14F-4D97-AF65-F5344CB8AC3E}">
        <p14:creationId xmlns:p14="http://schemas.microsoft.com/office/powerpoint/2010/main" val="268929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EB902-96D2-85B5-194C-8FDF40CAA40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3" name="Content Placeholder 2">
            <a:extLst>
              <a:ext uri="{FF2B5EF4-FFF2-40B4-BE49-F238E27FC236}">
                <a16:creationId xmlns:a16="http://schemas.microsoft.com/office/drawing/2014/main" id="{6B329E9C-601F-1E00-46F5-8FF12A39231D}"/>
              </a:ext>
            </a:extLst>
          </p:cNvPr>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Next, you can go either this way or this way.</a:t>
            </a:r>
          </a:p>
          <a:p>
            <a:endParaRPr lang="en-IN" dirty="0"/>
          </a:p>
        </p:txBody>
      </p:sp>
      <p:pic>
        <p:nvPicPr>
          <p:cNvPr id="5" name="Picture 4">
            <a:extLst>
              <a:ext uri="{FF2B5EF4-FFF2-40B4-BE49-F238E27FC236}">
                <a16:creationId xmlns:a16="http://schemas.microsoft.com/office/drawing/2014/main" id="{803F5F35-A1C2-8BFB-A082-DE3215766F23}"/>
              </a:ext>
            </a:extLst>
          </p:cNvPr>
          <p:cNvPicPr>
            <a:picLocks noChangeAspect="1"/>
          </p:cNvPicPr>
          <p:nvPr/>
        </p:nvPicPr>
        <p:blipFill>
          <a:blip r:embed="rId2"/>
          <a:stretch>
            <a:fillRect/>
          </a:stretch>
        </p:blipFill>
        <p:spPr>
          <a:xfrm>
            <a:off x="1066800" y="2788187"/>
            <a:ext cx="4859851" cy="3503756"/>
          </a:xfrm>
          <a:prstGeom prst="rect">
            <a:avLst/>
          </a:prstGeom>
        </p:spPr>
      </p:pic>
      <p:pic>
        <p:nvPicPr>
          <p:cNvPr id="7" name="Picture 6">
            <a:extLst>
              <a:ext uri="{FF2B5EF4-FFF2-40B4-BE49-F238E27FC236}">
                <a16:creationId xmlns:a16="http://schemas.microsoft.com/office/drawing/2014/main" id="{00659CBA-2D46-378D-A068-6D1F82211D37}"/>
              </a:ext>
            </a:extLst>
          </p:cNvPr>
          <p:cNvPicPr>
            <a:picLocks noChangeAspect="1"/>
          </p:cNvPicPr>
          <p:nvPr/>
        </p:nvPicPr>
        <p:blipFill>
          <a:blip r:embed="rId3"/>
          <a:stretch>
            <a:fillRect/>
          </a:stretch>
        </p:blipFill>
        <p:spPr>
          <a:xfrm>
            <a:off x="6177914" y="2788188"/>
            <a:ext cx="5473850" cy="3503756"/>
          </a:xfrm>
          <a:prstGeom prst="rect">
            <a:avLst/>
          </a:prstGeom>
        </p:spPr>
      </p:pic>
    </p:spTree>
    <p:extLst>
      <p:ext uri="{BB962C8B-B14F-4D97-AF65-F5344CB8AC3E}">
        <p14:creationId xmlns:p14="http://schemas.microsoft.com/office/powerpoint/2010/main" val="3563658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BF6F8-496A-1011-CDD2-BF8A4E756D3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3" name="Content Placeholder 2">
            <a:extLst>
              <a:ext uri="{FF2B5EF4-FFF2-40B4-BE49-F238E27FC236}">
                <a16:creationId xmlns:a16="http://schemas.microsoft.com/office/drawing/2014/main" id="{413817D7-72E4-E595-49EA-218AF541FDB7}"/>
              </a:ext>
            </a:extLst>
          </p:cNvPr>
          <p:cNvSpPr>
            <a:spLocks noGrp="1"/>
          </p:cNvSpPr>
          <p:nvPr>
            <p:ph idx="1"/>
          </p:nvPr>
        </p:nvSpPr>
        <p:spPr/>
        <p:txBody>
          <a:bodyPr>
            <a:normAutofit/>
          </a:bodyPr>
          <a:lstStyle/>
          <a:p>
            <a:r>
              <a:rPr lang="en-IN" sz="2000" dirty="0">
                <a:latin typeface="Times New Roman" panose="02020603050405020304" pitchFamily="18" charset="0"/>
                <a:cs typeface="Times New Roman" panose="02020603050405020304" pitchFamily="18" charset="0"/>
              </a:rPr>
              <a:t>Lets go with the option 2.</a:t>
            </a:r>
          </a:p>
          <a:p>
            <a:r>
              <a:rPr lang="en-IN" sz="2000" dirty="0">
                <a:latin typeface="Times New Roman" panose="02020603050405020304" pitchFamily="18" charset="0"/>
                <a:cs typeface="Times New Roman" panose="02020603050405020304" pitchFamily="18" charset="0"/>
              </a:rPr>
              <a:t>The path turned out to be 6842 pixel.</a:t>
            </a:r>
          </a:p>
          <a:p>
            <a:r>
              <a:rPr lang="en-IN" sz="2000" dirty="0">
                <a:latin typeface="Times New Roman" panose="02020603050405020304" pitchFamily="18" charset="0"/>
                <a:cs typeface="Times New Roman" panose="02020603050405020304" pitchFamily="18" charset="0"/>
              </a:rPr>
              <a:t>And now lets see the results of the ant algorithm.</a:t>
            </a:r>
          </a:p>
          <a:p>
            <a:endParaRPr lang="en-IN" sz="2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265AD549-755D-4055-9739-B2E83900D1CD}"/>
              </a:ext>
            </a:extLst>
          </p:cNvPr>
          <p:cNvPicPr>
            <a:picLocks noChangeAspect="1"/>
          </p:cNvPicPr>
          <p:nvPr/>
        </p:nvPicPr>
        <p:blipFill>
          <a:blip r:embed="rId2"/>
          <a:stretch>
            <a:fillRect/>
          </a:stretch>
        </p:blipFill>
        <p:spPr>
          <a:xfrm>
            <a:off x="505839" y="3429001"/>
            <a:ext cx="5350676" cy="3058886"/>
          </a:xfrm>
          <a:prstGeom prst="rect">
            <a:avLst/>
          </a:prstGeom>
        </p:spPr>
      </p:pic>
      <p:pic>
        <p:nvPicPr>
          <p:cNvPr id="7" name="Picture 6">
            <a:extLst>
              <a:ext uri="{FF2B5EF4-FFF2-40B4-BE49-F238E27FC236}">
                <a16:creationId xmlns:a16="http://schemas.microsoft.com/office/drawing/2014/main" id="{E0DD63DD-B074-20DE-7673-D1C719A9A62E}"/>
              </a:ext>
            </a:extLst>
          </p:cNvPr>
          <p:cNvPicPr>
            <a:picLocks noChangeAspect="1"/>
          </p:cNvPicPr>
          <p:nvPr/>
        </p:nvPicPr>
        <p:blipFill>
          <a:blip r:embed="rId3"/>
          <a:stretch>
            <a:fillRect/>
          </a:stretch>
        </p:blipFill>
        <p:spPr>
          <a:xfrm>
            <a:off x="6096000" y="3429000"/>
            <a:ext cx="5758543" cy="3058886"/>
          </a:xfrm>
          <a:prstGeom prst="rect">
            <a:avLst/>
          </a:prstGeom>
        </p:spPr>
      </p:pic>
    </p:spTree>
    <p:extLst>
      <p:ext uri="{BB962C8B-B14F-4D97-AF65-F5344CB8AC3E}">
        <p14:creationId xmlns:p14="http://schemas.microsoft.com/office/powerpoint/2010/main" val="521177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35CB5-8CA3-86B4-B8B9-21CA0175FE2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3" name="Content Placeholder 2">
            <a:extLst>
              <a:ext uri="{FF2B5EF4-FFF2-40B4-BE49-F238E27FC236}">
                <a16:creationId xmlns:a16="http://schemas.microsoft.com/office/drawing/2014/main" id="{E3F922F9-C21B-A9FF-7EC0-3E19AD7E3041}"/>
              </a:ext>
            </a:extLst>
          </p:cNvPr>
          <p:cNvSpPr>
            <a:spLocks noGrp="1"/>
          </p:cNvSpPr>
          <p:nvPr>
            <p:ph idx="1"/>
          </p:nvPr>
        </p:nvSpPr>
        <p:spPr/>
        <p:txBody>
          <a:bodyPr/>
          <a:lstStyle/>
          <a:p>
            <a:r>
              <a:rPr lang="en-IN" sz="2000" dirty="0">
                <a:latin typeface="Times New Roman" panose="02020603050405020304" pitchFamily="18" charset="0"/>
                <a:cs typeface="Times New Roman" panose="02020603050405020304" pitchFamily="18" charset="0"/>
              </a:rPr>
              <a:t>The green substance represents pheromone paths, These were poured lot </a:t>
            </a:r>
          </a:p>
          <a:p>
            <a:pPr marL="0" indent="0">
              <a:buNone/>
            </a:pPr>
            <a:endParaRPr lang="en-IN" dirty="0"/>
          </a:p>
        </p:txBody>
      </p:sp>
      <p:pic>
        <p:nvPicPr>
          <p:cNvPr id="5" name="Picture 4">
            <a:extLst>
              <a:ext uri="{FF2B5EF4-FFF2-40B4-BE49-F238E27FC236}">
                <a16:creationId xmlns:a16="http://schemas.microsoft.com/office/drawing/2014/main" id="{80B03DBA-64C4-181B-6E18-D4ABFD583C8A}"/>
              </a:ext>
            </a:extLst>
          </p:cNvPr>
          <p:cNvPicPr>
            <a:picLocks noChangeAspect="1"/>
          </p:cNvPicPr>
          <p:nvPr/>
        </p:nvPicPr>
        <p:blipFill>
          <a:blip r:embed="rId2"/>
          <a:stretch>
            <a:fillRect/>
          </a:stretch>
        </p:blipFill>
        <p:spPr>
          <a:xfrm>
            <a:off x="435630" y="2593045"/>
            <a:ext cx="5399113" cy="2952070"/>
          </a:xfrm>
          <a:prstGeom prst="rect">
            <a:avLst/>
          </a:prstGeom>
        </p:spPr>
      </p:pic>
      <p:pic>
        <p:nvPicPr>
          <p:cNvPr id="7" name="Picture 6">
            <a:extLst>
              <a:ext uri="{FF2B5EF4-FFF2-40B4-BE49-F238E27FC236}">
                <a16:creationId xmlns:a16="http://schemas.microsoft.com/office/drawing/2014/main" id="{7049BD75-02F3-515F-306B-B82868AC560E}"/>
              </a:ext>
            </a:extLst>
          </p:cNvPr>
          <p:cNvPicPr>
            <a:picLocks noChangeAspect="1"/>
          </p:cNvPicPr>
          <p:nvPr/>
        </p:nvPicPr>
        <p:blipFill>
          <a:blip r:embed="rId3"/>
          <a:stretch>
            <a:fillRect/>
          </a:stretch>
        </p:blipFill>
        <p:spPr>
          <a:xfrm>
            <a:off x="6096000" y="2593045"/>
            <a:ext cx="5535187" cy="2960559"/>
          </a:xfrm>
          <a:prstGeom prst="rect">
            <a:avLst/>
          </a:prstGeom>
        </p:spPr>
      </p:pic>
      <p:pic>
        <p:nvPicPr>
          <p:cNvPr id="9" name="Picture 8">
            <a:extLst>
              <a:ext uri="{FF2B5EF4-FFF2-40B4-BE49-F238E27FC236}">
                <a16:creationId xmlns:a16="http://schemas.microsoft.com/office/drawing/2014/main" id="{4AACE655-2720-15AB-FDE7-D187FF3C55A3}"/>
              </a:ext>
            </a:extLst>
          </p:cNvPr>
          <p:cNvPicPr>
            <a:picLocks noChangeAspect="1"/>
          </p:cNvPicPr>
          <p:nvPr/>
        </p:nvPicPr>
        <p:blipFill>
          <a:blip r:embed="rId4"/>
          <a:stretch>
            <a:fillRect/>
          </a:stretch>
        </p:blipFill>
        <p:spPr>
          <a:xfrm>
            <a:off x="2808716" y="4093164"/>
            <a:ext cx="5399113" cy="2390148"/>
          </a:xfrm>
          <a:prstGeom prst="rect">
            <a:avLst/>
          </a:prstGeom>
        </p:spPr>
      </p:pic>
    </p:spTree>
    <p:extLst>
      <p:ext uri="{BB962C8B-B14F-4D97-AF65-F5344CB8AC3E}">
        <p14:creationId xmlns:p14="http://schemas.microsoft.com/office/powerpoint/2010/main" val="3778239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86A4C-4A05-F070-C009-14EF7808C15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7" name="Content Placeholder 6">
            <a:extLst>
              <a:ext uri="{FF2B5EF4-FFF2-40B4-BE49-F238E27FC236}">
                <a16:creationId xmlns:a16="http://schemas.microsoft.com/office/drawing/2014/main" id="{D79A7420-009E-BAC2-727F-F0FC5CBC17B6}"/>
              </a:ext>
            </a:extLst>
          </p:cNvPr>
          <p:cNvSpPr>
            <a:spLocks noGrp="1"/>
          </p:cNvSpPr>
          <p:nvPr>
            <p:ph idx="1"/>
          </p:nvPr>
        </p:nvSpPr>
        <p:spPr/>
        <p:txBody>
          <a:bodyPr/>
          <a:lstStyle/>
          <a:p>
            <a:pPr algn="just"/>
            <a:r>
              <a:rPr lang="en-IN" sz="2000" dirty="0">
                <a:latin typeface="Times New Roman" panose="02020603050405020304" pitchFamily="18" charset="0"/>
                <a:cs typeface="Times New Roman" panose="02020603050405020304" pitchFamily="18" charset="0"/>
              </a:rPr>
              <a:t>At iteration 16, the algorithm outperformed </a:t>
            </a:r>
          </a:p>
          <a:p>
            <a:pPr algn="just"/>
            <a:r>
              <a:rPr lang="en-IN" sz="2000" dirty="0">
                <a:latin typeface="Times New Roman" panose="02020603050405020304" pitchFamily="18" charset="0"/>
                <a:cs typeface="Times New Roman" panose="02020603050405020304" pitchFamily="18" charset="0"/>
              </a:rPr>
              <a:t>At 283 iterations, it found an even shorter path, and one more improvement for 372 iterations.</a:t>
            </a:r>
          </a:p>
          <a:p>
            <a:pPr algn="just"/>
            <a:r>
              <a:rPr lang="en-IN" sz="2000" dirty="0">
                <a:latin typeface="Times New Roman" panose="02020603050405020304" pitchFamily="18" charset="0"/>
                <a:cs typeface="Times New Roman" panose="02020603050405020304" pitchFamily="18" charset="0"/>
              </a:rPr>
              <a:t>Our path turned out to be longer by a little more than 3%. Not a bad result given that the there was only one iteration.</a:t>
            </a:r>
          </a:p>
          <a:p>
            <a:endParaRPr lang="en-IN" dirty="0"/>
          </a:p>
        </p:txBody>
      </p:sp>
      <p:pic>
        <p:nvPicPr>
          <p:cNvPr id="8" name="Content Placeholder 4">
            <a:extLst>
              <a:ext uri="{FF2B5EF4-FFF2-40B4-BE49-F238E27FC236}">
                <a16:creationId xmlns:a16="http://schemas.microsoft.com/office/drawing/2014/main" id="{B080CCFA-4F08-DA47-5C0B-C0B8B06E71DA}"/>
              </a:ext>
            </a:extLst>
          </p:cNvPr>
          <p:cNvPicPr>
            <a:picLocks noChangeAspect="1"/>
          </p:cNvPicPr>
          <p:nvPr/>
        </p:nvPicPr>
        <p:blipFill>
          <a:blip r:embed="rId2"/>
          <a:stretch>
            <a:fillRect/>
          </a:stretch>
        </p:blipFill>
        <p:spPr>
          <a:xfrm>
            <a:off x="2516011" y="3613422"/>
            <a:ext cx="7159978" cy="2421618"/>
          </a:xfrm>
          <a:prstGeom prst="rect">
            <a:avLst/>
          </a:prstGeom>
        </p:spPr>
      </p:pic>
    </p:spTree>
    <p:extLst>
      <p:ext uri="{BB962C8B-B14F-4D97-AF65-F5344CB8AC3E}">
        <p14:creationId xmlns:p14="http://schemas.microsoft.com/office/powerpoint/2010/main" val="24274062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8D99A-6F2B-D502-1047-039CD44630F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3" name="Content Placeholder 2">
            <a:extLst>
              <a:ext uri="{FF2B5EF4-FFF2-40B4-BE49-F238E27FC236}">
                <a16:creationId xmlns:a16="http://schemas.microsoft.com/office/drawing/2014/main" id="{B323A9F1-337C-9CDA-1D1D-777DD46E8CF1}"/>
              </a:ext>
            </a:extLst>
          </p:cNvPr>
          <p:cNvSpPr>
            <a:spLocks noGrp="1"/>
          </p:cNvSpPr>
          <p:nvPr>
            <p:ph idx="1"/>
          </p:nvPr>
        </p:nvSpPr>
        <p:spPr/>
        <p:txBody>
          <a:bodyPr>
            <a:normAutofit/>
          </a:bodyPr>
          <a:lstStyle/>
          <a:p>
            <a:pPr algn="just"/>
            <a:r>
              <a:rPr lang="en-IN" sz="2000" dirty="0">
                <a:latin typeface="Times New Roman" panose="02020603050405020304" pitchFamily="18" charset="0"/>
                <a:cs typeface="Times New Roman" panose="02020603050405020304" pitchFamily="18" charset="0"/>
              </a:rPr>
              <a:t>However , a person needs to visually see the cost of moving from one node to another and the roads may not be straight and of different quality.</a:t>
            </a:r>
          </a:p>
          <a:p>
            <a:pPr algn="just"/>
            <a:r>
              <a:rPr lang="en-IN" sz="2000" dirty="0">
                <a:latin typeface="Times New Roman" panose="02020603050405020304" pitchFamily="18" charset="0"/>
                <a:cs typeface="Times New Roman" panose="02020603050405020304" pitchFamily="18" charset="0"/>
              </a:rPr>
              <a:t>The work around may be shorter than the direct way.</a:t>
            </a:r>
          </a:p>
          <a:p>
            <a:pPr algn="just"/>
            <a:r>
              <a:rPr lang="en-IN" sz="2000" dirty="0">
                <a:latin typeface="Times New Roman" panose="02020603050405020304" pitchFamily="18" charset="0"/>
                <a:cs typeface="Times New Roman" panose="02020603050405020304" pitchFamily="18" charset="0"/>
              </a:rPr>
              <a:t>Roads can have different costs in different directions, meaning that the problem becomes asymmetric and the person here is taken down.</a:t>
            </a:r>
          </a:p>
          <a:p>
            <a:pPr algn="just"/>
            <a:endParaRPr lang="en-IN" sz="2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B0541672-13F3-3702-61F8-45603C7BF26B}"/>
              </a:ext>
            </a:extLst>
          </p:cNvPr>
          <p:cNvPicPr>
            <a:picLocks noChangeAspect="1"/>
          </p:cNvPicPr>
          <p:nvPr/>
        </p:nvPicPr>
        <p:blipFill>
          <a:blip r:embed="rId2"/>
          <a:stretch>
            <a:fillRect/>
          </a:stretch>
        </p:blipFill>
        <p:spPr>
          <a:xfrm>
            <a:off x="2694472" y="3940629"/>
            <a:ext cx="3989357" cy="2590800"/>
          </a:xfrm>
          <a:prstGeom prst="rect">
            <a:avLst/>
          </a:prstGeom>
        </p:spPr>
      </p:pic>
      <p:pic>
        <p:nvPicPr>
          <p:cNvPr id="7" name="Picture 6">
            <a:extLst>
              <a:ext uri="{FF2B5EF4-FFF2-40B4-BE49-F238E27FC236}">
                <a16:creationId xmlns:a16="http://schemas.microsoft.com/office/drawing/2014/main" id="{B90941C6-DF5A-6AD6-58A4-62860C4D916F}"/>
              </a:ext>
            </a:extLst>
          </p:cNvPr>
          <p:cNvPicPr>
            <a:picLocks noChangeAspect="1"/>
          </p:cNvPicPr>
          <p:nvPr/>
        </p:nvPicPr>
        <p:blipFill>
          <a:blip r:embed="rId3"/>
          <a:stretch>
            <a:fillRect/>
          </a:stretch>
        </p:blipFill>
        <p:spPr>
          <a:xfrm>
            <a:off x="6839315" y="3940628"/>
            <a:ext cx="4130398" cy="2590801"/>
          </a:xfrm>
          <a:prstGeom prst="rect">
            <a:avLst/>
          </a:prstGeom>
        </p:spPr>
      </p:pic>
    </p:spTree>
    <p:extLst>
      <p:ext uri="{BB962C8B-B14F-4D97-AF65-F5344CB8AC3E}">
        <p14:creationId xmlns:p14="http://schemas.microsoft.com/office/powerpoint/2010/main" val="4113516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46A60-F5E8-E354-548C-052E10D1F25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3" name="Content Placeholder 2">
            <a:extLst>
              <a:ext uri="{FF2B5EF4-FFF2-40B4-BE49-F238E27FC236}">
                <a16:creationId xmlns:a16="http://schemas.microsoft.com/office/drawing/2014/main" id="{D94EF130-57A8-9CC5-C2A1-6A3EADF121EF}"/>
              </a:ext>
            </a:extLst>
          </p:cNvPr>
          <p:cNvSpPr>
            <a:spLocks noGrp="1"/>
          </p:cNvSpPr>
          <p:nvPr>
            <p:ph idx="1"/>
          </p:nvPr>
        </p:nvSpPr>
        <p:spPr/>
        <p:txBody>
          <a:bodyPr/>
          <a:lstStyle/>
          <a:p>
            <a:pPr algn="just"/>
            <a:r>
              <a:rPr lang="en-IN" dirty="0">
                <a:latin typeface="Times New Roman" panose="02020603050405020304" pitchFamily="18" charset="0"/>
                <a:cs typeface="Times New Roman" panose="02020603050405020304" pitchFamily="18" charset="0"/>
              </a:rPr>
              <a:t>But the algorithm doesn’t pay attention to this, since it works with a table instead of a picture and we begin to crack the classic ant colony optimization algorithm.</a:t>
            </a:r>
          </a:p>
          <a:p>
            <a:endParaRPr lang="en-IN" dirty="0"/>
          </a:p>
        </p:txBody>
      </p:sp>
      <p:pic>
        <p:nvPicPr>
          <p:cNvPr id="5" name="Picture 4">
            <a:extLst>
              <a:ext uri="{FF2B5EF4-FFF2-40B4-BE49-F238E27FC236}">
                <a16:creationId xmlns:a16="http://schemas.microsoft.com/office/drawing/2014/main" id="{358244BE-B46D-BA2B-29B4-51BF2A5207FD}"/>
              </a:ext>
            </a:extLst>
          </p:cNvPr>
          <p:cNvPicPr>
            <a:picLocks noChangeAspect="1"/>
          </p:cNvPicPr>
          <p:nvPr/>
        </p:nvPicPr>
        <p:blipFill>
          <a:blip r:embed="rId2"/>
          <a:stretch>
            <a:fillRect/>
          </a:stretch>
        </p:blipFill>
        <p:spPr>
          <a:xfrm>
            <a:off x="2239946" y="2773491"/>
            <a:ext cx="7712108" cy="3605538"/>
          </a:xfrm>
          <a:prstGeom prst="rect">
            <a:avLst/>
          </a:prstGeom>
        </p:spPr>
      </p:pic>
    </p:spTree>
    <p:extLst>
      <p:ext uri="{BB962C8B-B14F-4D97-AF65-F5344CB8AC3E}">
        <p14:creationId xmlns:p14="http://schemas.microsoft.com/office/powerpoint/2010/main" val="39893617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EB6B578-573C-35F8-4AB4-5D912BCDC279}"/>
              </a:ext>
            </a:extLst>
          </p:cNvPr>
          <p:cNvPicPr>
            <a:picLocks noGrp="1" noChangeAspect="1"/>
          </p:cNvPicPr>
          <p:nvPr>
            <p:ph idx="1"/>
          </p:nvPr>
        </p:nvPicPr>
        <p:blipFill>
          <a:blip r:embed="rId2"/>
          <a:stretch>
            <a:fillRect/>
          </a:stretch>
        </p:blipFill>
        <p:spPr>
          <a:xfrm>
            <a:off x="587829" y="512167"/>
            <a:ext cx="11038114" cy="5834204"/>
          </a:xfrm>
        </p:spPr>
      </p:pic>
    </p:spTree>
    <p:extLst>
      <p:ext uri="{BB962C8B-B14F-4D97-AF65-F5344CB8AC3E}">
        <p14:creationId xmlns:p14="http://schemas.microsoft.com/office/powerpoint/2010/main" val="28994706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E2BA5-740D-5636-D6B1-33005BE277A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sp>
        <p:nvSpPr>
          <p:cNvPr id="3" name="Content Placeholder 2">
            <a:extLst>
              <a:ext uri="{FF2B5EF4-FFF2-40B4-BE49-F238E27FC236}">
                <a16:creationId xmlns:a16="http://schemas.microsoft.com/office/drawing/2014/main" id="{60C89323-B04D-C607-E500-DFA5C3745A33}"/>
              </a:ext>
            </a:extLst>
          </p:cNvPr>
          <p:cNvSpPr>
            <a:spLocks noGrp="1"/>
          </p:cNvSpPr>
          <p:nvPr>
            <p:ph idx="1"/>
          </p:nvPr>
        </p:nvSpPr>
        <p:spPr/>
        <p:txBody>
          <a:bodyPr>
            <a:normAutofit/>
          </a:bodyPr>
          <a:lstStyle/>
          <a:p>
            <a:r>
              <a:rPr lang="en-IN" sz="2000" dirty="0">
                <a:latin typeface="Times New Roman" panose="02020603050405020304" pitchFamily="18" charset="0"/>
                <a:cs typeface="Times New Roman" panose="02020603050405020304" pitchFamily="18" charset="0"/>
              </a:rPr>
              <a:t>The first formula is the probability of an ant moving from one city to another.</a:t>
            </a:r>
          </a:p>
          <a:p>
            <a:r>
              <a:rPr lang="en-IN" sz="2000" dirty="0">
                <a:latin typeface="Times New Roman" panose="02020603050405020304" pitchFamily="18" charset="0"/>
                <a:cs typeface="Times New Roman" panose="02020603050405020304" pitchFamily="18" charset="0"/>
              </a:rPr>
              <a:t>These formulas are taken from different sources, yet they describe the same thing.</a:t>
            </a:r>
          </a:p>
        </p:txBody>
      </p:sp>
    </p:spTree>
    <p:extLst>
      <p:ext uri="{BB962C8B-B14F-4D97-AF65-F5344CB8AC3E}">
        <p14:creationId xmlns:p14="http://schemas.microsoft.com/office/powerpoint/2010/main" val="42620371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C61BA-EC2C-749C-2ABD-78C0792B75B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pic>
        <p:nvPicPr>
          <p:cNvPr id="5" name="Content Placeholder 4">
            <a:extLst>
              <a:ext uri="{FF2B5EF4-FFF2-40B4-BE49-F238E27FC236}">
                <a16:creationId xmlns:a16="http://schemas.microsoft.com/office/drawing/2014/main" id="{CA3F8CE9-A8FF-A1D8-4225-33783E1921D2}"/>
              </a:ext>
            </a:extLst>
          </p:cNvPr>
          <p:cNvPicPr>
            <a:picLocks noGrp="1" noChangeAspect="1"/>
          </p:cNvPicPr>
          <p:nvPr>
            <p:ph idx="1"/>
          </p:nvPr>
        </p:nvPicPr>
        <p:blipFill>
          <a:blip r:embed="rId2"/>
          <a:stretch>
            <a:fillRect/>
          </a:stretch>
        </p:blipFill>
        <p:spPr>
          <a:xfrm>
            <a:off x="3192528" y="2270601"/>
            <a:ext cx="5806943" cy="2095682"/>
          </a:xfrm>
        </p:spPr>
      </p:pic>
      <p:pic>
        <p:nvPicPr>
          <p:cNvPr id="7" name="Picture 6">
            <a:extLst>
              <a:ext uri="{FF2B5EF4-FFF2-40B4-BE49-F238E27FC236}">
                <a16:creationId xmlns:a16="http://schemas.microsoft.com/office/drawing/2014/main" id="{C0E08037-2DFE-256F-187A-26D4F47AF3F1}"/>
              </a:ext>
            </a:extLst>
          </p:cNvPr>
          <p:cNvPicPr>
            <a:picLocks noChangeAspect="1"/>
          </p:cNvPicPr>
          <p:nvPr/>
        </p:nvPicPr>
        <p:blipFill>
          <a:blip r:embed="rId3"/>
          <a:stretch>
            <a:fillRect/>
          </a:stretch>
        </p:blipFill>
        <p:spPr>
          <a:xfrm>
            <a:off x="395034" y="4366284"/>
            <a:ext cx="4753909" cy="2073412"/>
          </a:xfrm>
          <a:prstGeom prst="rect">
            <a:avLst/>
          </a:prstGeom>
        </p:spPr>
      </p:pic>
      <p:pic>
        <p:nvPicPr>
          <p:cNvPr id="9" name="Picture 8">
            <a:extLst>
              <a:ext uri="{FF2B5EF4-FFF2-40B4-BE49-F238E27FC236}">
                <a16:creationId xmlns:a16="http://schemas.microsoft.com/office/drawing/2014/main" id="{DBCFCEA2-A87F-CD4C-8038-6D6668F1D550}"/>
              </a:ext>
            </a:extLst>
          </p:cNvPr>
          <p:cNvPicPr>
            <a:picLocks noChangeAspect="1"/>
          </p:cNvPicPr>
          <p:nvPr/>
        </p:nvPicPr>
        <p:blipFill>
          <a:blip r:embed="rId4"/>
          <a:stretch>
            <a:fillRect/>
          </a:stretch>
        </p:blipFill>
        <p:spPr>
          <a:xfrm>
            <a:off x="5541051" y="4193009"/>
            <a:ext cx="6255914" cy="2246687"/>
          </a:xfrm>
          <a:prstGeom prst="rect">
            <a:avLst/>
          </a:prstGeom>
        </p:spPr>
      </p:pic>
    </p:spTree>
    <p:extLst>
      <p:ext uri="{BB962C8B-B14F-4D97-AF65-F5344CB8AC3E}">
        <p14:creationId xmlns:p14="http://schemas.microsoft.com/office/powerpoint/2010/main" val="4267708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0C3E8-75E5-E02B-5B0A-1BA6B443AC5C}"/>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Ant Colony Optimization using TSP</a:t>
            </a:r>
            <a:endParaRPr lang="en-IN" dirty="0"/>
          </a:p>
        </p:txBody>
      </p:sp>
      <p:pic>
        <p:nvPicPr>
          <p:cNvPr id="5" name="Content Placeholder 4">
            <a:extLst>
              <a:ext uri="{FF2B5EF4-FFF2-40B4-BE49-F238E27FC236}">
                <a16:creationId xmlns:a16="http://schemas.microsoft.com/office/drawing/2014/main" id="{A04BAE4A-3A8D-A6F8-825C-C193EB9CB5DC}"/>
              </a:ext>
            </a:extLst>
          </p:cNvPr>
          <p:cNvPicPr>
            <a:picLocks noGrp="1" noChangeAspect="1"/>
          </p:cNvPicPr>
          <p:nvPr>
            <p:ph idx="1"/>
          </p:nvPr>
        </p:nvPicPr>
        <p:blipFill>
          <a:blip r:embed="rId2"/>
          <a:stretch>
            <a:fillRect/>
          </a:stretch>
        </p:blipFill>
        <p:spPr>
          <a:xfrm>
            <a:off x="2914374" y="2450166"/>
            <a:ext cx="6363251" cy="3238781"/>
          </a:xfrm>
        </p:spPr>
      </p:pic>
    </p:spTree>
    <p:extLst>
      <p:ext uri="{BB962C8B-B14F-4D97-AF65-F5344CB8AC3E}">
        <p14:creationId xmlns:p14="http://schemas.microsoft.com/office/powerpoint/2010/main" val="39844846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5370B-6158-4D35-AD02-7F031C47E55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p>
        </p:txBody>
      </p:sp>
      <p:sp>
        <p:nvSpPr>
          <p:cNvPr id="3" name="Content Placeholder 2">
            <a:extLst>
              <a:ext uri="{FF2B5EF4-FFF2-40B4-BE49-F238E27FC236}">
                <a16:creationId xmlns:a16="http://schemas.microsoft.com/office/drawing/2014/main" id="{07A8565C-195F-4AA6-8798-0F0B4AB72076}"/>
              </a:ext>
            </a:extLst>
          </p:cNvPr>
          <p:cNvSpPr>
            <a:spLocks noGrp="1"/>
          </p:cNvSpPr>
          <p:nvPr>
            <p:ph idx="1"/>
          </p:nvPr>
        </p:nvSpPr>
        <p:spPr/>
        <p:txBody>
          <a:bodyPr/>
          <a:lstStyle/>
          <a:p>
            <a:endParaRPr lang="en-IN" dirty="0"/>
          </a:p>
          <a:p>
            <a:endParaRPr lang="en-IN" dirty="0"/>
          </a:p>
          <a:p>
            <a:endParaRPr lang="en-IN" dirty="0"/>
          </a:p>
          <a:p>
            <a:endParaRPr lang="en-IN" dirty="0"/>
          </a:p>
          <a:p>
            <a:endParaRPr lang="en-IN" dirty="0"/>
          </a:p>
          <a:p>
            <a:r>
              <a:rPr lang="en-IN" sz="2000" dirty="0">
                <a:latin typeface="Times New Roman" panose="02020603050405020304" pitchFamily="18" charset="0"/>
                <a:cs typeface="Times New Roman" panose="02020603050405020304" pitchFamily="18" charset="0"/>
              </a:rPr>
              <a:t>The ant is at </a:t>
            </a:r>
            <a:r>
              <a:rPr lang="en-IN" sz="2000" dirty="0" err="1">
                <a:latin typeface="Times New Roman" panose="02020603050405020304" pitchFamily="18" charset="0"/>
                <a:cs typeface="Times New Roman" panose="02020603050405020304" pitchFamily="18" charset="0"/>
              </a:rPr>
              <a:t>vertice</a:t>
            </a:r>
            <a:r>
              <a:rPr lang="en-IN" sz="2000" dirty="0">
                <a:latin typeface="Times New Roman" panose="02020603050405020304" pitchFamily="18" charset="0"/>
                <a:cs typeface="Times New Roman" panose="02020603050405020304" pitchFamily="18" charset="0"/>
              </a:rPr>
              <a:t> 0</a:t>
            </a:r>
          </a:p>
        </p:txBody>
      </p:sp>
      <p:pic>
        <p:nvPicPr>
          <p:cNvPr id="5" name="Picture 4">
            <a:extLst>
              <a:ext uri="{FF2B5EF4-FFF2-40B4-BE49-F238E27FC236}">
                <a16:creationId xmlns:a16="http://schemas.microsoft.com/office/drawing/2014/main" id="{3FA14693-0A09-4F02-BA1C-3B8C153A5508}"/>
              </a:ext>
            </a:extLst>
          </p:cNvPr>
          <p:cNvPicPr>
            <a:picLocks noChangeAspect="1"/>
          </p:cNvPicPr>
          <p:nvPr/>
        </p:nvPicPr>
        <p:blipFill>
          <a:blip r:embed="rId2"/>
          <a:stretch>
            <a:fillRect/>
          </a:stretch>
        </p:blipFill>
        <p:spPr>
          <a:xfrm>
            <a:off x="1066800" y="4428067"/>
            <a:ext cx="2736564" cy="2048933"/>
          </a:xfrm>
          <a:prstGeom prst="rect">
            <a:avLst/>
          </a:prstGeom>
        </p:spPr>
      </p:pic>
      <p:pic>
        <p:nvPicPr>
          <p:cNvPr id="6" name="Content Placeholder 4">
            <a:extLst>
              <a:ext uri="{FF2B5EF4-FFF2-40B4-BE49-F238E27FC236}">
                <a16:creationId xmlns:a16="http://schemas.microsoft.com/office/drawing/2014/main" id="{A31E4D47-A4A7-4B0C-B512-551D56C5849B}"/>
              </a:ext>
            </a:extLst>
          </p:cNvPr>
          <p:cNvPicPr>
            <a:picLocks noChangeAspect="1"/>
          </p:cNvPicPr>
          <p:nvPr/>
        </p:nvPicPr>
        <p:blipFill>
          <a:blip r:embed="rId3"/>
          <a:stretch>
            <a:fillRect/>
          </a:stretch>
        </p:blipFill>
        <p:spPr>
          <a:xfrm>
            <a:off x="1227666" y="2204721"/>
            <a:ext cx="2575698" cy="1864359"/>
          </a:xfrm>
          <a:prstGeom prst="rect">
            <a:avLst/>
          </a:prstGeom>
        </p:spPr>
      </p:pic>
      <p:pic>
        <p:nvPicPr>
          <p:cNvPr id="8" name="Picture 7">
            <a:extLst>
              <a:ext uri="{FF2B5EF4-FFF2-40B4-BE49-F238E27FC236}">
                <a16:creationId xmlns:a16="http://schemas.microsoft.com/office/drawing/2014/main" id="{39FE2908-8448-4F18-AF6A-17AB829CF9FB}"/>
              </a:ext>
            </a:extLst>
          </p:cNvPr>
          <p:cNvPicPr>
            <a:picLocks noChangeAspect="1"/>
          </p:cNvPicPr>
          <p:nvPr/>
        </p:nvPicPr>
        <p:blipFill>
          <a:blip r:embed="rId4"/>
          <a:stretch>
            <a:fillRect/>
          </a:stretch>
        </p:blipFill>
        <p:spPr>
          <a:xfrm>
            <a:off x="5891988" y="2290603"/>
            <a:ext cx="4048690" cy="2276793"/>
          </a:xfrm>
          <a:prstGeom prst="rect">
            <a:avLst/>
          </a:prstGeom>
        </p:spPr>
      </p:pic>
    </p:spTree>
    <p:extLst>
      <p:ext uri="{BB962C8B-B14F-4D97-AF65-F5344CB8AC3E}">
        <p14:creationId xmlns:p14="http://schemas.microsoft.com/office/powerpoint/2010/main" val="3868937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68FB1-1A32-4169-87BC-A734F2B5C40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sp>
        <p:nvSpPr>
          <p:cNvPr id="6" name="Content Placeholder 5">
            <a:extLst>
              <a:ext uri="{FF2B5EF4-FFF2-40B4-BE49-F238E27FC236}">
                <a16:creationId xmlns:a16="http://schemas.microsoft.com/office/drawing/2014/main" id="{87BCE21B-4670-4DC3-974E-43A71F0B6F50}"/>
              </a:ext>
            </a:extLst>
          </p:cNvPr>
          <p:cNvSpPr>
            <a:spLocks noGrp="1"/>
          </p:cNvSpPr>
          <p:nvPr>
            <p:ph idx="1"/>
          </p:nvPr>
        </p:nvSpPr>
        <p:spPr/>
        <p:txBody>
          <a:bodyPr/>
          <a:lstStyle/>
          <a:p>
            <a:r>
              <a:rPr lang="en-IN" sz="2000" dirty="0">
                <a:latin typeface="Times New Roman" panose="02020603050405020304" pitchFamily="18" charset="0"/>
                <a:cs typeface="Times New Roman" panose="02020603050405020304" pitchFamily="18" charset="0"/>
              </a:rPr>
              <a:t>It can go to </a:t>
            </a:r>
            <a:r>
              <a:rPr lang="en-IN" sz="2000" dirty="0" err="1">
                <a:latin typeface="Times New Roman" panose="02020603050405020304" pitchFamily="18" charset="0"/>
                <a:cs typeface="Times New Roman" panose="02020603050405020304" pitchFamily="18" charset="0"/>
              </a:rPr>
              <a:t>vertice</a:t>
            </a:r>
            <a:r>
              <a:rPr lang="en-IN" sz="2000" dirty="0">
                <a:latin typeface="Times New Roman" panose="02020603050405020304" pitchFamily="18" charset="0"/>
                <a:cs typeface="Times New Roman" panose="02020603050405020304" pitchFamily="18" charset="0"/>
              </a:rPr>
              <a:t> 1 , the desire to go there equals “a”.</a:t>
            </a:r>
          </a:p>
          <a:p>
            <a:endParaRPr lang="en-IN" sz="2000" dirty="0">
              <a:latin typeface="Times New Roman" panose="02020603050405020304" pitchFamily="18" charset="0"/>
              <a:cs typeface="Times New Roman" panose="02020603050405020304" pitchFamily="18" charset="0"/>
            </a:endParaRPr>
          </a:p>
          <a:p>
            <a:endParaRPr lang="en-IN" dirty="0"/>
          </a:p>
          <a:p>
            <a:endParaRPr lang="en-IN" dirty="0"/>
          </a:p>
          <a:p>
            <a:endParaRPr lang="en-IN" dirty="0"/>
          </a:p>
          <a:p>
            <a:endParaRPr lang="en-IN" dirty="0"/>
          </a:p>
          <a:p>
            <a:r>
              <a:rPr lang="en-IN" sz="2000" dirty="0">
                <a:latin typeface="Times New Roman" panose="02020603050405020304" pitchFamily="18" charset="0"/>
                <a:cs typeface="Times New Roman" panose="02020603050405020304" pitchFamily="18" charset="0"/>
              </a:rPr>
              <a:t>It can also go to </a:t>
            </a:r>
            <a:r>
              <a:rPr lang="en-IN" sz="2000" dirty="0" err="1">
                <a:latin typeface="Times New Roman" panose="02020603050405020304" pitchFamily="18" charset="0"/>
                <a:cs typeface="Times New Roman" panose="02020603050405020304" pitchFamily="18" charset="0"/>
              </a:rPr>
              <a:t>vertice</a:t>
            </a:r>
            <a:r>
              <a:rPr lang="en-IN" sz="2000" dirty="0">
                <a:latin typeface="Times New Roman" panose="02020603050405020304" pitchFamily="18" charset="0"/>
                <a:cs typeface="Times New Roman" panose="02020603050405020304" pitchFamily="18" charset="0"/>
              </a:rPr>
              <a:t> 2, the desire to go there equals “b”.</a:t>
            </a:r>
          </a:p>
          <a:p>
            <a:endParaRPr lang="en-IN" sz="2000"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3D83FBD0-4D5D-4710-8FC8-8A88009066CC}"/>
              </a:ext>
            </a:extLst>
          </p:cNvPr>
          <p:cNvPicPr>
            <a:picLocks noChangeAspect="1"/>
          </p:cNvPicPr>
          <p:nvPr/>
        </p:nvPicPr>
        <p:blipFill>
          <a:blip r:embed="rId2"/>
          <a:stretch>
            <a:fillRect/>
          </a:stretch>
        </p:blipFill>
        <p:spPr>
          <a:xfrm>
            <a:off x="1066800" y="2519235"/>
            <a:ext cx="2453030" cy="1819529"/>
          </a:xfrm>
          <a:prstGeom prst="rect">
            <a:avLst/>
          </a:prstGeom>
        </p:spPr>
      </p:pic>
      <p:pic>
        <p:nvPicPr>
          <p:cNvPr id="10" name="Picture 9">
            <a:extLst>
              <a:ext uri="{FF2B5EF4-FFF2-40B4-BE49-F238E27FC236}">
                <a16:creationId xmlns:a16="http://schemas.microsoft.com/office/drawing/2014/main" id="{28D34023-110E-4B2F-9670-0640AFCD55CF}"/>
              </a:ext>
            </a:extLst>
          </p:cNvPr>
          <p:cNvPicPr>
            <a:picLocks noChangeAspect="1"/>
          </p:cNvPicPr>
          <p:nvPr/>
        </p:nvPicPr>
        <p:blipFill>
          <a:blip r:embed="rId3"/>
          <a:stretch>
            <a:fillRect/>
          </a:stretch>
        </p:blipFill>
        <p:spPr>
          <a:xfrm>
            <a:off x="3823960" y="2519235"/>
            <a:ext cx="2593773" cy="1819529"/>
          </a:xfrm>
          <a:prstGeom prst="rect">
            <a:avLst/>
          </a:prstGeom>
        </p:spPr>
      </p:pic>
      <p:pic>
        <p:nvPicPr>
          <p:cNvPr id="12" name="Picture 11">
            <a:extLst>
              <a:ext uri="{FF2B5EF4-FFF2-40B4-BE49-F238E27FC236}">
                <a16:creationId xmlns:a16="http://schemas.microsoft.com/office/drawing/2014/main" id="{7116B5A3-6EC3-4FF0-9263-4AD1DDE8CBBD}"/>
              </a:ext>
            </a:extLst>
          </p:cNvPr>
          <p:cNvPicPr>
            <a:picLocks noChangeAspect="1"/>
          </p:cNvPicPr>
          <p:nvPr/>
        </p:nvPicPr>
        <p:blipFill>
          <a:blip r:embed="rId4"/>
          <a:stretch>
            <a:fillRect/>
          </a:stretch>
        </p:blipFill>
        <p:spPr>
          <a:xfrm>
            <a:off x="1066800" y="4885950"/>
            <a:ext cx="2453030" cy="1676871"/>
          </a:xfrm>
          <a:prstGeom prst="rect">
            <a:avLst/>
          </a:prstGeom>
        </p:spPr>
      </p:pic>
      <p:pic>
        <p:nvPicPr>
          <p:cNvPr id="14" name="Picture 13">
            <a:extLst>
              <a:ext uri="{FF2B5EF4-FFF2-40B4-BE49-F238E27FC236}">
                <a16:creationId xmlns:a16="http://schemas.microsoft.com/office/drawing/2014/main" id="{B1C9D971-56C3-44E5-910A-7D892B1867E3}"/>
              </a:ext>
            </a:extLst>
          </p:cNvPr>
          <p:cNvPicPr>
            <a:picLocks noChangeAspect="1"/>
          </p:cNvPicPr>
          <p:nvPr/>
        </p:nvPicPr>
        <p:blipFill>
          <a:blip r:embed="rId5"/>
          <a:stretch>
            <a:fillRect/>
          </a:stretch>
        </p:blipFill>
        <p:spPr>
          <a:xfrm>
            <a:off x="3823960" y="4885950"/>
            <a:ext cx="2653040" cy="1704186"/>
          </a:xfrm>
          <a:prstGeom prst="rect">
            <a:avLst/>
          </a:prstGeom>
        </p:spPr>
      </p:pic>
    </p:spTree>
    <p:extLst>
      <p:ext uri="{BB962C8B-B14F-4D97-AF65-F5344CB8AC3E}">
        <p14:creationId xmlns:p14="http://schemas.microsoft.com/office/powerpoint/2010/main" val="3645096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BDB5E-92BA-434B-B69B-830E4B63506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sp>
        <p:nvSpPr>
          <p:cNvPr id="3" name="Content Placeholder 2">
            <a:extLst>
              <a:ext uri="{FF2B5EF4-FFF2-40B4-BE49-F238E27FC236}">
                <a16:creationId xmlns:a16="http://schemas.microsoft.com/office/drawing/2014/main" id="{F7C0A4C9-93AB-42F8-B641-7A3BF6F166BB}"/>
              </a:ext>
            </a:extLst>
          </p:cNvPr>
          <p:cNvSpPr>
            <a:spLocks noGrp="1"/>
          </p:cNvSpPr>
          <p:nvPr>
            <p:ph idx="1"/>
          </p:nvPr>
        </p:nvSpPr>
        <p:spPr/>
        <p:txBody>
          <a:bodyPr/>
          <a:lstStyle/>
          <a:p>
            <a:r>
              <a:rPr lang="en-IN" sz="2000" dirty="0">
                <a:latin typeface="Times New Roman" panose="02020603050405020304" pitchFamily="18" charset="0"/>
                <a:cs typeface="Times New Roman" panose="02020603050405020304" pitchFamily="18" charset="0"/>
              </a:rPr>
              <a:t>And for </a:t>
            </a:r>
            <a:r>
              <a:rPr lang="en-IN" sz="2000" dirty="0" err="1">
                <a:latin typeface="Times New Roman" panose="02020603050405020304" pitchFamily="18" charset="0"/>
                <a:cs typeface="Times New Roman" panose="02020603050405020304" pitchFamily="18" charset="0"/>
              </a:rPr>
              <a:t>vertice</a:t>
            </a:r>
            <a:r>
              <a:rPr lang="en-IN" sz="2000" dirty="0">
                <a:latin typeface="Times New Roman" panose="02020603050405020304" pitchFamily="18" charset="0"/>
                <a:cs typeface="Times New Roman" panose="02020603050405020304" pitchFamily="18" charset="0"/>
              </a:rPr>
              <a:t> 3, the desire equals “c”.</a:t>
            </a:r>
          </a:p>
          <a:p>
            <a:endParaRPr lang="en-IN" sz="2000" dirty="0">
              <a:latin typeface="Times New Roman" panose="02020603050405020304" pitchFamily="18" charset="0"/>
              <a:cs typeface="Times New Roman" panose="02020603050405020304" pitchFamily="18" charset="0"/>
            </a:endParaRPr>
          </a:p>
          <a:p>
            <a:endParaRPr lang="en-IN" dirty="0"/>
          </a:p>
        </p:txBody>
      </p:sp>
      <p:pic>
        <p:nvPicPr>
          <p:cNvPr id="5" name="Picture 4">
            <a:extLst>
              <a:ext uri="{FF2B5EF4-FFF2-40B4-BE49-F238E27FC236}">
                <a16:creationId xmlns:a16="http://schemas.microsoft.com/office/drawing/2014/main" id="{B3B979B3-0D05-45C0-8575-8F1304124417}"/>
              </a:ext>
            </a:extLst>
          </p:cNvPr>
          <p:cNvPicPr>
            <a:picLocks noChangeAspect="1"/>
          </p:cNvPicPr>
          <p:nvPr/>
        </p:nvPicPr>
        <p:blipFill>
          <a:blip r:embed="rId2"/>
          <a:stretch>
            <a:fillRect/>
          </a:stretch>
        </p:blipFill>
        <p:spPr>
          <a:xfrm>
            <a:off x="1066800" y="2667783"/>
            <a:ext cx="3086116" cy="2352950"/>
          </a:xfrm>
          <a:prstGeom prst="rect">
            <a:avLst/>
          </a:prstGeom>
        </p:spPr>
      </p:pic>
      <p:pic>
        <p:nvPicPr>
          <p:cNvPr id="7" name="Picture 6">
            <a:extLst>
              <a:ext uri="{FF2B5EF4-FFF2-40B4-BE49-F238E27FC236}">
                <a16:creationId xmlns:a16="http://schemas.microsoft.com/office/drawing/2014/main" id="{A9C0C84E-3E58-47E6-AE4E-07132A28402A}"/>
              </a:ext>
            </a:extLst>
          </p:cNvPr>
          <p:cNvPicPr>
            <a:picLocks noChangeAspect="1"/>
          </p:cNvPicPr>
          <p:nvPr/>
        </p:nvPicPr>
        <p:blipFill>
          <a:blip r:embed="rId3"/>
          <a:stretch>
            <a:fillRect/>
          </a:stretch>
        </p:blipFill>
        <p:spPr>
          <a:xfrm>
            <a:off x="4848961" y="2667783"/>
            <a:ext cx="3190125" cy="2352950"/>
          </a:xfrm>
          <a:prstGeom prst="rect">
            <a:avLst/>
          </a:prstGeom>
        </p:spPr>
      </p:pic>
    </p:spTree>
    <p:extLst>
      <p:ext uri="{BB962C8B-B14F-4D97-AF65-F5344CB8AC3E}">
        <p14:creationId xmlns:p14="http://schemas.microsoft.com/office/powerpoint/2010/main" val="97824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A7BE5-1BEF-4A93-96EB-62F9AB8D8CA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sp>
        <p:nvSpPr>
          <p:cNvPr id="3" name="Content Placeholder 2">
            <a:extLst>
              <a:ext uri="{FF2B5EF4-FFF2-40B4-BE49-F238E27FC236}">
                <a16:creationId xmlns:a16="http://schemas.microsoft.com/office/drawing/2014/main" id="{F4061A33-8CCF-4368-BBD2-4945A3441273}"/>
              </a:ext>
            </a:extLst>
          </p:cNvPr>
          <p:cNvSpPr>
            <a:spLocks noGrp="1"/>
          </p:cNvSpPr>
          <p:nvPr>
            <p:ph idx="1"/>
          </p:nvPr>
        </p:nvSpPr>
        <p:spPr/>
        <p:txBody>
          <a:bodyPr>
            <a:normAutofit/>
          </a:bodyPr>
          <a:lstStyle/>
          <a:p>
            <a:r>
              <a:rPr lang="en-IN" sz="2000" dirty="0">
                <a:latin typeface="Times New Roman" panose="02020603050405020304" pitchFamily="18" charset="0"/>
                <a:cs typeface="Times New Roman" panose="02020603050405020304" pitchFamily="18" charset="0"/>
              </a:rPr>
              <a:t>To calculate the probability of going to </a:t>
            </a:r>
            <a:r>
              <a:rPr lang="en-IN" sz="2000" dirty="0" err="1">
                <a:latin typeface="Times New Roman" panose="02020603050405020304" pitchFamily="18" charset="0"/>
                <a:cs typeface="Times New Roman" panose="02020603050405020304" pitchFamily="18" charset="0"/>
              </a:rPr>
              <a:t>vertice</a:t>
            </a:r>
            <a:r>
              <a:rPr lang="en-IN" sz="2000" dirty="0">
                <a:latin typeface="Times New Roman" panose="02020603050405020304" pitchFamily="18" charset="0"/>
                <a:cs typeface="Times New Roman" panose="02020603050405020304" pitchFamily="18" charset="0"/>
              </a:rPr>
              <a:t> 1. </a:t>
            </a:r>
          </a:p>
          <a:p>
            <a:r>
              <a:rPr lang="en-IN" sz="2000" dirty="0">
                <a:latin typeface="Times New Roman" panose="02020603050405020304" pitchFamily="18" charset="0"/>
                <a:cs typeface="Times New Roman" panose="02020603050405020304" pitchFamily="18" charset="0"/>
              </a:rPr>
              <a:t>We take the desire to go there and divide it by the sum of all desires. </a:t>
            </a:r>
          </a:p>
          <a:p>
            <a:endParaRPr lang="en-IN" sz="2000" dirty="0">
              <a:latin typeface="Times New Roman" panose="02020603050405020304" pitchFamily="18" charset="0"/>
              <a:cs typeface="Times New Roman" panose="02020603050405020304" pitchFamily="18" charset="0"/>
            </a:endParaRPr>
          </a:p>
          <a:p>
            <a:endParaRPr lang="en-IN" sz="2000" dirty="0"/>
          </a:p>
          <a:p>
            <a:endParaRPr lang="en-IN" sz="2000" dirty="0"/>
          </a:p>
          <a:p>
            <a:r>
              <a:rPr lang="en-IN" sz="2000" dirty="0">
                <a:latin typeface="Times New Roman" panose="02020603050405020304" pitchFamily="18" charset="0"/>
                <a:cs typeface="Times New Roman" panose="02020603050405020304" pitchFamily="18" charset="0"/>
              </a:rPr>
              <a:t>This is the probability that the ant will move from </a:t>
            </a:r>
            <a:r>
              <a:rPr lang="en-IN" sz="2000" dirty="0" err="1">
                <a:latin typeface="Times New Roman" panose="02020603050405020304" pitchFamily="18" charset="0"/>
                <a:cs typeface="Times New Roman" panose="02020603050405020304" pitchFamily="18" charset="0"/>
              </a:rPr>
              <a:t>vertice</a:t>
            </a:r>
            <a:r>
              <a:rPr lang="en-IN" sz="2000" dirty="0">
                <a:latin typeface="Times New Roman" panose="02020603050405020304" pitchFamily="18" charset="0"/>
                <a:cs typeface="Times New Roman" panose="02020603050405020304" pitchFamily="18" charset="0"/>
              </a:rPr>
              <a:t> 0 to </a:t>
            </a:r>
            <a:r>
              <a:rPr lang="en-IN" sz="2000" dirty="0" err="1">
                <a:latin typeface="Times New Roman" panose="02020603050405020304" pitchFamily="18" charset="0"/>
                <a:cs typeface="Times New Roman" panose="02020603050405020304" pitchFamily="18" charset="0"/>
              </a:rPr>
              <a:t>vertice</a:t>
            </a:r>
            <a:r>
              <a:rPr lang="en-IN" sz="2000" dirty="0">
                <a:latin typeface="Times New Roman" panose="02020603050405020304" pitchFamily="18" charset="0"/>
                <a:cs typeface="Times New Roman" panose="02020603050405020304" pitchFamily="18" charset="0"/>
              </a:rPr>
              <a:t> 1.</a:t>
            </a:r>
          </a:p>
        </p:txBody>
      </p:sp>
      <p:pic>
        <p:nvPicPr>
          <p:cNvPr id="5" name="Picture 4">
            <a:extLst>
              <a:ext uri="{FF2B5EF4-FFF2-40B4-BE49-F238E27FC236}">
                <a16:creationId xmlns:a16="http://schemas.microsoft.com/office/drawing/2014/main" id="{2399D632-93A4-437D-B890-B4956DB739AE}"/>
              </a:ext>
            </a:extLst>
          </p:cNvPr>
          <p:cNvPicPr>
            <a:picLocks noChangeAspect="1"/>
          </p:cNvPicPr>
          <p:nvPr/>
        </p:nvPicPr>
        <p:blipFill>
          <a:blip r:embed="rId2"/>
          <a:stretch>
            <a:fillRect/>
          </a:stretch>
        </p:blipFill>
        <p:spPr>
          <a:xfrm>
            <a:off x="1066800" y="2992605"/>
            <a:ext cx="1571844" cy="1076475"/>
          </a:xfrm>
          <a:prstGeom prst="rect">
            <a:avLst/>
          </a:prstGeom>
        </p:spPr>
      </p:pic>
      <p:pic>
        <p:nvPicPr>
          <p:cNvPr id="7" name="Picture 6">
            <a:extLst>
              <a:ext uri="{FF2B5EF4-FFF2-40B4-BE49-F238E27FC236}">
                <a16:creationId xmlns:a16="http://schemas.microsoft.com/office/drawing/2014/main" id="{119D58A2-D821-40E0-9F4A-15703C55FD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4580467"/>
            <a:ext cx="3581400" cy="2040466"/>
          </a:xfrm>
          <a:prstGeom prst="rect">
            <a:avLst/>
          </a:prstGeom>
        </p:spPr>
      </p:pic>
      <p:pic>
        <p:nvPicPr>
          <p:cNvPr id="8" name="Content Placeholder 4">
            <a:extLst>
              <a:ext uri="{FF2B5EF4-FFF2-40B4-BE49-F238E27FC236}">
                <a16:creationId xmlns:a16="http://schemas.microsoft.com/office/drawing/2014/main" id="{A08A11A5-39EF-4E9C-9B74-F78AF030CF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4406" y="4580467"/>
            <a:ext cx="3505646" cy="2040466"/>
          </a:xfrm>
          <a:prstGeom prst="rect">
            <a:avLst/>
          </a:prstGeom>
        </p:spPr>
      </p:pic>
    </p:spTree>
    <p:extLst>
      <p:ext uri="{BB962C8B-B14F-4D97-AF65-F5344CB8AC3E}">
        <p14:creationId xmlns:p14="http://schemas.microsoft.com/office/powerpoint/2010/main" val="1995588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E300D-CDA7-48F4-B28E-DE808D1B8B5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sp>
        <p:nvSpPr>
          <p:cNvPr id="7" name="Content Placeholder 6">
            <a:extLst>
              <a:ext uri="{FF2B5EF4-FFF2-40B4-BE49-F238E27FC236}">
                <a16:creationId xmlns:a16="http://schemas.microsoft.com/office/drawing/2014/main" id="{983459A7-97CC-4F34-9175-43FFBC7495D6}"/>
              </a:ext>
            </a:extLst>
          </p:cNvPr>
          <p:cNvSpPr>
            <a:spLocks noGrp="1"/>
          </p:cNvSpPr>
          <p:nvPr>
            <p:ph idx="1"/>
          </p:nvPr>
        </p:nvSpPr>
        <p:spPr/>
        <p:txBody>
          <a:bodyPr/>
          <a:lstStyle/>
          <a:p>
            <a:pPr algn="just"/>
            <a:r>
              <a:rPr lang="en-IN" sz="2000" dirty="0">
                <a:latin typeface="Times New Roman" panose="02020603050405020304" pitchFamily="18" charset="0"/>
                <a:cs typeface="Times New Roman" panose="02020603050405020304" pitchFamily="18" charset="0"/>
              </a:rPr>
              <a:t>This probability is the desire to go there divided by the sum.</a:t>
            </a:r>
          </a:p>
          <a:p>
            <a:pPr algn="just"/>
            <a:r>
              <a:rPr lang="en-IN" sz="2000" dirty="0">
                <a:latin typeface="Times New Roman" panose="02020603050405020304" pitchFamily="18" charset="0"/>
                <a:cs typeface="Times New Roman" panose="02020603050405020304" pitchFamily="18" charset="0"/>
              </a:rPr>
              <a:t>In exactly the same way, we calculate the probability of moving to </a:t>
            </a:r>
            <a:r>
              <a:rPr lang="en-IN" sz="2000" dirty="0" err="1">
                <a:latin typeface="Times New Roman" panose="02020603050405020304" pitchFamily="18" charset="0"/>
                <a:cs typeface="Times New Roman" panose="02020603050405020304" pitchFamily="18" charset="0"/>
              </a:rPr>
              <a:t>vertice</a:t>
            </a:r>
            <a:r>
              <a:rPr lang="en-IN" sz="2000" dirty="0">
                <a:latin typeface="Times New Roman" panose="02020603050405020304" pitchFamily="18" charset="0"/>
                <a:cs typeface="Times New Roman" panose="02020603050405020304" pitchFamily="18" charset="0"/>
              </a:rPr>
              <a:t> 2 and </a:t>
            </a:r>
            <a:r>
              <a:rPr lang="en-IN" sz="2000" dirty="0" err="1">
                <a:latin typeface="Times New Roman" panose="02020603050405020304" pitchFamily="18" charset="0"/>
                <a:cs typeface="Times New Roman" panose="02020603050405020304" pitchFamily="18" charset="0"/>
              </a:rPr>
              <a:t>vertice</a:t>
            </a:r>
            <a:r>
              <a:rPr lang="en-IN" sz="2000" dirty="0">
                <a:latin typeface="Times New Roman" panose="02020603050405020304" pitchFamily="18" charset="0"/>
                <a:cs typeface="Times New Roman" panose="02020603050405020304" pitchFamily="18" charset="0"/>
              </a:rPr>
              <a:t> 3.</a:t>
            </a:r>
          </a:p>
          <a:p>
            <a:pPr algn="just"/>
            <a:r>
              <a:rPr lang="en-IN" sz="2000" dirty="0">
                <a:latin typeface="Times New Roman" panose="02020603050405020304" pitchFamily="18" charset="0"/>
                <a:cs typeface="Times New Roman" panose="02020603050405020304" pitchFamily="18" charset="0"/>
              </a:rPr>
              <a:t>If we add up all these probabilities, we end up with one.</a:t>
            </a:r>
          </a:p>
          <a:p>
            <a:pPr algn="just"/>
            <a:r>
              <a:rPr lang="en-IN" sz="2000" dirty="0">
                <a:latin typeface="Times New Roman" panose="02020603050405020304" pitchFamily="18" charset="0"/>
                <a:cs typeface="Times New Roman" panose="02020603050405020304" pitchFamily="18" charset="0"/>
              </a:rPr>
              <a:t>Actually, this formula serves to ensure that the sum of all probabilities is equal to one.</a:t>
            </a:r>
          </a:p>
          <a:p>
            <a:pPr marL="0" indent="0" algn="just">
              <a:buNone/>
            </a:pPr>
            <a:endParaRPr lang="en-IN" sz="2000" dirty="0">
              <a:latin typeface="Times New Roman" panose="02020603050405020304" pitchFamily="18" charset="0"/>
              <a:cs typeface="Times New Roman" panose="02020603050405020304" pitchFamily="18" charset="0"/>
            </a:endParaRPr>
          </a:p>
          <a:p>
            <a:endParaRPr lang="en-IN" dirty="0"/>
          </a:p>
          <a:p>
            <a:endParaRPr lang="en-IN" dirty="0"/>
          </a:p>
          <a:p>
            <a:endParaRPr lang="en-IN" dirty="0"/>
          </a:p>
          <a:p>
            <a:endParaRPr lang="en-IN" dirty="0"/>
          </a:p>
          <a:p>
            <a:endParaRPr lang="en-IN" dirty="0"/>
          </a:p>
          <a:p>
            <a:endParaRPr lang="en-IN" dirty="0"/>
          </a:p>
          <a:p>
            <a:endParaRPr lang="en-IN" dirty="0"/>
          </a:p>
        </p:txBody>
      </p:sp>
      <p:pic>
        <p:nvPicPr>
          <p:cNvPr id="9" name="Picture 8">
            <a:extLst>
              <a:ext uri="{FF2B5EF4-FFF2-40B4-BE49-F238E27FC236}">
                <a16:creationId xmlns:a16="http://schemas.microsoft.com/office/drawing/2014/main" id="{ADE38D25-E99C-47CE-989B-016A55FBF79F}"/>
              </a:ext>
            </a:extLst>
          </p:cNvPr>
          <p:cNvPicPr>
            <a:picLocks noChangeAspect="1"/>
          </p:cNvPicPr>
          <p:nvPr/>
        </p:nvPicPr>
        <p:blipFill>
          <a:blip r:embed="rId2"/>
          <a:stretch>
            <a:fillRect/>
          </a:stretch>
        </p:blipFill>
        <p:spPr>
          <a:xfrm>
            <a:off x="1766283" y="4307205"/>
            <a:ext cx="8659433" cy="1105054"/>
          </a:xfrm>
          <a:prstGeom prst="rect">
            <a:avLst/>
          </a:prstGeom>
        </p:spPr>
      </p:pic>
      <p:pic>
        <p:nvPicPr>
          <p:cNvPr id="5" name="Content Placeholder 4">
            <a:extLst>
              <a:ext uri="{FF2B5EF4-FFF2-40B4-BE49-F238E27FC236}">
                <a16:creationId xmlns:a16="http://schemas.microsoft.com/office/drawing/2014/main" id="{E1F15426-732B-4731-BEDF-00430D6BE348}"/>
              </a:ext>
            </a:extLst>
          </p:cNvPr>
          <p:cNvPicPr>
            <a:picLocks noChangeAspect="1"/>
          </p:cNvPicPr>
          <p:nvPr/>
        </p:nvPicPr>
        <p:blipFill>
          <a:blip r:embed="rId3"/>
          <a:stretch>
            <a:fillRect/>
          </a:stretch>
        </p:blipFill>
        <p:spPr>
          <a:xfrm>
            <a:off x="3733580" y="5540429"/>
            <a:ext cx="4724838" cy="674977"/>
          </a:xfrm>
          <a:prstGeom prst="rect">
            <a:avLst/>
          </a:prstGeom>
        </p:spPr>
      </p:pic>
    </p:spTree>
    <p:extLst>
      <p:ext uri="{BB962C8B-B14F-4D97-AF65-F5344CB8AC3E}">
        <p14:creationId xmlns:p14="http://schemas.microsoft.com/office/powerpoint/2010/main" val="33815073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698ED-66C4-4CB4-980B-CD53EE3DF55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sp>
        <p:nvSpPr>
          <p:cNvPr id="7" name="Content Placeholder 6">
            <a:extLst>
              <a:ext uri="{FF2B5EF4-FFF2-40B4-BE49-F238E27FC236}">
                <a16:creationId xmlns:a16="http://schemas.microsoft.com/office/drawing/2014/main" id="{1EA9BC4B-689F-4637-963A-FE5E4DF67E4E}"/>
              </a:ext>
            </a:extLst>
          </p:cNvPr>
          <p:cNvSpPr>
            <a:spLocks noGrp="1"/>
          </p:cNvSpPr>
          <p:nvPr>
            <p:ph idx="1"/>
          </p:nvPr>
        </p:nvSpPr>
        <p:spPr/>
        <p:txBody>
          <a:bodyPr/>
          <a:lstStyle/>
          <a:p>
            <a:r>
              <a:rPr lang="en-IN" dirty="0">
                <a:latin typeface="Times New Roman" panose="02020603050405020304" pitchFamily="18" charset="0"/>
                <a:cs typeface="Times New Roman" panose="02020603050405020304" pitchFamily="18" charset="0"/>
              </a:rPr>
              <a:t>We launch a random number generator, which generates a real number from zero to one.</a:t>
            </a:r>
          </a:p>
          <a:p>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a:p>
            <a:r>
              <a:rPr lang="en-IN" dirty="0">
                <a:latin typeface="Times New Roman" panose="02020603050405020304" pitchFamily="18" charset="0"/>
                <a:cs typeface="Times New Roman" panose="02020603050405020304" pitchFamily="18" charset="0"/>
              </a:rPr>
              <a:t>The result will show which city we will move to.</a:t>
            </a:r>
          </a:p>
          <a:p>
            <a:r>
              <a:rPr lang="en-IN" dirty="0">
                <a:latin typeface="Times New Roman" panose="02020603050405020304" pitchFamily="18" charset="0"/>
                <a:cs typeface="Times New Roman" panose="02020603050405020304" pitchFamily="18" charset="0"/>
              </a:rPr>
              <a:t>Lets say, we have generated 0.47, so we will go to city 2.</a:t>
            </a:r>
          </a:p>
          <a:p>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a:p>
            <a:endParaRPr lang="en-IN" dirty="0"/>
          </a:p>
        </p:txBody>
      </p:sp>
      <p:pic>
        <p:nvPicPr>
          <p:cNvPr id="9" name="Picture 8">
            <a:extLst>
              <a:ext uri="{FF2B5EF4-FFF2-40B4-BE49-F238E27FC236}">
                <a16:creationId xmlns:a16="http://schemas.microsoft.com/office/drawing/2014/main" id="{304ECE94-D2F1-4A70-92F1-E648F0A4DDB3}"/>
              </a:ext>
            </a:extLst>
          </p:cNvPr>
          <p:cNvPicPr>
            <a:picLocks noChangeAspect="1"/>
          </p:cNvPicPr>
          <p:nvPr/>
        </p:nvPicPr>
        <p:blipFill>
          <a:blip r:embed="rId2"/>
          <a:stretch>
            <a:fillRect/>
          </a:stretch>
        </p:blipFill>
        <p:spPr>
          <a:xfrm>
            <a:off x="2623653" y="2490657"/>
            <a:ext cx="4510572" cy="1081218"/>
          </a:xfrm>
          <a:prstGeom prst="rect">
            <a:avLst/>
          </a:prstGeom>
        </p:spPr>
      </p:pic>
      <p:pic>
        <p:nvPicPr>
          <p:cNvPr id="4" name="Picture 3">
            <a:extLst>
              <a:ext uri="{FF2B5EF4-FFF2-40B4-BE49-F238E27FC236}">
                <a16:creationId xmlns:a16="http://schemas.microsoft.com/office/drawing/2014/main" id="{3AA9BD6B-BA6B-4153-89FA-DE334349DC92}"/>
              </a:ext>
            </a:extLst>
          </p:cNvPr>
          <p:cNvPicPr>
            <a:picLocks noChangeAspect="1"/>
          </p:cNvPicPr>
          <p:nvPr/>
        </p:nvPicPr>
        <p:blipFill>
          <a:blip r:embed="rId3"/>
          <a:stretch>
            <a:fillRect/>
          </a:stretch>
        </p:blipFill>
        <p:spPr>
          <a:xfrm>
            <a:off x="2623653" y="4408128"/>
            <a:ext cx="4886280" cy="2217682"/>
          </a:xfrm>
          <a:prstGeom prst="rect">
            <a:avLst/>
          </a:prstGeom>
        </p:spPr>
      </p:pic>
    </p:spTree>
    <p:extLst>
      <p:ext uri="{BB962C8B-B14F-4D97-AF65-F5344CB8AC3E}">
        <p14:creationId xmlns:p14="http://schemas.microsoft.com/office/powerpoint/2010/main" val="15989320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80486-1C69-498C-B213-338B27ED529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Formula </a:t>
            </a:r>
          </a:p>
        </p:txBody>
      </p:sp>
      <p:pic>
        <p:nvPicPr>
          <p:cNvPr id="5" name="Content Placeholder 4">
            <a:extLst>
              <a:ext uri="{FF2B5EF4-FFF2-40B4-BE49-F238E27FC236}">
                <a16:creationId xmlns:a16="http://schemas.microsoft.com/office/drawing/2014/main" id="{BAB7A321-D7FD-4903-AC23-8AB97AC62826}"/>
              </a:ext>
            </a:extLst>
          </p:cNvPr>
          <p:cNvPicPr>
            <a:picLocks noGrp="1" noChangeAspect="1"/>
          </p:cNvPicPr>
          <p:nvPr>
            <p:ph idx="1"/>
          </p:nvPr>
        </p:nvPicPr>
        <p:blipFill>
          <a:blip r:embed="rId2"/>
          <a:stretch>
            <a:fillRect/>
          </a:stretch>
        </p:blipFill>
        <p:spPr>
          <a:xfrm>
            <a:off x="2400061" y="2103438"/>
            <a:ext cx="7391878" cy="3932237"/>
          </a:xfrm>
        </p:spPr>
      </p:pic>
    </p:spTree>
    <p:extLst>
      <p:ext uri="{BB962C8B-B14F-4D97-AF65-F5344CB8AC3E}">
        <p14:creationId xmlns:p14="http://schemas.microsoft.com/office/powerpoint/2010/main" val="38274597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77D28F-641F-4C66-8ED4-2FE834DB3A08}"/>
              </a:ext>
            </a:extLst>
          </p:cNvPr>
          <p:cNvSpPr>
            <a:spLocks noGrp="1"/>
          </p:cNvSpPr>
          <p:nvPr>
            <p:ph idx="1"/>
          </p:nvPr>
        </p:nvSpPr>
        <p:spPr/>
        <p:txBody>
          <a:bodyPr>
            <a:normAutofit/>
          </a:bodyPr>
          <a:lstStyle/>
          <a:p>
            <a:pPr algn="just"/>
            <a:r>
              <a:rPr lang="en-IN" sz="2000" dirty="0">
                <a:latin typeface="Times New Roman" panose="02020603050405020304" pitchFamily="18" charset="0"/>
                <a:cs typeface="Times New Roman" panose="02020603050405020304" pitchFamily="18" charset="0"/>
              </a:rPr>
              <a:t>The second formula describes the distribution of pheromones across the paths.</a:t>
            </a:r>
          </a:p>
          <a:p>
            <a:pPr algn="just"/>
            <a:r>
              <a:rPr lang="en-IN" sz="2000" dirty="0">
                <a:latin typeface="Times New Roman" panose="02020603050405020304" pitchFamily="18" charset="0"/>
                <a:cs typeface="Times New Roman" panose="02020603050405020304" pitchFamily="18" charset="0"/>
              </a:rPr>
              <a:t>The pheromones are distributed post factum , when all the ants have made their route.</a:t>
            </a:r>
          </a:p>
          <a:p>
            <a:pPr algn="just"/>
            <a:r>
              <a:rPr lang="en-IN" sz="2000" dirty="0">
                <a:latin typeface="Times New Roman" panose="02020603050405020304" pitchFamily="18" charset="0"/>
                <a:cs typeface="Times New Roman" panose="02020603050405020304" pitchFamily="18" charset="0"/>
              </a:rPr>
              <a:t>These are formulas from different sources </a:t>
            </a:r>
          </a:p>
        </p:txBody>
      </p:sp>
    </p:spTree>
    <p:extLst>
      <p:ext uri="{BB962C8B-B14F-4D97-AF65-F5344CB8AC3E}">
        <p14:creationId xmlns:p14="http://schemas.microsoft.com/office/powerpoint/2010/main" val="13864732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4B775C11-40E4-45AD-B480-31C0ACCF4B65}"/>
              </a:ext>
            </a:extLst>
          </p:cNvPr>
          <p:cNvSpPr>
            <a:spLocks noGrp="1"/>
          </p:cNvSpPr>
          <p:nvPr>
            <p:ph idx="1"/>
          </p:nvPr>
        </p:nvSpPr>
        <p:spPr/>
        <p:txBody>
          <a:bodyPr>
            <a:normAutofit fontScale="92500" lnSpcReduction="20000"/>
          </a:bodyPr>
          <a:lstStyle/>
          <a:p>
            <a:r>
              <a:rPr lang="en-IN" sz="2000" dirty="0">
                <a:latin typeface="Times New Roman" panose="02020603050405020304" pitchFamily="18" charset="0"/>
                <a:cs typeface="Times New Roman" panose="02020603050405020304" pitchFamily="18" charset="0"/>
              </a:rPr>
              <a:t>Lets analyze the formula</a:t>
            </a:r>
          </a:p>
          <a:p>
            <a:endParaRPr lang="en-IN" sz="2000" dirty="0">
              <a:latin typeface="Times New Roman" panose="02020603050405020304" pitchFamily="18" charset="0"/>
              <a:cs typeface="Times New Roman" panose="02020603050405020304" pitchFamily="18" charset="0"/>
            </a:endParaRPr>
          </a:p>
          <a:p>
            <a:endParaRPr lang="en-IN" sz="2000" dirty="0">
              <a:latin typeface="Times New Roman" panose="02020603050405020304" pitchFamily="18" charset="0"/>
              <a:cs typeface="Times New Roman" panose="02020603050405020304" pitchFamily="18" charset="0"/>
            </a:endParaRPr>
          </a:p>
          <a:p>
            <a:endParaRPr lang="en-IN" sz="2000" dirty="0">
              <a:latin typeface="Times New Roman" panose="02020603050405020304" pitchFamily="18" charset="0"/>
              <a:cs typeface="Times New Roman" panose="02020603050405020304" pitchFamily="18" charset="0"/>
            </a:endParaRPr>
          </a:p>
          <a:p>
            <a:endParaRPr lang="en-IN" sz="2000" dirty="0">
              <a:latin typeface="Times New Roman" panose="02020603050405020304" pitchFamily="18" charset="0"/>
              <a:cs typeface="Times New Roman" panose="02020603050405020304" pitchFamily="18" charset="0"/>
            </a:endParaRPr>
          </a:p>
          <a:p>
            <a:endParaRPr lang="en-IN" sz="2000" dirty="0">
              <a:latin typeface="Times New Roman" panose="02020603050405020304" pitchFamily="18" charset="0"/>
              <a:cs typeface="Times New Roman" panose="02020603050405020304" pitchFamily="18" charset="0"/>
            </a:endParaRPr>
          </a:p>
          <a:p>
            <a:r>
              <a:rPr lang="en-IN" sz="2000" dirty="0">
                <a:latin typeface="Times New Roman" panose="02020603050405020304" pitchFamily="18" charset="0"/>
                <a:cs typeface="Times New Roman" panose="02020603050405020304" pitchFamily="18" charset="0"/>
              </a:rPr>
              <a:t>The symbol “k” represents the index of the ant</a:t>
            </a:r>
          </a:p>
          <a:p>
            <a:r>
              <a:rPr lang="en-IN" sz="2000" dirty="0">
                <a:latin typeface="Times New Roman" panose="02020603050405020304" pitchFamily="18" charset="0"/>
                <a:cs typeface="Times New Roman" panose="02020603050405020304" pitchFamily="18" charset="0"/>
              </a:rPr>
              <a:t>The symbol “t” represents the iteration number </a:t>
            </a:r>
          </a:p>
          <a:p>
            <a:r>
              <a:rPr lang="en-IN" sz="2000" dirty="0">
                <a:latin typeface="Times New Roman" panose="02020603050405020304" pitchFamily="18" charset="0"/>
                <a:cs typeface="Times New Roman" panose="02020603050405020304" pitchFamily="18" charset="0"/>
              </a:rPr>
              <a:t>The pheromone addition that the ant “k” makes on the route between the </a:t>
            </a:r>
            <a:r>
              <a:rPr lang="en-IN" sz="2000" dirty="0" err="1">
                <a:latin typeface="Times New Roman" panose="02020603050405020304" pitchFamily="18" charset="0"/>
                <a:cs typeface="Times New Roman" panose="02020603050405020304" pitchFamily="18" charset="0"/>
              </a:rPr>
              <a:t>i</a:t>
            </a:r>
            <a:r>
              <a:rPr lang="en-IN" sz="2000" dirty="0">
                <a:latin typeface="Times New Roman" panose="02020603050405020304" pitchFamily="18" charset="0"/>
                <a:cs typeface="Times New Roman" panose="02020603050405020304" pitchFamily="18" charset="0"/>
              </a:rPr>
              <a:t> city and j city  at iteration “t” is equal to some constant “Q” divided by the length of the route travelled by the ant “k”, provided that this path between the I city and j city is in line with the route of the ant.</a:t>
            </a:r>
          </a:p>
          <a:p>
            <a:r>
              <a:rPr lang="en-IN" sz="2000" dirty="0">
                <a:latin typeface="Times New Roman" panose="02020603050405020304" pitchFamily="18" charset="0"/>
                <a:cs typeface="Times New Roman" panose="02020603050405020304" pitchFamily="18" charset="0"/>
              </a:rPr>
              <a:t>If its not then there is no addition.</a:t>
            </a:r>
          </a:p>
          <a:p>
            <a:endParaRPr lang="en-IN" dirty="0"/>
          </a:p>
        </p:txBody>
      </p:sp>
      <p:pic>
        <p:nvPicPr>
          <p:cNvPr id="8" name="Content Placeholder 4">
            <a:extLst>
              <a:ext uri="{FF2B5EF4-FFF2-40B4-BE49-F238E27FC236}">
                <a16:creationId xmlns:a16="http://schemas.microsoft.com/office/drawing/2014/main" id="{AF473034-653A-4124-A843-491785B9CD70}"/>
              </a:ext>
            </a:extLst>
          </p:cNvPr>
          <p:cNvPicPr>
            <a:picLocks noChangeAspect="1"/>
          </p:cNvPicPr>
          <p:nvPr/>
        </p:nvPicPr>
        <p:blipFill>
          <a:blip r:embed="rId2"/>
          <a:stretch>
            <a:fillRect/>
          </a:stretch>
        </p:blipFill>
        <p:spPr>
          <a:xfrm>
            <a:off x="1126067" y="2490656"/>
            <a:ext cx="3691466" cy="1667933"/>
          </a:xfrm>
          <a:prstGeom prst="rect">
            <a:avLst/>
          </a:prstGeom>
        </p:spPr>
      </p:pic>
    </p:spTree>
    <p:extLst>
      <p:ext uri="{BB962C8B-B14F-4D97-AF65-F5344CB8AC3E}">
        <p14:creationId xmlns:p14="http://schemas.microsoft.com/office/powerpoint/2010/main" val="35994177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DD8AE8-DCC4-4647-B631-79152127C88C}"/>
              </a:ext>
            </a:extLst>
          </p:cNvPr>
          <p:cNvSpPr>
            <a:spLocks noGrp="1"/>
          </p:cNvSpPr>
          <p:nvPr>
            <p:ph idx="1"/>
          </p:nvPr>
        </p:nvSpPr>
        <p:spPr/>
        <p:txBody>
          <a:bodyPr/>
          <a:lstStyle/>
          <a:p>
            <a:pPr algn="just"/>
            <a:r>
              <a:rPr lang="en-IN" dirty="0">
                <a:latin typeface="Times New Roman" panose="02020603050405020304" pitchFamily="18" charset="0"/>
                <a:cs typeface="Times New Roman" panose="02020603050405020304" pitchFamily="18" charset="0"/>
              </a:rPr>
              <a:t>The amount of pheromones of the route between the I city and j city in the new iteration is equal to the amount of pheromones in the previous iteration, multiplied by the evaporation coefficient (pheromones are constantly evaporating), and to the result obtained , we need to add the sum of all the new positions of the pheromones that all the ants have left in this area.</a:t>
            </a:r>
          </a:p>
          <a:p>
            <a:pPr algn="just"/>
            <a:r>
              <a:rPr lang="en-IN" dirty="0">
                <a:latin typeface="Times New Roman" panose="02020603050405020304" pitchFamily="18" charset="0"/>
                <a:cs typeface="Times New Roman" panose="02020603050405020304" pitchFamily="18" charset="0"/>
              </a:rPr>
              <a:t>We could include the amount of pheromones remaining after evaporation in the constant and multiplied by the amount of pheromones.</a:t>
            </a:r>
          </a:p>
          <a:p>
            <a:endParaRPr lang="en-IN" dirty="0"/>
          </a:p>
        </p:txBody>
      </p:sp>
    </p:spTree>
    <p:extLst>
      <p:ext uri="{BB962C8B-B14F-4D97-AF65-F5344CB8AC3E}">
        <p14:creationId xmlns:p14="http://schemas.microsoft.com/office/powerpoint/2010/main" val="42245714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91770-35F8-4C28-89FF-8EF9FAB8C3BF}"/>
              </a:ext>
            </a:extLst>
          </p:cNvPr>
          <p:cNvSpPr>
            <a:spLocks noGrp="1"/>
          </p:cNvSpPr>
          <p:nvPr>
            <p:ph type="title"/>
          </p:nvPr>
        </p:nvSpPr>
        <p:spPr/>
        <p:txBody>
          <a:bodyPr>
            <a:normAutofit/>
          </a:bodyPr>
          <a:lstStyle/>
          <a:p>
            <a:r>
              <a:rPr lang="en-IN" dirty="0">
                <a:latin typeface="Times New Roman" panose="02020603050405020304" pitchFamily="18" charset="0"/>
                <a:cs typeface="Times New Roman" panose="02020603050405020304" pitchFamily="18" charset="0"/>
              </a:rPr>
              <a:t>Example 1</a:t>
            </a:r>
          </a:p>
        </p:txBody>
      </p:sp>
      <p:pic>
        <p:nvPicPr>
          <p:cNvPr id="5" name="Content Placeholder 4">
            <a:extLst>
              <a:ext uri="{FF2B5EF4-FFF2-40B4-BE49-F238E27FC236}">
                <a16:creationId xmlns:a16="http://schemas.microsoft.com/office/drawing/2014/main" id="{EA853542-CF88-43EB-9150-39FAB78F6506}"/>
              </a:ext>
            </a:extLst>
          </p:cNvPr>
          <p:cNvPicPr>
            <a:picLocks noGrp="1" noChangeAspect="1"/>
          </p:cNvPicPr>
          <p:nvPr>
            <p:ph idx="1"/>
          </p:nvPr>
        </p:nvPicPr>
        <p:blipFill>
          <a:blip r:embed="rId2"/>
          <a:stretch>
            <a:fillRect/>
          </a:stretch>
        </p:blipFill>
        <p:spPr>
          <a:xfrm>
            <a:off x="1552822" y="2103438"/>
            <a:ext cx="9086355" cy="3932237"/>
          </a:xfrm>
        </p:spPr>
      </p:pic>
    </p:spTree>
    <p:extLst>
      <p:ext uri="{BB962C8B-B14F-4D97-AF65-F5344CB8AC3E}">
        <p14:creationId xmlns:p14="http://schemas.microsoft.com/office/powerpoint/2010/main" val="30923577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46B8F140-419D-4C6F-AD7F-9D881F9816F1}"/>
              </a:ext>
            </a:extLst>
          </p:cNvPr>
          <p:cNvPicPr>
            <a:picLocks noGrp="1" noChangeAspect="1"/>
          </p:cNvPicPr>
          <p:nvPr>
            <p:ph idx="1"/>
          </p:nvPr>
        </p:nvPicPr>
        <p:blipFill>
          <a:blip r:embed="rId2"/>
          <a:stretch>
            <a:fillRect/>
          </a:stretch>
        </p:blipFill>
        <p:spPr>
          <a:xfrm>
            <a:off x="1559649" y="2103438"/>
            <a:ext cx="9072702" cy="3932237"/>
          </a:xfrm>
        </p:spPr>
      </p:pic>
    </p:spTree>
    <p:extLst>
      <p:ext uri="{BB962C8B-B14F-4D97-AF65-F5344CB8AC3E}">
        <p14:creationId xmlns:p14="http://schemas.microsoft.com/office/powerpoint/2010/main" val="42615555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4CFF209-729F-4C8A-8FCF-7778F547E767}"/>
              </a:ext>
            </a:extLst>
          </p:cNvPr>
          <p:cNvPicPr>
            <a:picLocks noGrp="1" noChangeAspect="1"/>
          </p:cNvPicPr>
          <p:nvPr>
            <p:ph idx="1"/>
          </p:nvPr>
        </p:nvPicPr>
        <p:blipFill>
          <a:blip r:embed="rId2"/>
          <a:stretch>
            <a:fillRect/>
          </a:stretch>
        </p:blipFill>
        <p:spPr>
          <a:xfrm>
            <a:off x="1600437" y="2103438"/>
            <a:ext cx="8991125" cy="3932237"/>
          </a:xfrm>
        </p:spPr>
      </p:pic>
    </p:spTree>
    <p:extLst>
      <p:ext uri="{BB962C8B-B14F-4D97-AF65-F5344CB8AC3E}">
        <p14:creationId xmlns:p14="http://schemas.microsoft.com/office/powerpoint/2010/main" val="18729829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7321192-998F-4E2F-83DC-6DF8DD531DBD}"/>
              </a:ext>
            </a:extLst>
          </p:cNvPr>
          <p:cNvPicPr>
            <a:picLocks noGrp="1" noChangeAspect="1"/>
          </p:cNvPicPr>
          <p:nvPr>
            <p:ph idx="1"/>
          </p:nvPr>
        </p:nvPicPr>
        <p:blipFill>
          <a:blip r:embed="rId2"/>
          <a:stretch>
            <a:fillRect/>
          </a:stretch>
        </p:blipFill>
        <p:spPr>
          <a:xfrm>
            <a:off x="1632477" y="2103438"/>
            <a:ext cx="8927045" cy="3932237"/>
          </a:xfrm>
        </p:spPr>
      </p:pic>
    </p:spTree>
    <p:extLst>
      <p:ext uri="{BB962C8B-B14F-4D97-AF65-F5344CB8AC3E}">
        <p14:creationId xmlns:p14="http://schemas.microsoft.com/office/powerpoint/2010/main" val="28572724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6E96452-0009-4CEC-A216-37B3A7943D7B}"/>
              </a:ext>
            </a:extLst>
          </p:cNvPr>
          <p:cNvPicPr>
            <a:picLocks noGrp="1" noChangeAspect="1"/>
          </p:cNvPicPr>
          <p:nvPr>
            <p:ph idx="1"/>
          </p:nvPr>
        </p:nvPicPr>
        <p:blipFill>
          <a:blip r:embed="rId2"/>
          <a:stretch>
            <a:fillRect/>
          </a:stretch>
        </p:blipFill>
        <p:spPr>
          <a:xfrm>
            <a:off x="1500725" y="2103438"/>
            <a:ext cx="9190550" cy="3932237"/>
          </a:xfrm>
        </p:spPr>
      </p:pic>
    </p:spTree>
    <p:extLst>
      <p:ext uri="{BB962C8B-B14F-4D97-AF65-F5344CB8AC3E}">
        <p14:creationId xmlns:p14="http://schemas.microsoft.com/office/powerpoint/2010/main" val="41865479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E009B55-7277-4224-A44B-F5CE0B21B604}"/>
              </a:ext>
            </a:extLst>
          </p:cNvPr>
          <p:cNvPicPr>
            <a:picLocks noGrp="1" noChangeAspect="1"/>
          </p:cNvPicPr>
          <p:nvPr>
            <p:ph idx="1"/>
          </p:nvPr>
        </p:nvPicPr>
        <p:blipFill>
          <a:blip r:embed="rId2"/>
          <a:stretch>
            <a:fillRect/>
          </a:stretch>
        </p:blipFill>
        <p:spPr>
          <a:xfrm>
            <a:off x="1480716" y="2103438"/>
            <a:ext cx="9230567" cy="3932237"/>
          </a:xfrm>
        </p:spPr>
      </p:pic>
    </p:spTree>
    <p:extLst>
      <p:ext uri="{BB962C8B-B14F-4D97-AF65-F5344CB8AC3E}">
        <p14:creationId xmlns:p14="http://schemas.microsoft.com/office/powerpoint/2010/main" val="25220637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54BC6F9-1B68-48C6-8CAE-9D17C4661BD0}"/>
              </a:ext>
            </a:extLst>
          </p:cNvPr>
          <p:cNvPicPr>
            <a:picLocks noGrp="1" noChangeAspect="1"/>
          </p:cNvPicPr>
          <p:nvPr>
            <p:ph idx="1"/>
          </p:nvPr>
        </p:nvPicPr>
        <p:blipFill>
          <a:blip r:embed="rId2"/>
          <a:stretch>
            <a:fillRect/>
          </a:stretch>
        </p:blipFill>
        <p:spPr>
          <a:xfrm>
            <a:off x="1573928" y="2103438"/>
            <a:ext cx="9044144" cy="3932237"/>
          </a:xfrm>
        </p:spPr>
      </p:pic>
    </p:spTree>
    <p:extLst>
      <p:ext uri="{BB962C8B-B14F-4D97-AF65-F5344CB8AC3E}">
        <p14:creationId xmlns:p14="http://schemas.microsoft.com/office/powerpoint/2010/main" val="5162639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ECFD758-2998-44B5-8712-D1F8D151D334}"/>
              </a:ext>
            </a:extLst>
          </p:cNvPr>
          <p:cNvPicPr>
            <a:picLocks noGrp="1" noChangeAspect="1"/>
          </p:cNvPicPr>
          <p:nvPr>
            <p:ph idx="1"/>
          </p:nvPr>
        </p:nvPicPr>
        <p:blipFill>
          <a:blip r:embed="rId2"/>
          <a:stretch>
            <a:fillRect/>
          </a:stretch>
        </p:blipFill>
        <p:spPr>
          <a:xfrm>
            <a:off x="2238190" y="2103438"/>
            <a:ext cx="7715619" cy="3932237"/>
          </a:xfrm>
        </p:spPr>
      </p:pic>
      <p:pic>
        <p:nvPicPr>
          <p:cNvPr id="7" name="Picture 6">
            <a:extLst>
              <a:ext uri="{FF2B5EF4-FFF2-40B4-BE49-F238E27FC236}">
                <a16:creationId xmlns:a16="http://schemas.microsoft.com/office/drawing/2014/main" id="{3FA7E32E-980A-4F32-9272-753E7CB84F31}"/>
              </a:ext>
            </a:extLst>
          </p:cNvPr>
          <p:cNvPicPr>
            <a:picLocks noChangeAspect="1"/>
          </p:cNvPicPr>
          <p:nvPr/>
        </p:nvPicPr>
        <p:blipFill>
          <a:blip r:embed="rId3"/>
          <a:stretch>
            <a:fillRect/>
          </a:stretch>
        </p:blipFill>
        <p:spPr>
          <a:xfrm>
            <a:off x="8021435" y="5745648"/>
            <a:ext cx="2011565" cy="224240"/>
          </a:xfrm>
          <a:prstGeom prst="rect">
            <a:avLst/>
          </a:prstGeom>
        </p:spPr>
      </p:pic>
    </p:spTree>
    <p:extLst>
      <p:ext uri="{BB962C8B-B14F-4D97-AF65-F5344CB8AC3E}">
        <p14:creationId xmlns:p14="http://schemas.microsoft.com/office/powerpoint/2010/main" val="35079735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801ECE3-2E31-4B1D-A9E4-5CC02B0968CD}"/>
              </a:ext>
            </a:extLst>
          </p:cNvPr>
          <p:cNvPicPr>
            <a:picLocks noGrp="1" noChangeAspect="1"/>
          </p:cNvPicPr>
          <p:nvPr>
            <p:ph idx="1"/>
          </p:nvPr>
        </p:nvPicPr>
        <p:blipFill>
          <a:blip r:embed="rId2"/>
          <a:stretch>
            <a:fillRect/>
          </a:stretch>
        </p:blipFill>
        <p:spPr>
          <a:xfrm>
            <a:off x="2378138" y="2103438"/>
            <a:ext cx="7435724" cy="3932237"/>
          </a:xfrm>
        </p:spPr>
      </p:pic>
    </p:spTree>
    <p:extLst>
      <p:ext uri="{BB962C8B-B14F-4D97-AF65-F5344CB8AC3E}">
        <p14:creationId xmlns:p14="http://schemas.microsoft.com/office/powerpoint/2010/main" val="31869385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93CAAD5-FBBB-4030-A096-3CC7B00F49A7}"/>
              </a:ext>
            </a:extLst>
          </p:cNvPr>
          <p:cNvPicPr>
            <a:picLocks noGrp="1" noChangeAspect="1"/>
          </p:cNvPicPr>
          <p:nvPr>
            <p:ph idx="1"/>
          </p:nvPr>
        </p:nvPicPr>
        <p:blipFill>
          <a:blip r:embed="rId2"/>
          <a:stretch>
            <a:fillRect/>
          </a:stretch>
        </p:blipFill>
        <p:spPr>
          <a:xfrm>
            <a:off x="2637560" y="2103438"/>
            <a:ext cx="6916879" cy="3932237"/>
          </a:xfrm>
        </p:spPr>
      </p:pic>
    </p:spTree>
    <p:extLst>
      <p:ext uri="{BB962C8B-B14F-4D97-AF65-F5344CB8AC3E}">
        <p14:creationId xmlns:p14="http://schemas.microsoft.com/office/powerpoint/2010/main" val="19362660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1C58AA8-C233-4C2D-9B2A-B81DDC04F6AF}"/>
              </a:ext>
            </a:extLst>
          </p:cNvPr>
          <p:cNvPicPr>
            <a:picLocks noGrp="1" noChangeAspect="1"/>
          </p:cNvPicPr>
          <p:nvPr>
            <p:ph idx="1"/>
          </p:nvPr>
        </p:nvPicPr>
        <p:blipFill>
          <a:blip r:embed="rId2"/>
          <a:stretch>
            <a:fillRect/>
          </a:stretch>
        </p:blipFill>
        <p:spPr>
          <a:xfrm>
            <a:off x="2272646" y="2103438"/>
            <a:ext cx="7646708" cy="3932237"/>
          </a:xfrm>
        </p:spPr>
      </p:pic>
    </p:spTree>
    <p:extLst>
      <p:ext uri="{BB962C8B-B14F-4D97-AF65-F5344CB8AC3E}">
        <p14:creationId xmlns:p14="http://schemas.microsoft.com/office/powerpoint/2010/main" val="255943587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6A583F2-2285-45EC-90AD-C0D02BF5C302}"/>
              </a:ext>
            </a:extLst>
          </p:cNvPr>
          <p:cNvPicPr>
            <a:picLocks noGrp="1" noChangeAspect="1"/>
          </p:cNvPicPr>
          <p:nvPr>
            <p:ph idx="1"/>
          </p:nvPr>
        </p:nvPicPr>
        <p:blipFill>
          <a:blip r:embed="rId2"/>
          <a:stretch>
            <a:fillRect/>
          </a:stretch>
        </p:blipFill>
        <p:spPr>
          <a:xfrm>
            <a:off x="1483037" y="2103438"/>
            <a:ext cx="9225926" cy="3932237"/>
          </a:xfrm>
        </p:spPr>
      </p:pic>
    </p:spTree>
    <p:extLst>
      <p:ext uri="{BB962C8B-B14F-4D97-AF65-F5344CB8AC3E}">
        <p14:creationId xmlns:p14="http://schemas.microsoft.com/office/powerpoint/2010/main" val="8098727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614</TotalTime>
  <Words>1528</Words>
  <Application>Microsoft Office PowerPoint</Application>
  <PresentationFormat>Widescreen</PresentationFormat>
  <Paragraphs>161</Paragraphs>
  <Slides>82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82</vt:i4>
      </vt:variant>
    </vt:vector>
  </HeadingPairs>
  <TitlesOfParts>
    <vt:vector size="87" baseType="lpstr">
      <vt:lpstr>Calibri</vt:lpstr>
      <vt:lpstr>Century Gothic</vt:lpstr>
      <vt:lpstr>Garamond</vt:lpstr>
      <vt:lpstr>Times New Roman</vt:lpstr>
      <vt:lpstr>Savon</vt:lpstr>
      <vt:lpstr>BMS COLLEGE OF ENGINEERING   Department OF MACHINE LEARNING   Nature inspired computing  unit 02  ANT COLONY OPTIMIZATION </vt:lpstr>
      <vt:lpstr>Ant Colony Optimization</vt:lpstr>
      <vt:lpstr>Ant Colony Optimization</vt:lpstr>
      <vt:lpstr>PowerPoint Presentation</vt:lpstr>
      <vt:lpstr>PowerPoint Presentation</vt:lpstr>
      <vt:lpstr>PowerPoint Presentation</vt:lpstr>
      <vt:lpstr>PowerPoint Presentation</vt:lpstr>
      <vt:lpstr>PowerPoint Presentation</vt:lpstr>
      <vt:lpstr>How do ants find out the shortest path between nest and food</vt:lpstr>
      <vt:lpstr>Ants foraging behaviour </vt:lpstr>
      <vt:lpstr>Ants foraging behaviour </vt:lpstr>
      <vt:lpstr>Ants Communication</vt:lpstr>
      <vt:lpstr>Ants Communication</vt:lpstr>
      <vt:lpstr>PowerPoint Presentation</vt:lpstr>
      <vt:lpstr>PowerPoint Presentation</vt:lpstr>
      <vt:lpstr>PowerPoint Presentation</vt:lpstr>
      <vt:lpstr>PowerPoint Presentation</vt:lpstr>
      <vt:lpstr>PowerPoint Presentation</vt:lpstr>
      <vt:lpstr>PowerPoint Presentation</vt:lpstr>
      <vt:lpstr>Ant colony Optimization Algorithm </vt:lpstr>
      <vt:lpstr>Example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Limitations and Advantages </vt:lpstr>
      <vt:lpstr>Ant Colony Optimization</vt:lpstr>
      <vt:lpstr>Ant Colony Optimization using TSP</vt:lpstr>
      <vt:lpstr>Ant Colony Optimization using TSP</vt:lpstr>
      <vt:lpstr>Ant Colony Optimization using TSP</vt:lpstr>
      <vt:lpstr>Ant Colony Optimization using TSP</vt:lpstr>
      <vt:lpstr>Ant Colony Optimization using TSP</vt:lpstr>
      <vt:lpstr>Ant Colony Optimization using TSP</vt:lpstr>
      <vt:lpstr>Ant Colony Optimization using TSP</vt:lpstr>
      <vt:lpstr>Ant Colony Optimization using TSP</vt:lpstr>
      <vt:lpstr>Ant Colony Optimization using TSP</vt:lpstr>
      <vt:lpstr>Ant Colony Optimization using TSP</vt:lpstr>
      <vt:lpstr>Ant Colony Optimization using TSP</vt:lpstr>
      <vt:lpstr>Ant Colony Optimization using TSP</vt:lpstr>
      <vt:lpstr>Ant Colony Optimization using TSP</vt:lpstr>
      <vt:lpstr>Ant Colony Optimization using TSP</vt:lpstr>
      <vt:lpstr>Ant Colony Optimization using TSP</vt:lpstr>
      <vt:lpstr>Ant Colony Optimization using TSP</vt:lpstr>
      <vt:lpstr>Ant Colony Optimization using TSP</vt:lpstr>
      <vt:lpstr>PowerPoint Presentation</vt:lpstr>
      <vt:lpstr>Ant Colony Optimization using TSP</vt:lpstr>
      <vt:lpstr>Ant Colony Optimization using TSP</vt:lpstr>
      <vt:lpstr>Ant Colony Optimization using TSP</vt:lpstr>
      <vt:lpstr>Example 1</vt:lpstr>
      <vt:lpstr>Example 1</vt:lpstr>
      <vt:lpstr>Example 1</vt:lpstr>
      <vt:lpstr>Example 1</vt:lpstr>
      <vt:lpstr>Example 1</vt:lpstr>
      <vt:lpstr>Example 1</vt:lpstr>
      <vt:lpstr>Formula </vt:lpstr>
      <vt:lpstr>PowerPoint Presentation</vt:lpstr>
      <vt:lpstr>PowerPoint Presentation</vt:lpstr>
      <vt:lpstr>PowerPoint Presentation</vt:lpstr>
      <vt:lpstr>Example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BMS COLLEGE OF ENGINEERING   Department OF MACHINE LEARNING   Nature inspired computing  unit 02  swarm intelligence </dc:title>
  <dc:creator>Varsha R</dc:creator>
  <cp:lastModifiedBy>Varsha R</cp:lastModifiedBy>
  <cp:revision>51</cp:revision>
  <dcterms:created xsi:type="dcterms:W3CDTF">2024-10-07T15:52:27Z</dcterms:created>
  <dcterms:modified xsi:type="dcterms:W3CDTF">2025-09-23T07:12:23Z</dcterms:modified>
</cp:coreProperties>
</file>