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5" r:id="rId4"/>
    <p:sldId id="274" r:id="rId5"/>
    <p:sldId id="273" r:id="rId6"/>
    <p:sldId id="272" r:id="rId7"/>
    <p:sldId id="271" r:id="rId8"/>
    <p:sldId id="270" r:id="rId9"/>
    <p:sldId id="276" r:id="rId10"/>
    <p:sldId id="277" r:id="rId11"/>
    <p:sldId id="269" r:id="rId12"/>
    <p:sldId id="268" r:id="rId13"/>
    <p:sldId id="267" r:id="rId14"/>
    <p:sldId id="266" r:id="rId15"/>
    <p:sldId id="265" r:id="rId16"/>
    <p:sldId id="264" r:id="rId17"/>
    <p:sldId id="263" r:id="rId18"/>
    <p:sldId id="262" r:id="rId19"/>
    <p:sldId id="261" r:id="rId20"/>
    <p:sldId id="259" r:id="rId21"/>
    <p:sldId id="260"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AF2405F-BD42-65C7-FC47-F046DF81C94B}"/>
              </a:ext>
            </a:extLst>
          </p:cNvPr>
          <p:cNvGrpSpPr>
            <a:grpSpLocks/>
          </p:cNvGrpSpPr>
          <p:nvPr/>
        </p:nvGrpSpPr>
        <p:grpSpPr bwMode="auto">
          <a:xfrm>
            <a:off x="2" y="2438404"/>
            <a:ext cx="9009063" cy="1052513"/>
            <a:chOff x="0" y="1536"/>
            <a:chExt cx="5675" cy="663"/>
          </a:xfrm>
        </p:grpSpPr>
        <p:grpSp>
          <p:nvGrpSpPr>
            <p:cNvPr id="3" name="Group 3">
              <a:extLst>
                <a:ext uri="{FF2B5EF4-FFF2-40B4-BE49-F238E27FC236}">
                  <a16:creationId xmlns:a16="http://schemas.microsoft.com/office/drawing/2014/main" id="{BA2368D8-3177-AF67-5ED0-D52634C037F1}"/>
                </a:ext>
              </a:extLst>
            </p:cNvPr>
            <p:cNvGrpSpPr>
              <a:grpSpLocks/>
            </p:cNvGrpSpPr>
            <p:nvPr/>
          </p:nvGrpSpPr>
          <p:grpSpPr bwMode="auto">
            <a:xfrm>
              <a:off x="185" y="1604"/>
              <a:ext cx="449" cy="299"/>
              <a:chOff x="720" y="336"/>
              <a:chExt cx="624" cy="432"/>
            </a:xfrm>
          </p:grpSpPr>
          <p:sp>
            <p:nvSpPr>
              <p:cNvPr id="10" name="Rectangle 4">
                <a:extLst>
                  <a:ext uri="{FF2B5EF4-FFF2-40B4-BE49-F238E27FC236}">
                    <a16:creationId xmlns:a16="http://schemas.microsoft.com/office/drawing/2014/main" id="{207CCDA7-2804-DFCC-279B-6F2296E2F38C}"/>
                  </a:ext>
                </a:extLst>
              </p:cNvPr>
              <p:cNvSpPr>
                <a:spLocks noChangeArrowheads="1"/>
              </p:cNvSpPr>
              <p:nvPr/>
            </p:nvSpPr>
            <p:spPr bwMode="auto">
              <a:xfrm>
                <a:off x="720" y="336"/>
                <a:ext cx="384" cy="432"/>
              </a:xfrm>
              <a:prstGeom prst="rect">
                <a:avLst/>
              </a:prstGeom>
              <a:solidFill>
                <a:schemeClr val="folHlink"/>
              </a:soli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z="1350"/>
              </a:p>
            </p:txBody>
          </p:sp>
          <p:sp>
            <p:nvSpPr>
              <p:cNvPr id="11" name="Rectangle 5">
                <a:extLst>
                  <a:ext uri="{FF2B5EF4-FFF2-40B4-BE49-F238E27FC236}">
                    <a16:creationId xmlns:a16="http://schemas.microsoft.com/office/drawing/2014/main" id="{8F18C415-4765-1D2F-2D63-EB9DA6681F5A}"/>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z="1350"/>
              </a:p>
            </p:txBody>
          </p:sp>
        </p:grpSp>
        <p:grpSp>
          <p:nvGrpSpPr>
            <p:cNvPr id="4" name="Group 6">
              <a:extLst>
                <a:ext uri="{FF2B5EF4-FFF2-40B4-BE49-F238E27FC236}">
                  <a16:creationId xmlns:a16="http://schemas.microsoft.com/office/drawing/2014/main" id="{7B8976F1-C439-2E81-AF65-720EBE6EBA30}"/>
                </a:ext>
              </a:extLst>
            </p:cNvPr>
            <p:cNvGrpSpPr>
              <a:grpSpLocks/>
            </p:cNvGrpSpPr>
            <p:nvPr/>
          </p:nvGrpSpPr>
          <p:grpSpPr bwMode="auto">
            <a:xfrm>
              <a:off x="263" y="1870"/>
              <a:ext cx="466" cy="299"/>
              <a:chOff x="912" y="2640"/>
              <a:chExt cx="672" cy="432"/>
            </a:xfrm>
          </p:grpSpPr>
          <p:sp>
            <p:nvSpPr>
              <p:cNvPr id="8" name="Rectangle 7">
                <a:extLst>
                  <a:ext uri="{FF2B5EF4-FFF2-40B4-BE49-F238E27FC236}">
                    <a16:creationId xmlns:a16="http://schemas.microsoft.com/office/drawing/2014/main" id="{0392C099-91DA-BD1A-4DAD-883083F662E3}"/>
                  </a:ext>
                </a:extLst>
              </p:cNvPr>
              <p:cNvSpPr>
                <a:spLocks noChangeArrowheads="1"/>
              </p:cNvSpPr>
              <p:nvPr/>
            </p:nvSpPr>
            <p:spPr bwMode="auto">
              <a:xfrm>
                <a:off x="912" y="2640"/>
                <a:ext cx="384" cy="432"/>
              </a:xfrm>
              <a:prstGeom prst="rect">
                <a:avLst/>
              </a:prstGeom>
              <a:solidFill>
                <a:schemeClr val="accent2"/>
              </a:soli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z="1350"/>
              </a:p>
            </p:txBody>
          </p:sp>
          <p:sp>
            <p:nvSpPr>
              <p:cNvPr id="9" name="Rectangle 8">
                <a:extLst>
                  <a:ext uri="{FF2B5EF4-FFF2-40B4-BE49-F238E27FC236}">
                    <a16:creationId xmlns:a16="http://schemas.microsoft.com/office/drawing/2014/main" id="{DEB2EE0F-F4C5-DF7F-CEC0-61FF7F5FCB91}"/>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z="1350"/>
              </a:p>
            </p:txBody>
          </p:sp>
        </p:grpSp>
        <p:sp>
          <p:nvSpPr>
            <p:cNvPr id="5" name="Rectangle 9">
              <a:extLst>
                <a:ext uri="{FF2B5EF4-FFF2-40B4-BE49-F238E27FC236}">
                  <a16:creationId xmlns:a16="http://schemas.microsoft.com/office/drawing/2014/main" id="{8625E313-78A2-3919-5749-07BC4A51268E}"/>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z="1350"/>
            </a:p>
          </p:txBody>
        </p:sp>
        <p:sp>
          <p:nvSpPr>
            <p:cNvPr id="6" name="Rectangle 10">
              <a:extLst>
                <a:ext uri="{FF2B5EF4-FFF2-40B4-BE49-F238E27FC236}">
                  <a16:creationId xmlns:a16="http://schemas.microsoft.com/office/drawing/2014/main" id="{D113DB43-9C43-F9E2-F5A7-1FD0621145CB}"/>
                </a:ext>
              </a:extLst>
            </p:cNvPr>
            <p:cNvSpPr>
              <a:spLocks noChangeArrowheads="1"/>
            </p:cNvSpPr>
            <p:nvPr/>
          </p:nvSpPr>
          <p:spPr bwMode="auto">
            <a:xfrm>
              <a:off x="400" y="1536"/>
              <a:ext cx="20" cy="663"/>
            </a:xfrm>
            <a:prstGeom prst="rect">
              <a:avLst/>
            </a:prstGeom>
            <a:solidFill>
              <a:schemeClr val="bg2"/>
            </a:soli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z="1350"/>
            </a:p>
          </p:txBody>
        </p:sp>
        <p:sp>
          <p:nvSpPr>
            <p:cNvPr id="7" name="Rectangle 11">
              <a:extLst>
                <a:ext uri="{FF2B5EF4-FFF2-40B4-BE49-F238E27FC236}">
                  <a16:creationId xmlns:a16="http://schemas.microsoft.com/office/drawing/2014/main" id="{72F3D101-0DF2-84A6-2EFD-D8C1D3DAF740}"/>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sz="1350"/>
            </a:p>
          </p:txBody>
        </p:sp>
      </p:grpSp>
      <p:sp>
        <p:nvSpPr>
          <p:cNvPr id="929804" name="Rectangle 12"/>
          <p:cNvSpPr>
            <a:spLocks noGrp="1" noChangeArrowheads="1"/>
          </p:cNvSpPr>
          <p:nvPr>
            <p:ph type="ctrTitle"/>
          </p:nvPr>
        </p:nvSpPr>
        <p:spPr>
          <a:xfrm>
            <a:off x="990600" y="1828800"/>
            <a:ext cx="7772400" cy="1143000"/>
          </a:xfrm>
        </p:spPr>
        <p:txBody>
          <a:bodyPr/>
          <a:lstStyle>
            <a:lvl1pPr>
              <a:defRPr sz="2475"/>
            </a:lvl1pPr>
          </a:lstStyle>
          <a:p>
            <a:r>
              <a:rPr lang="en-US" smtClean="0"/>
              <a:t>Click to edit Master title style</a:t>
            </a:r>
            <a:endParaRPr lang="en-US"/>
          </a:p>
        </p:txBody>
      </p:sp>
      <p:sp>
        <p:nvSpPr>
          <p:cNvPr id="9298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2" name="Rectangle 14">
            <a:extLst>
              <a:ext uri="{FF2B5EF4-FFF2-40B4-BE49-F238E27FC236}">
                <a16:creationId xmlns:a16="http://schemas.microsoft.com/office/drawing/2014/main" id="{8AF32FD2-57E1-6F61-9A90-B71DD461CF13}"/>
              </a:ext>
            </a:extLst>
          </p:cNvPr>
          <p:cNvSpPr>
            <a:spLocks noGrp="1" noChangeArrowheads="1"/>
          </p:cNvSpPr>
          <p:nvPr>
            <p:ph type="dt" sz="half" idx="10"/>
          </p:nvPr>
        </p:nvSpPr>
        <p:spPr>
          <a:xfrm>
            <a:off x="990600" y="6248400"/>
            <a:ext cx="1905000" cy="457200"/>
          </a:xfrm>
        </p:spPr>
        <p:txBody>
          <a:bodyPr/>
          <a:lstStyle>
            <a:lvl1pPr>
              <a:defRPr sz="788">
                <a:solidFill>
                  <a:schemeClr val="bg2"/>
                </a:solidFill>
              </a:defRPr>
            </a:lvl1pPr>
          </a:lstStyle>
          <a:p>
            <a:fld id="{A0C8555D-213D-49A6-9EB0-6AC316783645}" type="datetimeFigureOut">
              <a:rPr lang="en-US" smtClean="0"/>
              <a:t>8/8/2025</a:t>
            </a:fld>
            <a:endParaRPr lang="en-US"/>
          </a:p>
        </p:txBody>
      </p:sp>
      <p:sp>
        <p:nvSpPr>
          <p:cNvPr id="13" name="Rectangle 15">
            <a:extLst>
              <a:ext uri="{FF2B5EF4-FFF2-40B4-BE49-F238E27FC236}">
                <a16:creationId xmlns:a16="http://schemas.microsoft.com/office/drawing/2014/main" id="{818C53E4-C2FB-7119-CFA1-E0AC9D138910}"/>
              </a:ext>
            </a:extLst>
          </p:cNvPr>
          <p:cNvSpPr>
            <a:spLocks noGrp="1" noChangeArrowheads="1"/>
          </p:cNvSpPr>
          <p:nvPr>
            <p:ph type="ftr" sz="quarter" idx="11"/>
          </p:nvPr>
        </p:nvSpPr>
        <p:spPr>
          <a:xfrm>
            <a:off x="3429000" y="6248400"/>
            <a:ext cx="2895600" cy="457200"/>
          </a:xfrm>
        </p:spPr>
        <p:txBody>
          <a:bodyPr/>
          <a:lstStyle>
            <a:lvl1pPr>
              <a:defRPr sz="788">
                <a:solidFill>
                  <a:schemeClr val="bg2"/>
                </a:solidFill>
              </a:defRPr>
            </a:lvl1pPr>
          </a:lstStyle>
          <a:p>
            <a:endParaRPr lang="en-US"/>
          </a:p>
        </p:txBody>
      </p:sp>
      <p:sp>
        <p:nvSpPr>
          <p:cNvPr id="14" name="Rectangle 16">
            <a:extLst>
              <a:ext uri="{FF2B5EF4-FFF2-40B4-BE49-F238E27FC236}">
                <a16:creationId xmlns:a16="http://schemas.microsoft.com/office/drawing/2014/main" id="{31D64D42-3774-5BBA-6C41-7DC19275B939}"/>
              </a:ext>
            </a:extLst>
          </p:cNvPr>
          <p:cNvSpPr>
            <a:spLocks noGrp="1" noChangeArrowheads="1"/>
          </p:cNvSpPr>
          <p:nvPr>
            <p:ph type="sldNum" sz="quarter" idx="12"/>
          </p:nvPr>
        </p:nvSpPr>
        <p:spPr>
          <a:xfrm>
            <a:off x="6858000" y="6248400"/>
            <a:ext cx="1905000" cy="457200"/>
          </a:xfrm>
        </p:spPr>
        <p:txBody>
          <a:bodyPr/>
          <a:lstStyle>
            <a:lvl1pPr>
              <a:defRPr sz="788">
                <a:solidFill>
                  <a:schemeClr val="bg2"/>
                </a:solidFill>
              </a:defRPr>
            </a:lvl1pPr>
          </a:lstStyle>
          <a:p>
            <a:fld id="{057BBB2B-106F-4B50-8940-A695D1DC81B4}" type="slidenum">
              <a:rPr lang="en-US" smtClean="0"/>
              <a:t>‹#›</a:t>
            </a:fld>
            <a:endParaRPr lang="en-US"/>
          </a:p>
        </p:txBody>
      </p:sp>
    </p:spTree>
    <p:extLst>
      <p:ext uri="{BB962C8B-B14F-4D97-AF65-F5344CB8AC3E}">
        <p14:creationId xmlns:p14="http://schemas.microsoft.com/office/powerpoint/2010/main" val="4205401607"/>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9">
            <a:extLst>
              <a:ext uri="{FF2B5EF4-FFF2-40B4-BE49-F238E27FC236}">
                <a16:creationId xmlns:a16="http://schemas.microsoft.com/office/drawing/2014/main" id="{C509470B-6731-A222-3B41-06704D1F541F}"/>
              </a:ext>
            </a:extLst>
          </p:cNvPr>
          <p:cNvSpPr>
            <a:spLocks noGrp="1" noChangeArrowheads="1"/>
          </p:cNvSpPr>
          <p:nvPr>
            <p:ph type="dt" sz="half" idx="10"/>
          </p:nvPr>
        </p:nvSpPr>
        <p:spPr>
          <a:ln/>
        </p:spPr>
        <p:txBody>
          <a:bodyPr/>
          <a:lstStyle>
            <a:lvl1pPr>
              <a:defRPr/>
            </a:lvl1pPr>
          </a:lstStyle>
          <a:p>
            <a:fld id="{A0C8555D-213D-49A6-9EB0-6AC316783645}" type="datetimeFigureOut">
              <a:rPr lang="en-US" smtClean="0"/>
              <a:t>8/8/2025</a:t>
            </a:fld>
            <a:endParaRPr lang="en-US"/>
          </a:p>
        </p:txBody>
      </p:sp>
      <p:sp>
        <p:nvSpPr>
          <p:cNvPr id="5" name="Rectangle 2060">
            <a:extLst>
              <a:ext uri="{FF2B5EF4-FFF2-40B4-BE49-F238E27FC236}">
                <a16:creationId xmlns:a16="http://schemas.microsoft.com/office/drawing/2014/main" id="{A5E1DF8C-2CAE-1033-B4E1-B3472E0E4C5B}"/>
              </a:ext>
            </a:extLst>
          </p:cNvPr>
          <p:cNvSpPr>
            <a:spLocks noGrp="1" noChangeArrowheads="1"/>
          </p:cNvSpPr>
          <p:nvPr>
            <p:ph type="ftr" sz="quarter" idx="11"/>
          </p:nvPr>
        </p:nvSpPr>
        <p:spPr>
          <a:ln/>
        </p:spPr>
        <p:txBody>
          <a:bodyPr/>
          <a:lstStyle>
            <a:lvl1pPr>
              <a:defRPr/>
            </a:lvl1pPr>
          </a:lstStyle>
          <a:p>
            <a:endParaRPr lang="en-US"/>
          </a:p>
        </p:txBody>
      </p:sp>
      <p:sp>
        <p:nvSpPr>
          <p:cNvPr id="6" name="Rectangle 2061">
            <a:extLst>
              <a:ext uri="{FF2B5EF4-FFF2-40B4-BE49-F238E27FC236}">
                <a16:creationId xmlns:a16="http://schemas.microsoft.com/office/drawing/2014/main" id="{170CEBCA-B0BB-059F-876B-A27D5C31F152}"/>
              </a:ext>
            </a:extLst>
          </p:cNvPr>
          <p:cNvSpPr>
            <a:spLocks noGrp="1" noChangeArrowheads="1"/>
          </p:cNvSpPr>
          <p:nvPr>
            <p:ph type="sldNum" sz="quarter" idx="12"/>
          </p:nvPr>
        </p:nvSpPr>
        <p:spPr>
          <a:ln/>
        </p:spPr>
        <p:txBody>
          <a:bodyPr/>
          <a:lstStyle>
            <a:lvl1pPr>
              <a:defRPr/>
            </a:lvl1pPr>
          </a:lstStyle>
          <a:p>
            <a:fld id="{057BBB2B-106F-4B50-8940-A695D1DC81B4}" type="slidenum">
              <a:rPr lang="en-US" smtClean="0"/>
              <a:t>‹#›</a:t>
            </a:fld>
            <a:endParaRPr lang="en-US"/>
          </a:p>
        </p:txBody>
      </p:sp>
    </p:spTree>
    <p:extLst>
      <p:ext uri="{BB962C8B-B14F-4D97-AF65-F5344CB8AC3E}">
        <p14:creationId xmlns:p14="http://schemas.microsoft.com/office/powerpoint/2010/main" val="1959578941"/>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21907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04800"/>
            <a:ext cx="6419850" cy="6172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9">
            <a:extLst>
              <a:ext uri="{FF2B5EF4-FFF2-40B4-BE49-F238E27FC236}">
                <a16:creationId xmlns:a16="http://schemas.microsoft.com/office/drawing/2014/main" id="{9179F056-850D-1AB8-7A66-7620BAC7C501}"/>
              </a:ext>
            </a:extLst>
          </p:cNvPr>
          <p:cNvSpPr>
            <a:spLocks noGrp="1" noChangeArrowheads="1"/>
          </p:cNvSpPr>
          <p:nvPr>
            <p:ph type="dt" sz="half" idx="10"/>
          </p:nvPr>
        </p:nvSpPr>
        <p:spPr>
          <a:ln/>
        </p:spPr>
        <p:txBody>
          <a:bodyPr/>
          <a:lstStyle>
            <a:lvl1pPr>
              <a:defRPr/>
            </a:lvl1pPr>
          </a:lstStyle>
          <a:p>
            <a:fld id="{A0C8555D-213D-49A6-9EB0-6AC316783645}" type="datetimeFigureOut">
              <a:rPr lang="en-US" smtClean="0"/>
              <a:t>8/8/2025</a:t>
            </a:fld>
            <a:endParaRPr lang="en-US"/>
          </a:p>
        </p:txBody>
      </p:sp>
      <p:sp>
        <p:nvSpPr>
          <p:cNvPr id="5" name="Rectangle 2060">
            <a:extLst>
              <a:ext uri="{FF2B5EF4-FFF2-40B4-BE49-F238E27FC236}">
                <a16:creationId xmlns:a16="http://schemas.microsoft.com/office/drawing/2014/main" id="{F5C9F690-57C1-95EC-DF4B-65FE932D6E1F}"/>
              </a:ext>
            </a:extLst>
          </p:cNvPr>
          <p:cNvSpPr>
            <a:spLocks noGrp="1" noChangeArrowheads="1"/>
          </p:cNvSpPr>
          <p:nvPr>
            <p:ph type="ftr" sz="quarter" idx="11"/>
          </p:nvPr>
        </p:nvSpPr>
        <p:spPr>
          <a:ln/>
        </p:spPr>
        <p:txBody>
          <a:bodyPr/>
          <a:lstStyle>
            <a:lvl1pPr>
              <a:defRPr/>
            </a:lvl1pPr>
          </a:lstStyle>
          <a:p>
            <a:endParaRPr lang="en-US"/>
          </a:p>
        </p:txBody>
      </p:sp>
      <p:sp>
        <p:nvSpPr>
          <p:cNvPr id="6" name="Rectangle 2061">
            <a:extLst>
              <a:ext uri="{FF2B5EF4-FFF2-40B4-BE49-F238E27FC236}">
                <a16:creationId xmlns:a16="http://schemas.microsoft.com/office/drawing/2014/main" id="{0DDDCDEE-989F-2128-D006-97EE41663604}"/>
              </a:ext>
            </a:extLst>
          </p:cNvPr>
          <p:cNvSpPr>
            <a:spLocks noGrp="1" noChangeArrowheads="1"/>
          </p:cNvSpPr>
          <p:nvPr>
            <p:ph type="sldNum" sz="quarter" idx="12"/>
          </p:nvPr>
        </p:nvSpPr>
        <p:spPr>
          <a:ln/>
        </p:spPr>
        <p:txBody>
          <a:bodyPr/>
          <a:lstStyle>
            <a:lvl1pPr>
              <a:defRPr/>
            </a:lvl1pPr>
          </a:lstStyle>
          <a:p>
            <a:fld id="{057BBB2B-106F-4B50-8940-A695D1DC81B4}" type="slidenum">
              <a:rPr lang="en-US" smtClean="0"/>
              <a:t>‹#›</a:t>
            </a:fld>
            <a:endParaRPr lang="en-US"/>
          </a:p>
        </p:txBody>
      </p:sp>
    </p:spTree>
    <p:extLst>
      <p:ext uri="{BB962C8B-B14F-4D97-AF65-F5344CB8AC3E}">
        <p14:creationId xmlns:p14="http://schemas.microsoft.com/office/powerpoint/2010/main" val="3702424309"/>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95400"/>
            <a:ext cx="4114800" cy="5181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295400"/>
            <a:ext cx="4114800" cy="2514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962400"/>
            <a:ext cx="4114800" cy="2514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059">
            <a:extLst>
              <a:ext uri="{FF2B5EF4-FFF2-40B4-BE49-F238E27FC236}">
                <a16:creationId xmlns:a16="http://schemas.microsoft.com/office/drawing/2014/main" id="{B0EC55F9-3B89-23CF-7B1A-8B4707CD9F61}"/>
              </a:ext>
            </a:extLst>
          </p:cNvPr>
          <p:cNvSpPr>
            <a:spLocks noGrp="1" noChangeArrowheads="1"/>
          </p:cNvSpPr>
          <p:nvPr>
            <p:ph type="dt" sz="half" idx="10"/>
          </p:nvPr>
        </p:nvSpPr>
        <p:spPr>
          <a:ln/>
        </p:spPr>
        <p:txBody>
          <a:bodyPr/>
          <a:lstStyle>
            <a:lvl1pPr>
              <a:defRPr/>
            </a:lvl1pPr>
          </a:lstStyle>
          <a:p>
            <a:fld id="{A0C8555D-213D-49A6-9EB0-6AC316783645}" type="datetimeFigureOut">
              <a:rPr lang="en-US" smtClean="0"/>
              <a:t>8/8/2025</a:t>
            </a:fld>
            <a:endParaRPr lang="en-US"/>
          </a:p>
        </p:txBody>
      </p:sp>
      <p:sp>
        <p:nvSpPr>
          <p:cNvPr id="7" name="Rectangle 2060">
            <a:extLst>
              <a:ext uri="{FF2B5EF4-FFF2-40B4-BE49-F238E27FC236}">
                <a16:creationId xmlns:a16="http://schemas.microsoft.com/office/drawing/2014/main" id="{994AE02A-8935-3017-A9BB-0BA9CE785D93}"/>
              </a:ext>
            </a:extLst>
          </p:cNvPr>
          <p:cNvSpPr>
            <a:spLocks noGrp="1" noChangeArrowheads="1"/>
          </p:cNvSpPr>
          <p:nvPr>
            <p:ph type="ftr" sz="quarter" idx="11"/>
          </p:nvPr>
        </p:nvSpPr>
        <p:spPr>
          <a:ln/>
        </p:spPr>
        <p:txBody>
          <a:bodyPr/>
          <a:lstStyle>
            <a:lvl1pPr>
              <a:defRPr/>
            </a:lvl1pPr>
          </a:lstStyle>
          <a:p>
            <a:endParaRPr lang="en-US"/>
          </a:p>
        </p:txBody>
      </p:sp>
      <p:sp>
        <p:nvSpPr>
          <p:cNvPr id="8" name="Rectangle 2061">
            <a:extLst>
              <a:ext uri="{FF2B5EF4-FFF2-40B4-BE49-F238E27FC236}">
                <a16:creationId xmlns:a16="http://schemas.microsoft.com/office/drawing/2014/main" id="{3DC8EC84-4B0F-6F3E-6E4E-75BD3A58E96D}"/>
              </a:ext>
            </a:extLst>
          </p:cNvPr>
          <p:cNvSpPr>
            <a:spLocks noGrp="1" noChangeArrowheads="1"/>
          </p:cNvSpPr>
          <p:nvPr>
            <p:ph type="sldNum" sz="quarter" idx="12"/>
          </p:nvPr>
        </p:nvSpPr>
        <p:spPr>
          <a:ln/>
        </p:spPr>
        <p:txBody>
          <a:bodyPr/>
          <a:lstStyle>
            <a:lvl1pPr>
              <a:defRPr/>
            </a:lvl1pPr>
          </a:lstStyle>
          <a:p>
            <a:fld id="{057BBB2B-106F-4B50-8940-A695D1DC81B4}" type="slidenum">
              <a:rPr lang="en-US" smtClean="0"/>
              <a:t>‹#›</a:t>
            </a:fld>
            <a:endParaRPr lang="en-US"/>
          </a:p>
        </p:txBody>
      </p:sp>
    </p:spTree>
    <p:extLst>
      <p:ext uri="{BB962C8B-B14F-4D97-AF65-F5344CB8AC3E}">
        <p14:creationId xmlns:p14="http://schemas.microsoft.com/office/powerpoint/2010/main" val="2187008829"/>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95400"/>
            <a:ext cx="4114800" cy="5181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0"/>
            <a:ext cx="4114800" cy="5181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59">
            <a:extLst>
              <a:ext uri="{FF2B5EF4-FFF2-40B4-BE49-F238E27FC236}">
                <a16:creationId xmlns:a16="http://schemas.microsoft.com/office/drawing/2014/main" id="{36F9C173-5D06-C8EF-C915-807DBCC1CA53}"/>
              </a:ext>
            </a:extLst>
          </p:cNvPr>
          <p:cNvSpPr>
            <a:spLocks noGrp="1" noChangeArrowheads="1"/>
          </p:cNvSpPr>
          <p:nvPr>
            <p:ph type="dt" sz="half" idx="10"/>
          </p:nvPr>
        </p:nvSpPr>
        <p:spPr>
          <a:ln/>
        </p:spPr>
        <p:txBody>
          <a:bodyPr/>
          <a:lstStyle>
            <a:lvl1pPr>
              <a:defRPr/>
            </a:lvl1pPr>
          </a:lstStyle>
          <a:p>
            <a:fld id="{A0C8555D-213D-49A6-9EB0-6AC316783645}" type="datetimeFigureOut">
              <a:rPr lang="en-US" smtClean="0"/>
              <a:t>8/8/2025</a:t>
            </a:fld>
            <a:endParaRPr lang="en-US"/>
          </a:p>
        </p:txBody>
      </p:sp>
      <p:sp>
        <p:nvSpPr>
          <p:cNvPr id="6" name="Rectangle 2060">
            <a:extLst>
              <a:ext uri="{FF2B5EF4-FFF2-40B4-BE49-F238E27FC236}">
                <a16:creationId xmlns:a16="http://schemas.microsoft.com/office/drawing/2014/main" id="{47DBC72B-702F-28CF-860A-DCD705023C6A}"/>
              </a:ext>
            </a:extLst>
          </p:cNvPr>
          <p:cNvSpPr>
            <a:spLocks noGrp="1" noChangeArrowheads="1"/>
          </p:cNvSpPr>
          <p:nvPr>
            <p:ph type="ftr" sz="quarter" idx="11"/>
          </p:nvPr>
        </p:nvSpPr>
        <p:spPr>
          <a:ln/>
        </p:spPr>
        <p:txBody>
          <a:bodyPr/>
          <a:lstStyle>
            <a:lvl1pPr>
              <a:defRPr/>
            </a:lvl1pPr>
          </a:lstStyle>
          <a:p>
            <a:endParaRPr lang="en-US"/>
          </a:p>
        </p:txBody>
      </p:sp>
      <p:sp>
        <p:nvSpPr>
          <p:cNvPr id="7" name="Rectangle 2061">
            <a:extLst>
              <a:ext uri="{FF2B5EF4-FFF2-40B4-BE49-F238E27FC236}">
                <a16:creationId xmlns:a16="http://schemas.microsoft.com/office/drawing/2014/main" id="{98ADC13B-AE7C-8BDB-173F-9E01EB20E34A}"/>
              </a:ext>
            </a:extLst>
          </p:cNvPr>
          <p:cNvSpPr>
            <a:spLocks noGrp="1" noChangeArrowheads="1"/>
          </p:cNvSpPr>
          <p:nvPr>
            <p:ph type="sldNum" sz="quarter" idx="12"/>
          </p:nvPr>
        </p:nvSpPr>
        <p:spPr>
          <a:ln/>
        </p:spPr>
        <p:txBody>
          <a:bodyPr/>
          <a:lstStyle>
            <a:lvl1pPr>
              <a:defRPr/>
            </a:lvl1pPr>
          </a:lstStyle>
          <a:p>
            <a:fld id="{057BBB2B-106F-4B50-8940-A695D1DC81B4}" type="slidenum">
              <a:rPr lang="en-US" smtClean="0"/>
              <a:t>‹#›</a:t>
            </a:fld>
            <a:endParaRPr lang="en-US"/>
          </a:p>
        </p:txBody>
      </p:sp>
    </p:spTree>
    <p:extLst>
      <p:ext uri="{BB962C8B-B14F-4D97-AF65-F5344CB8AC3E}">
        <p14:creationId xmlns:p14="http://schemas.microsoft.com/office/powerpoint/2010/main" val="353422128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61">
            <a:extLst>
              <a:ext uri="{FF2B5EF4-FFF2-40B4-BE49-F238E27FC236}">
                <a16:creationId xmlns:a16="http://schemas.microsoft.com/office/drawing/2014/main" id="{19A226E6-0B8D-73B4-9274-BC852825BCF0}"/>
              </a:ext>
            </a:extLst>
          </p:cNvPr>
          <p:cNvSpPr>
            <a:spLocks noGrp="1" noChangeArrowheads="1"/>
          </p:cNvSpPr>
          <p:nvPr>
            <p:ph type="sldNum" sz="quarter" idx="10"/>
          </p:nvPr>
        </p:nvSpPr>
        <p:spPr/>
        <p:txBody>
          <a:bodyPr/>
          <a:lstStyle>
            <a:lvl1pPr>
              <a:defRPr/>
            </a:lvl1pPr>
          </a:lstStyle>
          <a:p>
            <a:fld id="{057BBB2B-106F-4B50-8940-A695D1DC81B4}" type="slidenum">
              <a:rPr lang="en-US" smtClean="0"/>
              <a:t>‹#›</a:t>
            </a:fld>
            <a:endParaRPr lang="en-US"/>
          </a:p>
        </p:txBody>
      </p:sp>
    </p:spTree>
    <p:extLst>
      <p:ext uri="{BB962C8B-B14F-4D97-AF65-F5344CB8AC3E}">
        <p14:creationId xmlns:p14="http://schemas.microsoft.com/office/powerpoint/2010/main" val="3972861836"/>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smtClean="0"/>
              <a:t>Edit Master text styles</a:t>
            </a:r>
          </a:p>
        </p:txBody>
      </p:sp>
      <p:sp>
        <p:nvSpPr>
          <p:cNvPr id="4" name="Rectangle 2059">
            <a:extLst>
              <a:ext uri="{FF2B5EF4-FFF2-40B4-BE49-F238E27FC236}">
                <a16:creationId xmlns:a16="http://schemas.microsoft.com/office/drawing/2014/main" id="{74BFF9B4-2F4B-2BBF-5E87-059C102F75BB}"/>
              </a:ext>
            </a:extLst>
          </p:cNvPr>
          <p:cNvSpPr>
            <a:spLocks noGrp="1" noChangeArrowheads="1"/>
          </p:cNvSpPr>
          <p:nvPr>
            <p:ph type="dt" sz="half" idx="10"/>
          </p:nvPr>
        </p:nvSpPr>
        <p:spPr>
          <a:ln/>
        </p:spPr>
        <p:txBody>
          <a:bodyPr/>
          <a:lstStyle>
            <a:lvl1pPr>
              <a:defRPr/>
            </a:lvl1pPr>
          </a:lstStyle>
          <a:p>
            <a:fld id="{A0C8555D-213D-49A6-9EB0-6AC316783645}" type="datetimeFigureOut">
              <a:rPr lang="en-US" smtClean="0"/>
              <a:t>8/8/2025</a:t>
            </a:fld>
            <a:endParaRPr lang="en-US"/>
          </a:p>
        </p:txBody>
      </p:sp>
      <p:sp>
        <p:nvSpPr>
          <p:cNvPr id="5" name="Rectangle 2060">
            <a:extLst>
              <a:ext uri="{FF2B5EF4-FFF2-40B4-BE49-F238E27FC236}">
                <a16:creationId xmlns:a16="http://schemas.microsoft.com/office/drawing/2014/main" id="{CA28F33D-4E4F-83D5-8632-D096D542F11E}"/>
              </a:ext>
            </a:extLst>
          </p:cNvPr>
          <p:cNvSpPr>
            <a:spLocks noGrp="1" noChangeArrowheads="1"/>
          </p:cNvSpPr>
          <p:nvPr>
            <p:ph type="ftr" sz="quarter" idx="11"/>
          </p:nvPr>
        </p:nvSpPr>
        <p:spPr>
          <a:ln/>
        </p:spPr>
        <p:txBody>
          <a:bodyPr/>
          <a:lstStyle>
            <a:lvl1pPr>
              <a:defRPr/>
            </a:lvl1pPr>
          </a:lstStyle>
          <a:p>
            <a:endParaRPr lang="en-US"/>
          </a:p>
        </p:txBody>
      </p:sp>
      <p:sp>
        <p:nvSpPr>
          <p:cNvPr id="6" name="Rectangle 2061">
            <a:extLst>
              <a:ext uri="{FF2B5EF4-FFF2-40B4-BE49-F238E27FC236}">
                <a16:creationId xmlns:a16="http://schemas.microsoft.com/office/drawing/2014/main" id="{0E8711D5-D163-AA50-DF1F-48BD0E3907A3}"/>
              </a:ext>
            </a:extLst>
          </p:cNvPr>
          <p:cNvSpPr>
            <a:spLocks noGrp="1" noChangeArrowheads="1"/>
          </p:cNvSpPr>
          <p:nvPr>
            <p:ph type="sldNum" sz="quarter" idx="12"/>
          </p:nvPr>
        </p:nvSpPr>
        <p:spPr>
          <a:ln/>
        </p:spPr>
        <p:txBody>
          <a:bodyPr/>
          <a:lstStyle>
            <a:lvl1pPr>
              <a:defRPr/>
            </a:lvl1pPr>
          </a:lstStyle>
          <a:p>
            <a:fld id="{057BBB2B-106F-4B50-8940-A695D1DC81B4}" type="slidenum">
              <a:rPr lang="en-US" smtClean="0"/>
              <a:t>‹#›</a:t>
            </a:fld>
            <a:endParaRPr lang="en-US"/>
          </a:p>
        </p:txBody>
      </p:sp>
    </p:spTree>
    <p:extLst>
      <p:ext uri="{BB962C8B-B14F-4D97-AF65-F5344CB8AC3E}">
        <p14:creationId xmlns:p14="http://schemas.microsoft.com/office/powerpoint/2010/main" val="676383996"/>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114800" cy="51816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0"/>
            <a:ext cx="4114800" cy="51816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59">
            <a:extLst>
              <a:ext uri="{FF2B5EF4-FFF2-40B4-BE49-F238E27FC236}">
                <a16:creationId xmlns:a16="http://schemas.microsoft.com/office/drawing/2014/main" id="{903D5109-37D4-52EC-0D3C-B44327095356}"/>
              </a:ext>
            </a:extLst>
          </p:cNvPr>
          <p:cNvSpPr>
            <a:spLocks noGrp="1" noChangeArrowheads="1"/>
          </p:cNvSpPr>
          <p:nvPr>
            <p:ph type="dt" sz="half" idx="10"/>
          </p:nvPr>
        </p:nvSpPr>
        <p:spPr>
          <a:ln/>
        </p:spPr>
        <p:txBody>
          <a:bodyPr/>
          <a:lstStyle>
            <a:lvl1pPr>
              <a:defRPr/>
            </a:lvl1pPr>
          </a:lstStyle>
          <a:p>
            <a:fld id="{A0C8555D-213D-49A6-9EB0-6AC316783645}" type="datetimeFigureOut">
              <a:rPr lang="en-US" smtClean="0"/>
              <a:t>8/8/2025</a:t>
            </a:fld>
            <a:endParaRPr lang="en-US"/>
          </a:p>
        </p:txBody>
      </p:sp>
      <p:sp>
        <p:nvSpPr>
          <p:cNvPr id="6" name="Rectangle 2060">
            <a:extLst>
              <a:ext uri="{FF2B5EF4-FFF2-40B4-BE49-F238E27FC236}">
                <a16:creationId xmlns:a16="http://schemas.microsoft.com/office/drawing/2014/main" id="{D88789DB-8D38-1797-5755-18BDB73643A4}"/>
              </a:ext>
            </a:extLst>
          </p:cNvPr>
          <p:cNvSpPr>
            <a:spLocks noGrp="1" noChangeArrowheads="1"/>
          </p:cNvSpPr>
          <p:nvPr>
            <p:ph type="ftr" sz="quarter" idx="11"/>
          </p:nvPr>
        </p:nvSpPr>
        <p:spPr>
          <a:ln/>
        </p:spPr>
        <p:txBody>
          <a:bodyPr/>
          <a:lstStyle>
            <a:lvl1pPr>
              <a:defRPr/>
            </a:lvl1pPr>
          </a:lstStyle>
          <a:p>
            <a:endParaRPr lang="en-US"/>
          </a:p>
        </p:txBody>
      </p:sp>
      <p:sp>
        <p:nvSpPr>
          <p:cNvPr id="7" name="Rectangle 2061">
            <a:extLst>
              <a:ext uri="{FF2B5EF4-FFF2-40B4-BE49-F238E27FC236}">
                <a16:creationId xmlns:a16="http://schemas.microsoft.com/office/drawing/2014/main" id="{BC3A96F6-5FAB-0063-E205-F7B229D994EA}"/>
              </a:ext>
            </a:extLst>
          </p:cNvPr>
          <p:cNvSpPr>
            <a:spLocks noGrp="1" noChangeArrowheads="1"/>
          </p:cNvSpPr>
          <p:nvPr>
            <p:ph type="sldNum" sz="quarter" idx="12"/>
          </p:nvPr>
        </p:nvSpPr>
        <p:spPr>
          <a:ln/>
        </p:spPr>
        <p:txBody>
          <a:bodyPr/>
          <a:lstStyle>
            <a:lvl1pPr>
              <a:defRPr/>
            </a:lvl1pPr>
          </a:lstStyle>
          <a:p>
            <a:fld id="{057BBB2B-106F-4B50-8940-A695D1DC81B4}" type="slidenum">
              <a:rPr lang="en-US" smtClean="0"/>
              <a:t>‹#›</a:t>
            </a:fld>
            <a:endParaRPr lang="en-US"/>
          </a:p>
        </p:txBody>
      </p:sp>
    </p:spTree>
    <p:extLst>
      <p:ext uri="{BB962C8B-B14F-4D97-AF65-F5344CB8AC3E}">
        <p14:creationId xmlns:p14="http://schemas.microsoft.com/office/powerpoint/2010/main" val="104603735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59">
            <a:extLst>
              <a:ext uri="{FF2B5EF4-FFF2-40B4-BE49-F238E27FC236}">
                <a16:creationId xmlns:a16="http://schemas.microsoft.com/office/drawing/2014/main" id="{2487FEF2-926F-7C17-FF0C-91DB33951950}"/>
              </a:ext>
            </a:extLst>
          </p:cNvPr>
          <p:cNvSpPr>
            <a:spLocks noGrp="1" noChangeArrowheads="1"/>
          </p:cNvSpPr>
          <p:nvPr>
            <p:ph type="dt" sz="half" idx="10"/>
          </p:nvPr>
        </p:nvSpPr>
        <p:spPr>
          <a:ln/>
        </p:spPr>
        <p:txBody>
          <a:bodyPr/>
          <a:lstStyle>
            <a:lvl1pPr>
              <a:defRPr/>
            </a:lvl1pPr>
          </a:lstStyle>
          <a:p>
            <a:fld id="{A0C8555D-213D-49A6-9EB0-6AC316783645}" type="datetimeFigureOut">
              <a:rPr lang="en-US" smtClean="0"/>
              <a:t>8/8/2025</a:t>
            </a:fld>
            <a:endParaRPr lang="en-US"/>
          </a:p>
        </p:txBody>
      </p:sp>
      <p:sp>
        <p:nvSpPr>
          <p:cNvPr id="8" name="Rectangle 2060">
            <a:extLst>
              <a:ext uri="{FF2B5EF4-FFF2-40B4-BE49-F238E27FC236}">
                <a16:creationId xmlns:a16="http://schemas.microsoft.com/office/drawing/2014/main" id="{6464CE59-C5E2-8ECC-0827-6828D80CFCFC}"/>
              </a:ext>
            </a:extLst>
          </p:cNvPr>
          <p:cNvSpPr>
            <a:spLocks noGrp="1" noChangeArrowheads="1"/>
          </p:cNvSpPr>
          <p:nvPr>
            <p:ph type="ftr" sz="quarter" idx="11"/>
          </p:nvPr>
        </p:nvSpPr>
        <p:spPr>
          <a:ln/>
        </p:spPr>
        <p:txBody>
          <a:bodyPr/>
          <a:lstStyle>
            <a:lvl1pPr>
              <a:defRPr/>
            </a:lvl1pPr>
          </a:lstStyle>
          <a:p>
            <a:endParaRPr lang="en-US"/>
          </a:p>
        </p:txBody>
      </p:sp>
      <p:sp>
        <p:nvSpPr>
          <p:cNvPr id="9" name="Rectangle 2061">
            <a:extLst>
              <a:ext uri="{FF2B5EF4-FFF2-40B4-BE49-F238E27FC236}">
                <a16:creationId xmlns:a16="http://schemas.microsoft.com/office/drawing/2014/main" id="{4E2F8A9C-52F4-465A-556A-E47240651E9C}"/>
              </a:ext>
            </a:extLst>
          </p:cNvPr>
          <p:cNvSpPr>
            <a:spLocks noGrp="1" noChangeArrowheads="1"/>
          </p:cNvSpPr>
          <p:nvPr>
            <p:ph type="sldNum" sz="quarter" idx="12"/>
          </p:nvPr>
        </p:nvSpPr>
        <p:spPr>
          <a:ln/>
        </p:spPr>
        <p:txBody>
          <a:bodyPr/>
          <a:lstStyle>
            <a:lvl1pPr>
              <a:defRPr/>
            </a:lvl1pPr>
          </a:lstStyle>
          <a:p>
            <a:fld id="{057BBB2B-106F-4B50-8940-A695D1DC81B4}" type="slidenum">
              <a:rPr lang="en-US" smtClean="0"/>
              <a:t>‹#›</a:t>
            </a:fld>
            <a:endParaRPr lang="en-US"/>
          </a:p>
        </p:txBody>
      </p:sp>
    </p:spTree>
    <p:extLst>
      <p:ext uri="{BB962C8B-B14F-4D97-AF65-F5344CB8AC3E}">
        <p14:creationId xmlns:p14="http://schemas.microsoft.com/office/powerpoint/2010/main" val="3519673650"/>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059">
            <a:extLst>
              <a:ext uri="{FF2B5EF4-FFF2-40B4-BE49-F238E27FC236}">
                <a16:creationId xmlns:a16="http://schemas.microsoft.com/office/drawing/2014/main" id="{3D4552BC-F355-81B8-639C-BA25C38295B1}"/>
              </a:ext>
            </a:extLst>
          </p:cNvPr>
          <p:cNvSpPr>
            <a:spLocks noGrp="1" noChangeArrowheads="1"/>
          </p:cNvSpPr>
          <p:nvPr>
            <p:ph type="dt" sz="half" idx="10"/>
          </p:nvPr>
        </p:nvSpPr>
        <p:spPr>
          <a:ln/>
        </p:spPr>
        <p:txBody>
          <a:bodyPr/>
          <a:lstStyle>
            <a:lvl1pPr>
              <a:defRPr/>
            </a:lvl1pPr>
          </a:lstStyle>
          <a:p>
            <a:fld id="{A0C8555D-213D-49A6-9EB0-6AC316783645}" type="datetimeFigureOut">
              <a:rPr lang="en-US" smtClean="0"/>
              <a:t>8/8/2025</a:t>
            </a:fld>
            <a:endParaRPr lang="en-US"/>
          </a:p>
        </p:txBody>
      </p:sp>
      <p:sp>
        <p:nvSpPr>
          <p:cNvPr id="4" name="Rectangle 2060">
            <a:extLst>
              <a:ext uri="{FF2B5EF4-FFF2-40B4-BE49-F238E27FC236}">
                <a16:creationId xmlns:a16="http://schemas.microsoft.com/office/drawing/2014/main" id="{96A400E7-DF1B-D9CC-153E-772002C35C1F}"/>
              </a:ext>
            </a:extLst>
          </p:cNvPr>
          <p:cNvSpPr>
            <a:spLocks noGrp="1" noChangeArrowheads="1"/>
          </p:cNvSpPr>
          <p:nvPr>
            <p:ph type="ftr" sz="quarter" idx="11"/>
          </p:nvPr>
        </p:nvSpPr>
        <p:spPr>
          <a:ln/>
        </p:spPr>
        <p:txBody>
          <a:bodyPr/>
          <a:lstStyle>
            <a:lvl1pPr>
              <a:defRPr/>
            </a:lvl1pPr>
          </a:lstStyle>
          <a:p>
            <a:endParaRPr lang="en-US"/>
          </a:p>
        </p:txBody>
      </p:sp>
      <p:sp>
        <p:nvSpPr>
          <p:cNvPr id="5" name="Rectangle 2061">
            <a:extLst>
              <a:ext uri="{FF2B5EF4-FFF2-40B4-BE49-F238E27FC236}">
                <a16:creationId xmlns:a16="http://schemas.microsoft.com/office/drawing/2014/main" id="{FAB99CD2-B70C-083C-462C-939BF3A0F87C}"/>
              </a:ext>
            </a:extLst>
          </p:cNvPr>
          <p:cNvSpPr>
            <a:spLocks noGrp="1" noChangeArrowheads="1"/>
          </p:cNvSpPr>
          <p:nvPr>
            <p:ph type="sldNum" sz="quarter" idx="12"/>
          </p:nvPr>
        </p:nvSpPr>
        <p:spPr>
          <a:ln/>
        </p:spPr>
        <p:txBody>
          <a:bodyPr/>
          <a:lstStyle>
            <a:lvl1pPr>
              <a:defRPr/>
            </a:lvl1pPr>
          </a:lstStyle>
          <a:p>
            <a:fld id="{057BBB2B-106F-4B50-8940-A695D1DC81B4}" type="slidenum">
              <a:rPr lang="en-US" smtClean="0"/>
              <a:t>‹#›</a:t>
            </a:fld>
            <a:endParaRPr lang="en-US"/>
          </a:p>
        </p:txBody>
      </p:sp>
    </p:spTree>
    <p:extLst>
      <p:ext uri="{BB962C8B-B14F-4D97-AF65-F5344CB8AC3E}">
        <p14:creationId xmlns:p14="http://schemas.microsoft.com/office/powerpoint/2010/main" val="1766639846"/>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174793"/>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1125"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Edit Master text styles</a:t>
            </a:r>
          </a:p>
        </p:txBody>
      </p:sp>
      <p:sp>
        <p:nvSpPr>
          <p:cNvPr id="5" name="Rectangle 2059">
            <a:extLst>
              <a:ext uri="{FF2B5EF4-FFF2-40B4-BE49-F238E27FC236}">
                <a16:creationId xmlns:a16="http://schemas.microsoft.com/office/drawing/2014/main" id="{C6357EAC-CD98-E45E-B0F1-3E1157FAF135}"/>
              </a:ext>
            </a:extLst>
          </p:cNvPr>
          <p:cNvSpPr>
            <a:spLocks noGrp="1" noChangeArrowheads="1"/>
          </p:cNvSpPr>
          <p:nvPr>
            <p:ph type="dt" sz="half" idx="10"/>
          </p:nvPr>
        </p:nvSpPr>
        <p:spPr>
          <a:ln/>
        </p:spPr>
        <p:txBody>
          <a:bodyPr/>
          <a:lstStyle>
            <a:lvl1pPr>
              <a:defRPr/>
            </a:lvl1pPr>
          </a:lstStyle>
          <a:p>
            <a:fld id="{A0C8555D-213D-49A6-9EB0-6AC316783645}" type="datetimeFigureOut">
              <a:rPr lang="en-US" smtClean="0"/>
              <a:t>8/8/2025</a:t>
            </a:fld>
            <a:endParaRPr lang="en-US"/>
          </a:p>
        </p:txBody>
      </p:sp>
      <p:sp>
        <p:nvSpPr>
          <p:cNvPr id="6" name="Rectangle 2060">
            <a:extLst>
              <a:ext uri="{FF2B5EF4-FFF2-40B4-BE49-F238E27FC236}">
                <a16:creationId xmlns:a16="http://schemas.microsoft.com/office/drawing/2014/main" id="{EFFB4677-3268-DAC4-52F4-3DB5EA5CBF17}"/>
              </a:ext>
            </a:extLst>
          </p:cNvPr>
          <p:cNvSpPr>
            <a:spLocks noGrp="1" noChangeArrowheads="1"/>
          </p:cNvSpPr>
          <p:nvPr>
            <p:ph type="ftr" sz="quarter" idx="11"/>
          </p:nvPr>
        </p:nvSpPr>
        <p:spPr>
          <a:ln/>
        </p:spPr>
        <p:txBody>
          <a:bodyPr/>
          <a:lstStyle>
            <a:lvl1pPr>
              <a:defRPr/>
            </a:lvl1pPr>
          </a:lstStyle>
          <a:p>
            <a:endParaRPr lang="en-US"/>
          </a:p>
        </p:txBody>
      </p:sp>
      <p:sp>
        <p:nvSpPr>
          <p:cNvPr id="7" name="Rectangle 2061">
            <a:extLst>
              <a:ext uri="{FF2B5EF4-FFF2-40B4-BE49-F238E27FC236}">
                <a16:creationId xmlns:a16="http://schemas.microsoft.com/office/drawing/2014/main" id="{FE56C48B-1699-A82C-887A-688FBCFF8676}"/>
              </a:ext>
            </a:extLst>
          </p:cNvPr>
          <p:cNvSpPr>
            <a:spLocks noGrp="1" noChangeArrowheads="1"/>
          </p:cNvSpPr>
          <p:nvPr>
            <p:ph type="sldNum" sz="quarter" idx="12"/>
          </p:nvPr>
        </p:nvSpPr>
        <p:spPr>
          <a:ln/>
        </p:spPr>
        <p:txBody>
          <a:bodyPr/>
          <a:lstStyle>
            <a:lvl1pPr>
              <a:defRPr/>
            </a:lvl1pPr>
          </a:lstStyle>
          <a:p>
            <a:fld id="{057BBB2B-106F-4B50-8940-A695D1DC81B4}" type="slidenum">
              <a:rPr lang="en-US" smtClean="0"/>
              <a:t>‹#›</a:t>
            </a:fld>
            <a:endParaRPr lang="en-US"/>
          </a:p>
        </p:txBody>
      </p:sp>
    </p:spTree>
    <p:extLst>
      <p:ext uri="{BB962C8B-B14F-4D97-AF65-F5344CB8AC3E}">
        <p14:creationId xmlns:p14="http://schemas.microsoft.com/office/powerpoint/2010/main" val="3332843234"/>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12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Edit Master text styles</a:t>
            </a:r>
          </a:p>
        </p:txBody>
      </p:sp>
      <p:sp>
        <p:nvSpPr>
          <p:cNvPr id="5" name="Rectangle 2059">
            <a:extLst>
              <a:ext uri="{FF2B5EF4-FFF2-40B4-BE49-F238E27FC236}">
                <a16:creationId xmlns:a16="http://schemas.microsoft.com/office/drawing/2014/main" id="{1D6289F1-D3B6-294D-DE9B-C5737BD047A7}"/>
              </a:ext>
            </a:extLst>
          </p:cNvPr>
          <p:cNvSpPr>
            <a:spLocks noGrp="1" noChangeArrowheads="1"/>
          </p:cNvSpPr>
          <p:nvPr>
            <p:ph type="dt" sz="half" idx="10"/>
          </p:nvPr>
        </p:nvSpPr>
        <p:spPr>
          <a:ln/>
        </p:spPr>
        <p:txBody>
          <a:bodyPr/>
          <a:lstStyle>
            <a:lvl1pPr>
              <a:defRPr/>
            </a:lvl1pPr>
          </a:lstStyle>
          <a:p>
            <a:fld id="{A0C8555D-213D-49A6-9EB0-6AC316783645}" type="datetimeFigureOut">
              <a:rPr lang="en-US" smtClean="0"/>
              <a:t>8/8/2025</a:t>
            </a:fld>
            <a:endParaRPr lang="en-US"/>
          </a:p>
        </p:txBody>
      </p:sp>
      <p:sp>
        <p:nvSpPr>
          <p:cNvPr id="6" name="Rectangle 2060">
            <a:extLst>
              <a:ext uri="{FF2B5EF4-FFF2-40B4-BE49-F238E27FC236}">
                <a16:creationId xmlns:a16="http://schemas.microsoft.com/office/drawing/2014/main" id="{D2C059F5-CBCD-C076-FBA3-73CF2DE5D025}"/>
              </a:ext>
            </a:extLst>
          </p:cNvPr>
          <p:cNvSpPr>
            <a:spLocks noGrp="1" noChangeArrowheads="1"/>
          </p:cNvSpPr>
          <p:nvPr>
            <p:ph type="ftr" sz="quarter" idx="11"/>
          </p:nvPr>
        </p:nvSpPr>
        <p:spPr>
          <a:ln/>
        </p:spPr>
        <p:txBody>
          <a:bodyPr/>
          <a:lstStyle>
            <a:lvl1pPr>
              <a:defRPr/>
            </a:lvl1pPr>
          </a:lstStyle>
          <a:p>
            <a:endParaRPr lang="en-US"/>
          </a:p>
        </p:txBody>
      </p:sp>
      <p:sp>
        <p:nvSpPr>
          <p:cNvPr id="7" name="Rectangle 2061">
            <a:extLst>
              <a:ext uri="{FF2B5EF4-FFF2-40B4-BE49-F238E27FC236}">
                <a16:creationId xmlns:a16="http://schemas.microsoft.com/office/drawing/2014/main" id="{EC666E28-DAD3-BC04-7D26-30F38D120F5E}"/>
              </a:ext>
            </a:extLst>
          </p:cNvPr>
          <p:cNvSpPr>
            <a:spLocks noGrp="1" noChangeArrowheads="1"/>
          </p:cNvSpPr>
          <p:nvPr>
            <p:ph type="sldNum" sz="quarter" idx="12"/>
          </p:nvPr>
        </p:nvSpPr>
        <p:spPr>
          <a:ln/>
        </p:spPr>
        <p:txBody>
          <a:bodyPr/>
          <a:lstStyle>
            <a:lvl1pPr>
              <a:defRPr/>
            </a:lvl1pPr>
          </a:lstStyle>
          <a:p>
            <a:fld id="{057BBB2B-106F-4B50-8940-A695D1DC81B4}" type="slidenum">
              <a:rPr lang="en-US" smtClean="0"/>
              <a:t>‹#›</a:t>
            </a:fld>
            <a:endParaRPr lang="en-US"/>
          </a:p>
        </p:txBody>
      </p:sp>
    </p:spTree>
    <p:extLst>
      <p:ext uri="{BB962C8B-B14F-4D97-AF65-F5344CB8AC3E}">
        <p14:creationId xmlns:p14="http://schemas.microsoft.com/office/powerpoint/2010/main" val="2368558088"/>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56">
            <a:extLst>
              <a:ext uri="{FF2B5EF4-FFF2-40B4-BE49-F238E27FC236}">
                <a16:creationId xmlns:a16="http://schemas.microsoft.com/office/drawing/2014/main" id="{590D8930-DC4B-7E96-75F5-EDD27E1E8C0E}"/>
              </a:ext>
            </a:extLst>
          </p:cNvPr>
          <p:cNvSpPr>
            <a:spLocks noChangeArrowheads="1"/>
          </p:cNvSpPr>
          <p:nvPr/>
        </p:nvSpPr>
        <p:spPr bwMode="gray">
          <a:xfrm>
            <a:off x="304802" y="1143000"/>
            <a:ext cx="8226425" cy="46038"/>
          </a:xfrm>
          <a:prstGeom prst="rect">
            <a:avLst/>
          </a:prstGeom>
          <a:gradFill rotWithShape="0">
            <a:gsLst>
              <a:gs pos="0">
                <a:srgbClr val="008080">
                  <a:alpha val="95000"/>
                </a:srgbClr>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sz="1350"/>
          </a:p>
        </p:txBody>
      </p:sp>
      <p:sp>
        <p:nvSpPr>
          <p:cNvPr id="1027" name="Rectangle 2057">
            <a:extLst>
              <a:ext uri="{FF2B5EF4-FFF2-40B4-BE49-F238E27FC236}">
                <a16:creationId xmlns:a16="http://schemas.microsoft.com/office/drawing/2014/main" id="{8C1A2D25-889E-D699-C16D-5EF61A4C5FD0}"/>
              </a:ext>
            </a:extLst>
          </p:cNvPr>
          <p:cNvSpPr>
            <a:spLocks noGrp="1" noChangeArrowheads="1"/>
          </p:cNvSpPr>
          <p:nvPr>
            <p:ph type="title"/>
          </p:nvPr>
        </p:nvSpPr>
        <p:spPr bwMode="auto">
          <a:xfrm>
            <a:off x="152400" y="3048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US" altLang="en-US"/>
          </a:p>
        </p:txBody>
      </p:sp>
      <p:sp>
        <p:nvSpPr>
          <p:cNvPr id="1028" name="Rectangle 2058">
            <a:extLst>
              <a:ext uri="{FF2B5EF4-FFF2-40B4-BE49-F238E27FC236}">
                <a16:creationId xmlns:a16="http://schemas.microsoft.com/office/drawing/2014/main" id="{DEB74622-A2DF-328E-0811-7F8C37C06B6A}"/>
              </a:ext>
            </a:extLst>
          </p:cNvPr>
          <p:cNvSpPr>
            <a:spLocks noGrp="1" noChangeArrowheads="1"/>
          </p:cNvSpPr>
          <p:nvPr>
            <p:ph type="body" idx="1"/>
          </p:nvPr>
        </p:nvSpPr>
        <p:spPr bwMode="auto">
          <a:xfrm>
            <a:off x="304800" y="12954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928779" name="Rectangle 2059">
            <a:extLst>
              <a:ext uri="{FF2B5EF4-FFF2-40B4-BE49-F238E27FC236}">
                <a16:creationId xmlns:a16="http://schemas.microsoft.com/office/drawing/2014/main" id="{32F8ECFA-50E2-A616-606D-940AD8E84BAB}"/>
              </a:ext>
            </a:extLst>
          </p:cNvPr>
          <p:cNvSpPr>
            <a:spLocks noGrp="1" noChangeArrowheads="1"/>
          </p:cNvSpPr>
          <p:nvPr>
            <p:ph type="dt" sz="half" idx="2"/>
          </p:nvPr>
        </p:nvSpPr>
        <p:spPr bwMode="auto">
          <a:xfrm>
            <a:off x="152400" y="6477000"/>
            <a:ext cx="1905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675"/>
            </a:lvl1pPr>
          </a:lstStyle>
          <a:p>
            <a:fld id="{A0C8555D-213D-49A6-9EB0-6AC316783645}" type="datetimeFigureOut">
              <a:rPr lang="en-US" smtClean="0"/>
              <a:t>8/8/2025</a:t>
            </a:fld>
            <a:endParaRPr lang="en-US"/>
          </a:p>
        </p:txBody>
      </p:sp>
      <p:sp>
        <p:nvSpPr>
          <p:cNvPr id="928780" name="Rectangle 2060">
            <a:extLst>
              <a:ext uri="{FF2B5EF4-FFF2-40B4-BE49-F238E27FC236}">
                <a16:creationId xmlns:a16="http://schemas.microsoft.com/office/drawing/2014/main" id="{BBCC2AB6-E615-059D-4B7A-CAF176800183}"/>
              </a:ext>
            </a:extLst>
          </p:cNvPr>
          <p:cNvSpPr>
            <a:spLocks noGrp="1" noChangeArrowheads="1"/>
          </p:cNvSpPr>
          <p:nvPr>
            <p:ph type="ftr" sz="quarter" idx="3"/>
          </p:nvPr>
        </p:nvSpPr>
        <p:spPr bwMode="auto">
          <a:xfrm>
            <a:off x="3124200" y="6477000"/>
            <a:ext cx="28956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675"/>
            </a:lvl1pPr>
          </a:lstStyle>
          <a:p>
            <a:endParaRPr lang="en-US"/>
          </a:p>
        </p:txBody>
      </p:sp>
      <p:sp>
        <p:nvSpPr>
          <p:cNvPr id="928781" name="Rectangle 2061">
            <a:extLst>
              <a:ext uri="{FF2B5EF4-FFF2-40B4-BE49-F238E27FC236}">
                <a16:creationId xmlns:a16="http://schemas.microsoft.com/office/drawing/2014/main" id="{7F4FF386-37C1-E85F-F3F8-0F7AA20AA9EC}"/>
              </a:ext>
            </a:extLst>
          </p:cNvPr>
          <p:cNvSpPr>
            <a:spLocks noGrp="1" noChangeArrowheads="1"/>
          </p:cNvSpPr>
          <p:nvPr>
            <p:ph type="sldNum" sz="quarter" idx="4"/>
          </p:nvPr>
        </p:nvSpPr>
        <p:spPr bwMode="auto">
          <a:xfrm>
            <a:off x="7239000" y="6477000"/>
            <a:ext cx="1905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675"/>
            </a:lvl1pPr>
          </a:lstStyle>
          <a:p>
            <a:fld id="{057BBB2B-106F-4B50-8940-A695D1DC81B4}" type="slidenum">
              <a:rPr lang="en-US" smtClean="0"/>
              <a:t>‹#›</a:t>
            </a:fld>
            <a:endParaRPr lang="en-US"/>
          </a:p>
        </p:txBody>
      </p:sp>
    </p:spTree>
    <p:extLst>
      <p:ext uri="{BB962C8B-B14F-4D97-AF65-F5344CB8AC3E}">
        <p14:creationId xmlns:p14="http://schemas.microsoft.com/office/powerpoint/2010/main" val="694941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zoom/>
  </p:transition>
  <p:txStyles>
    <p:titleStyle>
      <a:lvl1pPr algn="ctr" rtl="0" eaLnBrk="1" fontAlgn="base" hangingPunct="1">
        <a:spcBef>
          <a:spcPct val="0"/>
        </a:spcBef>
        <a:spcAft>
          <a:spcPct val="0"/>
        </a:spcAft>
        <a:defRPr sz="2025" b="1">
          <a:solidFill>
            <a:schemeClr val="tx2"/>
          </a:solidFill>
          <a:latin typeface="+mj-lt"/>
          <a:ea typeface="+mj-ea"/>
          <a:cs typeface="+mj-cs"/>
        </a:defRPr>
      </a:lvl1pPr>
      <a:lvl2pPr algn="ctr" rtl="0" eaLnBrk="1" fontAlgn="base" hangingPunct="1">
        <a:spcBef>
          <a:spcPct val="0"/>
        </a:spcBef>
        <a:spcAft>
          <a:spcPct val="0"/>
        </a:spcAft>
        <a:defRPr sz="2025" b="1">
          <a:solidFill>
            <a:schemeClr val="tx2"/>
          </a:solidFill>
          <a:latin typeface="Berlin Sans FB Demi" pitchFamily="34" charset="0"/>
        </a:defRPr>
      </a:lvl2pPr>
      <a:lvl3pPr algn="ctr" rtl="0" eaLnBrk="1" fontAlgn="base" hangingPunct="1">
        <a:spcBef>
          <a:spcPct val="0"/>
        </a:spcBef>
        <a:spcAft>
          <a:spcPct val="0"/>
        </a:spcAft>
        <a:defRPr sz="2025" b="1">
          <a:solidFill>
            <a:schemeClr val="tx2"/>
          </a:solidFill>
          <a:latin typeface="Berlin Sans FB Demi" pitchFamily="34" charset="0"/>
        </a:defRPr>
      </a:lvl3pPr>
      <a:lvl4pPr algn="ctr" rtl="0" eaLnBrk="1" fontAlgn="base" hangingPunct="1">
        <a:spcBef>
          <a:spcPct val="0"/>
        </a:spcBef>
        <a:spcAft>
          <a:spcPct val="0"/>
        </a:spcAft>
        <a:defRPr sz="2025" b="1">
          <a:solidFill>
            <a:schemeClr val="tx2"/>
          </a:solidFill>
          <a:latin typeface="Berlin Sans FB Demi" pitchFamily="34" charset="0"/>
        </a:defRPr>
      </a:lvl4pPr>
      <a:lvl5pPr algn="ctr" rtl="0" eaLnBrk="1" fontAlgn="base" hangingPunct="1">
        <a:spcBef>
          <a:spcPct val="0"/>
        </a:spcBef>
        <a:spcAft>
          <a:spcPct val="0"/>
        </a:spcAft>
        <a:defRPr sz="2025" b="1">
          <a:solidFill>
            <a:schemeClr val="tx2"/>
          </a:solidFill>
          <a:latin typeface="Berlin Sans FB Demi" pitchFamily="34" charset="0"/>
        </a:defRPr>
      </a:lvl5pPr>
      <a:lvl6pPr marL="257175" algn="ctr" rtl="0" eaLnBrk="1" fontAlgn="base" hangingPunct="1">
        <a:spcBef>
          <a:spcPct val="0"/>
        </a:spcBef>
        <a:spcAft>
          <a:spcPct val="0"/>
        </a:spcAft>
        <a:defRPr sz="2025" b="1">
          <a:solidFill>
            <a:schemeClr val="tx2"/>
          </a:solidFill>
          <a:latin typeface="Berlin Sans FB Demi" pitchFamily="34" charset="0"/>
        </a:defRPr>
      </a:lvl6pPr>
      <a:lvl7pPr marL="514350" algn="ctr" rtl="0" eaLnBrk="1" fontAlgn="base" hangingPunct="1">
        <a:spcBef>
          <a:spcPct val="0"/>
        </a:spcBef>
        <a:spcAft>
          <a:spcPct val="0"/>
        </a:spcAft>
        <a:defRPr sz="2025" b="1">
          <a:solidFill>
            <a:schemeClr val="tx2"/>
          </a:solidFill>
          <a:latin typeface="Berlin Sans FB Demi" pitchFamily="34" charset="0"/>
        </a:defRPr>
      </a:lvl7pPr>
      <a:lvl8pPr marL="771525" algn="ctr" rtl="0" eaLnBrk="1" fontAlgn="base" hangingPunct="1">
        <a:spcBef>
          <a:spcPct val="0"/>
        </a:spcBef>
        <a:spcAft>
          <a:spcPct val="0"/>
        </a:spcAft>
        <a:defRPr sz="2025" b="1">
          <a:solidFill>
            <a:schemeClr val="tx2"/>
          </a:solidFill>
          <a:latin typeface="Berlin Sans FB Demi" pitchFamily="34" charset="0"/>
        </a:defRPr>
      </a:lvl8pPr>
      <a:lvl9pPr marL="1028700" algn="ctr" rtl="0" eaLnBrk="1" fontAlgn="base" hangingPunct="1">
        <a:spcBef>
          <a:spcPct val="0"/>
        </a:spcBef>
        <a:spcAft>
          <a:spcPct val="0"/>
        </a:spcAft>
        <a:defRPr sz="2025" b="1">
          <a:solidFill>
            <a:schemeClr val="tx2"/>
          </a:solidFill>
          <a:latin typeface="Berlin Sans FB Demi" pitchFamily="34" charset="0"/>
        </a:defRPr>
      </a:lvl9pPr>
    </p:titleStyle>
    <p:bodyStyle>
      <a:lvl1pPr marL="192881" indent="-192881" algn="l" rtl="0" eaLnBrk="1" fontAlgn="base" hangingPunct="1">
        <a:spcBef>
          <a:spcPct val="20000"/>
        </a:spcBef>
        <a:spcAft>
          <a:spcPct val="0"/>
        </a:spcAft>
        <a:buClr>
          <a:schemeClr val="folHlink"/>
        </a:buClr>
        <a:buSzPct val="60000"/>
        <a:buFont typeface="Wingdings" panose="05000000000000000000" pitchFamily="2" charset="2"/>
        <a:buChar char="n"/>
        <a:defRPr sz="1575">
          <a:solidFill>
            <a:schemeClr val="tx1"/>
          </a:solidFill>
          <a:latin typeface="+mn-lt"/>
          <a:ea typeface="+mn-ea"/>
          <a:cs typeface="+mn-cs"/>
        </a:defRPr>
      </a:lvl1pPr>
      <a:lvl2pPr marL="417910" indent="-160735" algn="l" rtl="0" eaLnBrk="1" fontAlgn="base" hangingPunct="1">
        <a:spcBef>
          <a:spcPct val="20000"/>
        </a:spcBef>
        <a:spcAft>
          <a:spcPct val="0"/>
        </a:spcAft>
        <a:buClr>
          <a:schemeClr val="hlink"/>
        </a:buClr>
        <a:buSzPct val="55000"/>
        <a:buFont typeface="Wingdings" panose="05000000000000000000" pitchFamily="2" charset="2"/>
        <a:buChar char="n"/>
        <a:defRPr sz="1575">
          <a:solidFill>
            <a:schemeClr val="tx1"/>
          </a:solidFill>
          <a:latin typeface="+mn-lt"/>
        </a:defRPr>
      </a:lvl2pPr>
      <a:lvl3pPr marL="642938" indent="-128588" algn="l" rtl="0" eaLnBrk="1" fontAlgn="base" hangingPunct="1">
        <a:spcBef>
          <a:spcPct val="20000"/>
        </a:spcBef>
        <a:spcAft>
          <a:spcPct val="0"/>
        </a:spcAft>
        <a:buClr>
          <a:schemeClr val="folHlink"/>
        </a:buClr>
        <a:buSzPct val="50000"/>
        <a:buFont typeface="Wingdings" panose="05000000000000000000" pitchFamily="2" charset="2"/>
        <a:buChar char="n"/>
        <a:defRPr sz="1350">
          <a:solidFill>
            <a:schemeClr val="tx1"/>
          </a:solidFill>
          <a:latin typeface="+mn-lt"/>
        </a:defRPr>
      </a:lvl3pPr>
      <a:lvl4pPr marL="900113" indent="-128588" algn="l" rtl="0" eaLnBrk="1" fontAlgn="base" hangingPunct="1">
        <a:spcBef>
          <a:spcPct val="20000"/>
        </a:spcBef>
        <a:spcAft>
          <a:spcPct val="0"/>
        </a:spcAft>
        <a:buClr>
          <a:schemeClr val="accent2"/>
        </a:buClr>
        <a:buSzPct val="55000"/>
        <a:buFont typeface="Wingdings" panose="05000000000000000000" pitchFamily="2" charset="2"/>
        <a:buChar char="n"/>
        <a:defRPr sz="1125">
          <a:solidFill>
            <a:schemeClr val="tx1"/>
          </a:solidFill>
          <a:latin typeface="+mn-lt"/>
        </a:defRPr>
      </a:lvl4pPr>
      <a:lvl5pPr marL="1157288" indent="-128588" algn="l" rtl="0" eaLnBrk="1" fontAlgn="base" hangingPunct="1">
        <a:spcBef>
          <a:spcPct val="20000"/>
        </a:spcBef>
        <a:spcAft>
          <a:spcPct val="0"/>
        </a:spcAft>
        <a:buClr>
          <a:schemeClr val="accent1"/>
        </a:buClr>
        <a:buSzPct val="50000"/>
        <a:buFont typeface="Wingdings" panose="05000000000000000000" pitchFamily="2" charset="2"/>
        <a:buChar char="n"/>
        <a:defRPr sz="1125">
          <a:solidFill>
            <a:schemeClr val="tx1"/>
          </a:solidFill>
          <a:latin typeface="+mn-lt"/>
        </a:defRPr>
      </a:lvl5pPr>
      <a:lvl6pPr marL="1414463" indent="-128588" algn="l" rtl="0" eaLnBrk="1" fontAlgn="base" hangingPunct="1">
        <a:spcBef>
          <a:spcPct val="20000"/>
        </a:spcBef>
        <a:spcAft>
          <a:spcPct val="0"/>
        </a:spcAft>
        <a:buClr>
          <a:schemeClr val="accent1"/>
        </a:buClr>
        <a:buSzPct val="50000"/>
        <a:buFont typeface="Wingdings" pitchFamily="2" charset="2"/>
        <a:buChar char="n"/>
        <a:defRPr sz="1125">
          <a:solidFill>
            <a:schemeClr val="tx1"/>
          </a:solidFill>
          <a:latin typeface="+mn-lt"/>
        </a:defRPr>
      </a:lvl6pPr>
      <a:lvl7pPr marL="1671638" indent="-128588" algn="l" rtl="0" eaLnBrk="1" fontAlgn="base" hangingPunct="1">
        <a:spcBef>
          <a:spcPct val="20000"/>
        </a:spcBef>
        <a:spcAft>
          <a:spcPct val="0"/>
        </a:spcAft>
        <a:buClr>
          <a:schemeClr val="accent1"/>
        </a:buClr>
        <a:buSzPct val="50000"/>
        <a:buFont typeface="Wingdings" pitchFamily="2" charset="2"/>
        <a:buChar char="n"/>
        <a:defRPr sz="1125">
          <a:solidFill>
            <a:schemeClr val="tx1"/>
          </a:solidFill>
          <a:latin typeface="+mn-lt"/>
        </a:defRPr>
      </a:lvl7pPr>
      <a:lvl8pPr marL="1928813" indent="-128588" algn="l" rtl="0" eaLnBrk="1" fontAlgn="base" hangingPunct="1">
        <a:spcBef>
          <a:spcPct val="20000"/>
        </a:spcBef>
        <a:spcAft>
          <a:spcPct val="0"/>
        </a:spcAft>
        <a:buClr>
          <a:schemeClr val="accent1"/>
        </a:buClr>
        <a:buSzPct val="50000"/>
        <a:buFont typeface="Wingdings" pitchFamily="2" charset="2"/>
        <a:buChar char="n"/>
        <a:defRPr sz="1125">
          <a:solidFill>
            <a:schemeClr val="tx1"/>
          </a:solidFill>
          <a:latin typeface="+mn-lt"/>
        </a:defRPr>
      </a:lvl8pPr>
      <a:lvl9pPr marL="2185988" indent="-128588" algn="l" rtl="0" eaLnBrk="1" fontAlgn="base" hangingPunct="1">
        <a:spcBef>
          <a:spcPct val="20000"/>
        </a:spcBef>
        <a:spcAft>
          <a:spcPct val="0"/>
        </a:spcAft>
        <a:buClr>
          <a:schemeClr val="accent1"/>
        </a:buClr>
        <a:buSzPct val="50000"/>
        <a:buFont typeface="Wingdings" pitchFamily="2" charset="2"/>
        <a:buChar char="n"/>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evelopers.google.com/appengine" TargetMode="External"/><Relationship Id="rId2" Type="http://schemas.openxmlformats.org/officeDocument/2006/relationships/hyperlink" Target="http://aws.amazom.com/ec2" TargetMode="External"/><Relationship Id="rId1" Type="http://schemas.openxmlformats.org/officeDocument/2006/relationships/slideLayout" Target="../slideLayouts/slideLayout2.xml"/><Relationship Id="rId5" Type="http://schemas.openxmlformats.org/officeDocument/2006/relationships/hyperlink" Target="http://developers.google.com/datastore/" TargetMode="External"/><Relationship Id="rId4" Type="http://schemas.openxmlformats.org/officeDocument/2006/relationships/hyperlink" Target="https://developers.google.com/stora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12" y="564858"/>
            <a:ext cx="8763000" cy="609600"/>
          </a:xfrm>
        </p:spPr>
        <p:txBody>
          <a:bodyPr/>
          <a:lstStyle/>
          <a:p>
            <a:r>
              <a:rPr lang="en-US" altLang="en-US" sz="1400" dirty="0"/>
              <a:t>B.M.S. COLLEGE OF ENGINEERING, BENGALURU </a:t>
            </a:r>
            <a:br>
              <a:rPr lang="en-US" altLang="en-US" sz="1400" dirty="0"/>
            </a:br>
            <a:r>
              <a:rPr lang="en-US" altLang="en-US" sz="1400" dirty="0"/>
              <a:t>DEPARTMENT OF COMPUTER APPLICATIONS</a:t>
            </a:r>
            <a:br>
              <a:rPr lang="en-US" altLang="en-US" sz="1400" dirty="0"/>
            </a:br>
            <a:r>
              <a:rPr lang="en-US" altLang="en-US" sz="1400" dirty="0"/>
              <a:t>Autonomous Institute, affiliated to VTU</a:t>
            </a:r>
            <a:br>
              <a:rPr lang="en-US" altLang="en-US" sz="1400" dirty="0"/>
            </a:br>
            <a:r>
              <a:rPr lang="en-US" altLang="en-US" sz="1400" dirty="0"/>
              <a:t>ODD 2024-2025</a:t>
            </a:r>
            <a:endParaRPr lang="en-US" sz="1400" dirty="0"/>
          </a:p>
        </p:txBody>
      </p:sp>
      <p:sp>
        <p:nvSpPr>
          <p:cNvPr id="3" name="Content Placeholder 2"/>
          <p:cNvSpPr>
            <a:spLocks noGrp="1"/>
          </p:cNvSpPr>
          <p:nvPr>
            <p:ph idx="1"/>
          </p:nvPr>
        </p:nvSpPr>
        <p:spPr/>
        <p:txBody>
          <a:bodyPr/>
          <a:lstStyle/>
          <a:p>
            <a:pPr marL="0" indent="0" algn="ctr" eaLnBrk="0" hangingPunct="0">
              <a:spcBef>
                <a:spcPct val="0"/>
              </a:spcBef>
              <a:buNone/>
            </a:pPr>
            <a:endParaRPr lang="en-US" altLang="en-US" sz="2000" b="1" kern="1200" dirty="0" smtClean="0">
              <a:solidFill>
                <a:schemeClr val="tx2"/>
              </a:solidFill>
            </a:endParaRPr>
          </a:p>
          <a:p>
            <a:pPr marL="0" indent="0" algn="ctr" eaLnBrk="0" hangingPunct="0">
              <a:spcBef>
                <a:spcPct val="0"/>
              </a:spcBef>
              <a:buNone/>
            </a:pPr>
            <a:endParaRPr lang="en-US" altLang="en-US" sz="2000" b="1" kern="1200" dirty="0">
              <a:solidFill>
                <a:schemeClr val="tx2"/>
              </a:solidFill>
            </a:endParaRPr>
          </a:p>
          <a:p>
            <a:pPr marL="0" indent="0" algn="ctr" eaLnBrk="0" hangingPunct="0">
              <a:spcBef>
                <a:spcPct val="0"/>
              </a:spcBef>
              <a:buNone/>
            </a:pPr>
            <a:endParaRPr lang="en-US" altLang="en-US" sz="2000" b="1" kern="1200" dirty="0" smtClean="0">
              <a:solidFill>
                <a:schemeClr val="tx2"/>
              </a:solidFill>
            </a:endParaRPr>
          </a:p>
          <a:p>
            <a:pPr marL="0" indent="0" algn="ctr" eaLnBrk="0" hangingPunct="0">
              <a:spcBef>
                <a:spcPct val="0"/>
              </a:spcBef>
              <a:buNone/>
            </a:pPr>
            <a:endParaRPr lang="en-US" altLang="en-US" sz="2000" b="1" kern="1200" dirty="0">
              <a:solidFill>
                <a:schemeClr val="tx2"/>
              </a:solidFill>
            </a:endParaRPr>
          </a:p>
          <a:p>
            <a:pPr marL="0" indent="0" algn="ctr" eaLnBrk="0" hangingPunct="0">
              <a:spcBef>
                <a:spcPct val="0"/>
              </a:spcBef>
              <a:buNone/>
            </a:pPr>
            <a:r>
              <a:rPr lang="en-US" altLang="en-US" sz="2800" b="1" kern="1200" dirty="0" smtClean="0">
                <a:solidFill>
                  <a:schemeClr val="tx2"/>
                </a:solidFill>
              </a:rPr>
              <a:t>CLOUD </a:t>
            </a:r>
            <a:r>
              <a:rPr lang="en-US" altLang="en-US" sz="2800" b="1" kern="1200" dirty="0">
                <a:solidFill>
                  <a:schemeClr val="tx2"/>
                </a:solidFill>
              </a:rPr>
              <a:t>COMPUTING</a:t>
            </a:r>
            <a:endParaRPr lang="en-US" sz="2800" b="1" kern="1200" dirty="0">
              <a:solidFill>
                <a:schemeClr val="tx2"/>
              </a:solidFill>
            </a:endParaRPr>
          </a:p>
          <a:p>
            <a:pPr marL="0" indent="0" algn="ctr">
              <a:buNone/>
            </a:pPr>
            <a:endParaRPr lang="en-US" sz="2000" dirty="0"/>
          </a:p>
          <a:p>
            <a:pPr marL="0" indent="0" algn="ctr">
              <a:buNone/>
            </a:pPr>
            <a:endParaRPr lang="en-US" sz="2000" dirty="0"/>
          </a:p>
          <a:p>
            <a:pPr marL="0" indent="0" algn="ctr">
              <a:buNone/>
            </a:pPr>
            <a:r>
              <a:rPr lang="en-US" altLang="en-US" sz="2400" b="1" dirty="0">
                <a:solidFill>
                  <a:schemeClr val="tx2"/>
                </a:solidFill>
              </a:rPr>
              <a:t>UNIT-4</a:t>
            </a:r>
          </a:p>
          <a:p>
            <a:pPr marL="0" indent="0" algn="ctr">
              <a:buNone/>
            </a:pPr>
            <a:r>
              <a:rPr lang="en-US" sz="2400" b="1" dirty="0">
                <a:solidFill>
                  <a:schemeClr val="tx2"/>
                </a:solidFill>
              </a:rPr>
              <a:t>Cloud Services &amp; Platforms</a:t>
            </a:r>
          </a:p>
          <a:p>
            <a:pPr marL="0" indent="0" algn="ctr">
              <a:buNone/>
            </a:pPr>
            <a:r>
              <a:rPr lang="en-US" altLang="en-US" sz="2400" b="1" dirty="0">
                <a:solidFill>
                  <a:schemeClr val="tx2"/>
                </a:solidFill>
              </a:rPr>
              <a:t>					</a:t>
            </a:r>
            <a:r>
              <a:rPr lang="en-US" altLang="en-US" sz="2400" dirty="0">
                <a:solidFill>
                  <a:schemeClr val="tx2"/>
                </a:solidFill>
              </a:rPr>
              <a:t> 	</a:t>
            </a:r>
            <a:r>
              <a:rPr lang="en-US" altLang="en-US" sz="2000" dirty="0">
                <a:solidFill>
                  <a:schemeClr val="tx2"/>
                </a:solidFill>
              </a:rPr>
              <a:t>	</a:t>
            </a:r>
          </a:p>
          <a:p>
            <a:pPr marL="0" indent="0" algn="ctr">
              <a:buNone/>
            </a:pPr>
            <a:r>
              <a:rPr lang="en-US" altLang="en-US" sz="2000" dirty="0">
                <a:solidFill>
                  <a:schemeClr val="tx2"/>
                </a:solidFill>
              </a:rPr>
              <a:t>							</a:t>
            </a:r>
            <a:r>
              <a:rPr lang="en-US" altLang="en-US" sz="1600" dirty="0">
                <a:solidFill>
                  <a:schemeClr val="tx2"/>
                </a:solidFill>
              </a:rPr>
              <a:t>Prof  T. Sunitha</a:t>
            </a:r>
            <a:endParaRPr lang="en-US" altLang="en-US" sz="2000" b="1" dirty="0">
              <a:solidFill>
                <a:schemeClr val="tx2"/>
              </a:solidFill>
            </a:endParaRPr>
          </a:p>
          <a:p>
            <a:pPr marL="0" indent="0" algn="ctr">
              <a:buNone/>
            </a:pPr>
            <a:endParaRPr lang="en-US" sz="2000" dirty="0"/>
          </a:p>
          <a:p>
            <a:pPr marL="0" indent="0" algn="ctr">
              <a:buNone/>
            </a:pPr>
            <a:endParaRPr lang="en-US" sz="2000" dirty="0"/>
          </a:p>
        </p:txBody>
      </p:sp>
      <p:pic>
        <p:nvPicPr>
          <p:cNvPr id="4" name="image1.jpg">
            <a:extLst>
              <a:ext uri="{FF2B5EF4-FFF2-40B4-BE49-F238E27FC236}">
                <a16:creationId xmlns:a16="http://schemas.microsoft.com/office/drawing/2014/main" id="{1F5C4336-619A-A5E3-D577-71169923E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859" y="366962"/>
            <a:ext cx="714112" cy="66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471125"/>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Storage Services</a:t>
            </a:r>
          </a:p>
        </p:txBody>
      </p:sp>
      <p:sp>
        <p:nvSpPr>
          <p:cNvPr id="3" name="Content Placeholder 2"/>
          <p:cNvSpPr>
            <a:spLocks noGrp="1"/>
          </p:cNvSpPr>
          <p:nvPr>
            <p:ph idx="1"/>
          </p:nvPr>
        </p:nvSpPr>
        <p:spPr/>
        <p:txBody>
          <a:bodyPr/>
          <a:lstStyle/>
          <a:p>
            <a:r>
              <a:rPr lang="en-US" sz="2000" dirty="0"/>
              <a:t>Encryption </a:t>
            </a:r>
          </a:p>
          <a:p>
            <a:pPr lvl="1"/>
            <a:r>
              <a:rPr lang="en-US" sz="2000" dirty="0"/>
              <a:t>Cloud storage services provide Server Side Encryption (SSE) options to encrypt all data stored in the cloud storage.</a:t>
            </a:r>
          </a:p>
          <a:p>
            <a:r>
              <a:rPr lang="en-US" sz="2000" dirty="0"/>
              <a:t> Consistency </a:t>
            </a:r>
          </a:p>
          <a:p>
            <a:pPr lvl="1"/>
            <a:r>
              <a:rPr lang="en-US" sz="2000" dirty="0"/>
              <a:t>Strong data consistency is provided for all upload and delete operations. Therefore, any object that is uploaded can be immediately downloaded after the upload is complete</a:t>
            </a:r>
          </a:p>
          <a:p>
            <a:endParaRPr lang="en-US" sz="2000" dirty="0"/>
          </a:p>
        </p:txBody>
      </p:sp>
    </p:spTree>
    <p:extLst>
      <p:ext uri="{BB962C8B-B14F-4D97-AF65-F5344CB8AC3E}">
        <p14:creationId xmlns:p14="http://schemas.microsoft.com/office/powerpoint/2010/main" val="3222978104"/>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Storage Services</a:t>
            </a:r>
            <a:endParaRPr lang="en-US" sz="2600" dirty="0"/>
          </a:p>
        </p:txBody>
      </p:sp>
      <p:sp>
        <p:nvSpPr>
          <p:cNvPr id="3" name="Content Placeholder 2"/>
          <p:cNvSpPr>
            <a:spLocks noGrp="1"/>
          </p:cNvSpPr>
          <p:nvPr>
            <p:ph idx="1"/>
          </p:nvPr>
        </p:nvSpPr>
        <p:spPr/>
        <p:txBody>
          <a:bodyPr/>
          <a:lstStyle/>
          <a:p>
            <a:r>
              <a:rPr lang="en-US" sz="2000" b="1" dirty="0"/>
              <a:t>Amazon Simple Storage Service(S3) </a:t>
            </a:r>
            <a:r>
              <a:rPr lang="en-US" sz="2000" dirty="0"/>
              <a:t>is an online cloud-based data storage infrastructure for storing and retrieving any amount of data. </a:t>
            </a:r>
          </a:p>
          <a:p>
            <a:pPr lvl="1"/>
            <a:r>
              <a:rPr lang="en-US" sz="2000" dirty="0" smtClean="0"/>
              <a:t>S3 </a:t>
            </a:r>
            <a:r>
              <a:rPr lang="en-US" sz="2000" dirty="0"/>
              <a:t>provides highly reliable, scalable, fast, fully redundant and affordable storage infrastructure. </a:t>
            </a:r>
          </a:p>
          <a:p>
            <a:r>
              <a:rPr lang="en-US" sz="2000" dirty="0" smtClean="0"/>
              <a:t>Buckets </a:t>
            </a:r>
          </a:p>
          <a:p>
            <a:pPr lvl="1"/>
            <a:r>
              <a:rPr lang="en-US" sz="2000" dirty="0" smtClean="0"/>
              <a:t>Data </a:t>
            </a:r>
            <a:r>
              <a:rPr lang="en-US" sz="2000" dirty="0"/>
              <a:t>stored on S3 is organized in the form of buckets. You must create a bucket before you can store data on S3. </a:t>
            </a:r>
            <a:endParaRPr lang="en-US" sz="2000" dirty="0" smtClean="0"/>
          </a:p>
          <a:p>
            <a:r>
              <a:rPr lang="en-US" sz="2000" dirty="0" smtClean="0"/>
              <a:t>Uploading </a:t>
            </a:r>
            <a:r>
              <a:rPr lang="en-US" sz="2000" dirty="0"/>
              <a:t>Files to Buckets </a:t>
            </a:r>
            <a:endParaRPr lang="en-US" sz="2000" dirty="0" smtClean="0"/>
          </a:p>
          <a:p>
            <a:pPr lvl="1"/>
            <a:r>
              <a:rPr lang="en-US" sz="2000" dirty="0" smtClean="0"/>
              <a:t>S3 </a:t>
            </a:r>
            <a:r>
              <a:rPr lang="en-US" sz="2000" dirty="0"/>
              <a:t>console provides simple wizards for creating a new bucket and uploading files. </a:t>
            </a:r>
            <a:endParaRPr lang="en-US" sz="2000" dirty="0" smtClean="0"/>
          </a:p>
          <a:p>
            <a:pPr lvl="1"/>
            <a:r>
              <a:rPr lang="en-US" sz="2000" dirty="0" smtClean="0"/>
              <a:t>You </a:t>
            </a:r>
            <a:r>
              <a:rPr lang="en-US" sz="2000" dirty="0"/>
              <a:t>can upload any kind of file to S3. </a:t>
            </a:r>
          </a:p>
          <a:p>
            <a:pPr lvl="1"/>
            <a:r>
              <a:rPr lang="en-US" sz="2000" dirty="0" smtClean="0"/>
              <a:t>While </a:t>
            </a:r>
            <a:r>
              <a:rPr lang="en-US" sz="2000" dirty="0"/>
              <a:t>uploading a file, you can specify the redundancy and encryption options and access </a:t>
            </a:r>
            <a:r>
              <a:rPr lang="en-US" sz="2000" dirty="0" smtClean="0"/>
              <a:t>permissions.</a:t>
            </a:r>
            <a:endParaRPr lang="en-US" sz="2000" dirty="0"/>
          </a:p>
        </p:txBody>
      </p:sp>
      <p:pic>
        <p:nvPicPr>
          <p:cNvPr id="4" name="Picture 3"/>
          <p:cNvPicPr>
            <a:picLocks noChangeAspect="1"/>
          </p:cNvPicPr>
          <p:nvPr/>
        </p:nvPicPr>
        <p:blipFill rotWithShape="1">
          <a:blip r:embed="rId2"/>
          <a:srcRect l="237" t="-383" r="-237" b="54500"/>
          <a:stretch/>
        </p:blipFill>
        <p:spPr>
          <a:xfrm>
            <a:off x="578841" y="5756334"/>
            <a:ext cx="7860484" cy="1005193"/>
          </a:xfrm>
          <a:prstGeom prst="rect">
            <a:avLst/>
          </a:prstGeom>
        </p:spPr>
      </p:pic>
    </p:spTree>
    <p:extLst>
      <p:ext uri="{BB962C8B-B14F-4D97-AF65-F5344CB8AC3E}">
        <p14:creationId xmlns:p14="http://schemas.microsoft.com/office/powerpoint/2010/main" val="3821874679"/>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Storage Services – Google Cloud Storage</a:t>
            </a:r>
            <a:endParaRPr lang="en-US" sz="2600" dirty="0"/>
          </a:p>
        </p:txBody>
      </p:sp>
      <p:sp>
        <p:nvSpPr>
          <p:cNvPr id="3" name="Content Placeholder 2"/>
          <p:cNvSpPr>
            <a:spLocks noGrp="1"/>
          </p:cNvSpPr>
          <p:nvPr>
            <p:ph idx="1"/>
          </p:nvPr>
        </p:nvSpPr>
        <p:spPr>
          <a:xfrm>
            <a:off x="304800" y="1295400"/>
            <a:ext cx="4091031" cy="5181600"/>
          </a:xfrm>
        </p:spPr>
        <p:txBody>
          <a:bodyPr/>
          <a:lstStyle/>
          <a:p>
            <a:r>
              <a:rPr lang="en-US" sz="2000" dirty="0"/>
              <a:t>GCS is the Cloud storage service from Google </a:t>
            </a:r>
            <a:endParaRPr lang="en-US" sz="2000" dirty="0" smtClean="0"/>
          </a:p>
          <a:p>
            <a:r>
              <a:rPr lang="en-US" sz="2000" dirty="0" smtClean="0"/>
              <a:t>Buckets </a:t>
            </a:r>
          </a:p>
          <a:p>
            <a:pPr lvl="1"/>
            <a:r>
              <a:rPr lang="en-US" sz="2000" dirty="0" smtClean="0"/>
              <a:t>Objects </a:t>
            </a:r>
            <a:r>
              <a:rPr lang="en-US" sz="2000" dirty="0"/>
              <a:t>in GCS are organized into buckets. </a:t>
            </a:r>
            <a:endParaRPr lang="en-US" sz="2000" dirty="0" smtClean="0"/>
          </a:p>
          <a:p>
            <a:r>
              <a:rPr lang="en-US" sz="2000" dirty="0" smtClean="0"/>
              <a:t>Access </a:t>
            </a:r>
            <a:r>
              <a:rPr lang="en-US" sz="2000" dirty="0"/>
              <a:t>Control Lists </a:t>
            </a:r>
            <a:endParaRPr lang="en-US" sz="2000" dirty="0" smtClean="0"/>
          </a:p>
          <a:p>
            <a:pPr lvl="1"/>
            <a:r>
              <a:rPr lang="en-US" sz="2000" dirty="0" smtClean="0"/>
              <a:t>ACLs </a:t>
            </a:r>
            <a:r>
              <a:rPr lang="en-US" sz="2000" dirty="0"/>
              <a:t>are used to control access to objects and buckets. ACLs can be configured to share objects and buckets with the entire world, a Google group, a Google-hosted domain, or specific Google account holders</a:t>
            </a:r>
            <a:r>
              <a:rPr lang="en-US" sz="2000" dirty="0" smtClean="0"/>
              <a:t>.</a:t>
            </a:r>
          </a:p>
          <a:p>
            <a:pPr lvl="1"/>
            <a:endParaRPr lang="en-US" sz="2000" dirty="0"/>
          </a:p>
        </p:txBody>
      </p:sp>
      <p:pic>
        <p:nvPicPr>
          <p:cNvPr id="4" name="Picture 3"/>
          <p:cNvPicPr>
            <a:picLocks noChangeAspect="1"/>
          </p:cNvPicPr>
          <p:nvPr/>
        </p:nvPicPr>
        <p:blipFill>
          <a:blip r:embed="rId2"/>
          <a:stretch>
            <a:fillRect/>
          </a:stretch>
        </p:blipFill>
        <p:spPr>
          <a:xfrm>
            <a:off x="4286774" y="1295400"/>
            <a:ext cx="4857225" cy="4962787"/>
          </a:xfrm>
          <a:prstGeom prst="rect">
            <a:avLst/>
          </a:prstGeom>
        </p:spPr>
      </p:pic>
    </p:spTree>
    <p:extLst>
      <p:ext uri="{BB962C8B-B14F-4D97-AF65-F5344CB8AC3E}">
        <p14:creationId xmlns:p14="http://schemas.microsoft.com/office/powerpoint/2010/main" val="1671974387"/>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Storage Services – Windows Azure Storage</a:t>
            </a:r>
          </a:p>
        </p:txBody>
      </p:sp>
      <p:sp>
        <p:nvSpPr>
          <p:cNvPr id="3" name="Content Placeholder 2"/>
          <p:cNvSpPr>
            <a:spLocks noGrp="1"/>
          </p:cNvSpPr>
          <p:nvPr>
            <p:ph idx="1"/>
          </p:nvPr>
        </p:nvSpPr>
        <p:spPr/>
        <p:txBody>
          <a:bodyPr/>
          <a:lstStyle/>
          <a:p>
            <a:r>
              <a:rPr lang="en-US" sz="2000" dirty="0"/>
              <a:t>Windows Azure Storage is the cloud storage service from </a:t>
            </a:r>
            <a:r>
              <a:rPr lang="en-US" sz="2000" dirty="0" smtClean="0"/>
              <a:t>Microsoft</a:t>
            </a:r>
            <a:r>
              <a:rPr lang="en-US" sz="2000" dirty="0"/>
              <a:t>. </a:t>
            </a:r>
          </a:p>
          <a:p>
            <a:r>
              <a:rPr lang="en-US" sz="2000" dirty="0" smtClean="0"/>
              <a:t>Windows </a:t>
            </a:r>
            <a:r>
              <a:rPr lang="en-US" sz="2000" dirty="0"/>
              <a:t>Azure Storage provides various storage services such </a:t>
            </a:r>
            <a:r>
              <a:rPr lang="en-US" sz="2000" dirty="0" smtClean="0"/>
              <a:t>as </a:t>
            </a:r>
            <a:r>
              <a:rPr lang="en-US" sz="2000" dirty="0"/>
              <a:t>blob storage service, table service and queue service.</a:t>
            </a:r>
          </a:p>
          <a:p>
            <a:r>
              <a:rPr lang="en-US" sz="2000" dirty="0"/>
              <a:t> </a:t>
            </a:r>
            <a:r>
              <a:rPr lang="en-US" sz="2000" b="1" dirty="0" smtClean="0"/>
              <a:t>Blob </a:t>
            </a:r>
            <a:r>
              <a:rPr lang="en-US" sz="2000" b="1" dirty="0"/>
              <a:t>storage </a:t>
            </a:r>
            <a:r>
              <a:rPr lang="en-US" sz="2000" b="1" dirty="0" smtClean="0"/>
              <a:t>service</a:t>
            </a:r>
          </a:p>
          <a:p>
            <a:pPr lvl="1"/>
            <a:r>
              <a:rPr lang="en-US" sz="2000" dirty="0" smtClean="0"/>
              <a:t>The </a:t>
            </a:r>
            <a:r>
              <a:rPr lang="en-US" sz="2000" dirty="0"/>
              <a:t>blob storage service allows storing unstructured binary data or binary </a:t>
            </a:r>
            <a:r>
              <a:rPr lang="en-US" sz="2000" dirty="0" smtClean="0"/>
              <a:t>large </a:t>
            </a:r>
            <a:r>
              <a:rPr lang="en-US" sz="2000" dirty="0"/>
              <a:t>objects (blobs). </a:t>
            </a:r>
            <a:endParaRPr lang="en-US" sz="2000" dirty="0" smtClean="0"/>
          </a:p>
          <a:p>
            <a:pPr lvl="1"/>
            <a:r>
              <a:rPr lang="en-US" sz="2000" dirty="0" smtClean="0"/>
              <a:t> </a:t>
            </a:r>
            <a:r>
              <a:rPr lang="en-US" sz="2000" dirty="0"/>
              <a:t>Blobs are organized into containers.  </a:t>
            </a:r>
          </a:p>
          <a:p>
            <a:pPr lvl="1"/>
            <a:r>
              <a:rPr lang="en-US" sz="2000" dirty="0" smtClean="0"/>
              <a:t>Block </a:t>
            </a:r>
            <a:r>
              <a:rPr lang="en-US" sz="2000" dirty="0"/>
              <a:t>blobs -  can be subdivided into some number of blocks. If a failure </a:t>
            </a:r>
            <a:r>
              <a:rPr lang="en-US" sz="2000" dirty="0" smtClean="0"/>
              <a:t>occurs </a:t>
            </a:r>
            <a:r>
              <a:rPr lang="en-US" sz="2000" dirty="0"/>
              <a:t>while transferring a block blob, retransmission can resume with the </a:t>
            </a:r>
            <a:r>
              <a:rPr lang="en-US" sz="2000" dirty="0" smtClean="0"/>
              <a:t>most </a:t>
            </a:r>
            <a:r>
              <a:rPr lang="en-US" sz="2000" dirty="0"/>
              <a:t>recent block rather than sending the entire blob again. </a:t>
            </a:r>
          </a:p>
          <a:p>
            <a:pPr lvl="1"/>
            <a:r>
              <a:rPr lang="en-US" sz="2000" dirty="0" smtClean="0"/>
              <a:t>Page </a:t>
            </a:r>
            <a:r>
              <a:rPr lang="en-US" sz="2000" dirty="0"/>
              <a:t>blobs - are divided into number of pages and are  designed for </a:t>
            </a:r>
          </a:p>
          <a:p>
            <a:pPr marL="225029" lvl="1" indent="0">
              <a:buNone/>
            </a:pPr>
            <a:r>
              <a:rPr lang="en-US" sz="2000" dirty="0"/>
              <a:t>random access. Applications can read and write individual pages at </a:t>
            </a:r>
          </a:p>
          <a:p>
            <a:pPr marL="225029" lvl="1" indent="0">
              <a:buNone/>
            </a:pPr>
            <a:r>
              <a:rPr lang="en-US" sz="2000" dirty="0"/>
              <a:t>random in a page blob.</a:t>
            </a:r>
          </a:p>
        </p:txBody>
      </p:sp>
    </p:spTree>
    <p:extLst>
      <p:ext uri="{BB962C8B-B14F-4D97-AF65-F5344CB8AC3E}">
        <p14:creationId xmlns:p14="http://schemas.microsoft.com/office/powerpoint/2010/main" val="1667098683"/>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Storage Services – Windows Azure Storage</a:t>
            </a:r>
          </a:p>
        </p:txBody>
      </p:sp>
      <p:pic>
        <p:nvPicPr>
          <p:cNvPr id="4" name="Content Placeholder 3"/>
          <p:cNvPicPr>
            <a:picLocks noGrp="1" noChangeAspect="1"/>
          </p:cNvPicPr>
          <p:nvPr>
            <p:ph idx="1"/>
          </p:nvPr>
        </p:nvPicPr>
        <p:blipFill>
          <a:blip r:embed="rId2"/>
          <a:stretch>
            <a:fillRect/>
          </a:stretch>
        </p:blipFill>
        <p:spPr>
          <a:xfrm>
            <a:off x="352338" y="1295400"/>
            <a:ext cx="8690994" cy="5181600"/>
          </a:xfrm>
          <a:prstGeom prst="rect">
            <a:avLst/>
          </a:prstGeom>
        </p:spPr>
      </p:pic>
    </p:spTree>
    <p:extLst>
      <p:ext uri="{BB962C8B-B14F-4D97-AF65-F5344CB8AC3E}">
        <p14:creationId xmlns:p14="http://schemas.microsoft.com/office/powerpoint/2010/main" val="1871255645"/>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Database Services</a:t>
            </a:r>
          </a:p>
        </p:txBody>
      </p:sp>
      <p:sp>
        <p:nvSpPr>
          <p:cNvPr id="3" name="Content Placeholder 2"/>
          <p:cNvSpPr>
            <a:spLocks noGrp="1"/>
          </p:cNvSpPr>
          <p:nvPr>
            <p:ph idx="1"/>
          </p:nvPr>
        </p:nvSpPr>
        <p:spPr>
          <a:xfrm>
            <a:off x="254466" y="1144398"/>
            <a:ext cx="8660934" cy="5181600"/>
          </a:xfrm>
        </p:spPr>
        <p:txBody>
          <a:bodyPr/>
          <a:lstStyle/>
          <a:p>
            <a:r>
              <a:rPr lang="en-US" dirty="0"/>
              <a:t>Cloud database services allow you to set-up and operate relational or non-relational databases in the cloud. </a:t>
            </a:r>
          </a:p>
          <a:p>
            <a:r>
              <a:rPr lang="en-US" dirty="0" smtClean="0"/>
              <a:t>Relational </a:t>
            </a:r>
            <a:r>
              <a:rPr lang="en-US" dirty="0"/>
              <a:t>Databases </a:t>
            </a:r>
            <a:r>
              <a:rPr lang="en-US" dirty="0" smtClean="0"/>
              <a:t>	</a:t>
            </a:r>
          </a:p>
          <a:p>
            <a:pPr lvl="1"/>
            <a:r>
              <a:rPr lang="en-US" dirty="0" smtClean="0"/>
              <a:t>Popular </a:t>
            </a:r>
            <a:r>
              <a:rPr lang="en-US" dirty="0"/>
              <a:t>relational databases provided by various cloud service providers include MySQL, Oracle, SQL Server, etc. </a:t>
            </a:r>
            <a:endParaRPr lang="en-US" dirty="0" smtClean="0"/>
          </a:p>
          <a:p>
            <a:r>
              <a:rPr lang="en-US" dirty="0" smtClean="0"/>
              <a:t>Non-relational </a:t>
            </a:r>
            <a:r>
              <a:rPr lang="en-US" dirty="0"/>
              <a:t>Databases </a:t>
            </a:r>
            <a:endParaRPr lang="en-US" dirty="0" smtClean="0"/>
          </a:p>
          <a:p>
            <a:pPr lvl="1"/>
            <a:r>
              <a:rPr lang="en-US" dirty="0" smtClean="0"/>
              <a:t>The </a:t>
            </a:r>
            <a:r>
              <a:rPr lang="en-US" dirty="0"/>
              <a:t>non-relational (No-SQL) databases provided by cloud service providers are mostly proprietary solutions. </a:t>
            </a:r>
            <a:endParaRPr lang="en-US" dirty="0" smtClean="0"/>
          </a:p>
          <a:p>
            <a:r>
              <a:rPr lang="en-US" dirty="0" smtClean="0"/>
              <a:t>Scalability </a:t>
            </a:r>
          </a:p>
          <a:p>
            <a:pPr lvl="1"/>
            <a:r>
              <a:rPr lang="en-US" dirty="0" smtClean="0"/>
              <a:t>Cloud </a:t>
            </a:r>
            <a:r>
              <a:rPr lang="en-US" dirty="0"/>
              <a:t>database services allow provisioning as much compute and storage resources as required to meet the application workload levels. Provisioned capacity can be scaled-up or down. For read-heavy workloads, read-replicas can be created. </a:t>
            </a:r>
            <a:endParaRPr lang="en-US" dirty="0" smtClean="0"/>
          </a:p>
          <a:p>
            <a:r>
              <a:rPr lang="en-US" dirty="0" smtClean="0"/>
              <a:t>Reliability </a:t>
            </a:r>
          </a:p>
          <a:p>
            <a:pPr lvl="1"/>
            <a:r>
              <a:rPr lang="en-US" dirty="0" smtClean="0"/>
              <a:t>Cloud </a:t>
            </a:r>
            <a:r>
              <a:rPr lang="en-US" dirty="0"/>
              <a:t>database services are reliable and provide automated backup and snapshot options. </a:t>
            </a:r>
            <a:endParaRPr lang="en-US" dirty="0" smtClean="0"/>
          </a:p>
          <a:p>
            <a:r>
              <a:rPr lang="en-US" dirty="0" smtClean="0"/>
              <a:t>Performance </a:t>
            </a:r>
          </a:p>
          <a:p>
            <a:pPr lvl="1"/>
            <a:r>
              <a:rPr lang="en-US" dirty="0" smtClean="0"/>
              <a:t>Cloud </a:t>
            </a:r>
            <a:r>
              <a:rPr lang="en-US" dirty="0"/>
              <a:t>database services provide guaranteed performance with options such as guaranteed input/output operations per second (IOPS) which can be provisioned upfront. </a:t>
            </a:r>
            <a:endParaRPr lang="en-US" dirty="0" smtClean="0"/>
          </a:p>
          <a:p>
            <a:r>
              <a:rPr lang="en-US" dirty="0"/>
              <a:t>Security </a:t>
            </a:r>
          </a:p>
          <a:p>
            <a:pPr lvl="1"/>
            <a:r>
              <a:rPr lang="en-US" dirty="0" smtClean="0"/>
              <a:t>restrict </a:t>
            </a:r>
            <a:r>
              <a:rPr lang="en-US" dirty="0"/>
              <a:t>the access to the database instances and stored data, such as network firewalls and authentication mechanisms.</a:t>
            </a:r>
          </a:p>
          <a:p>
            <a:pPr lvl="1"/>
            <a:endParaRPr lang="en-US" dirty="0" smtClean="0"/>
          </a:p>
        </p:txBody>
      </p:sp>
    </p:spTree>
    <p:extLst>
      <p:ext uri="{BB962C8B-B14F-4D97-AF65-F5344CB8AC3E}">
        <p14:creationId xmlns:p14="http://schemas.microsoft.com/office/powerpoint/2010/main" val="1694276106"/>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Database Services – Amazon RDS</a:t>
            </a:r>
          </a:p>
        </p:txBody>
      </p:sp>
      <p:sp>
        <p:nvSpPr>
          <p:cNvPr id="3" name="Content Placeholder 2"/>
          <p:cNvSpPr>
            <a:spLocks noGrp="1"/>
          </p:cNvSpPr>
          <p:nvPr>
            <p:ph idx="1"/>
          </p:nvPr>
        </p:nvSpPr>
        <p:spPr/>
        <p:txBody>
          <a:bodyPr/>
          <a:lstStyle/>
          <a:p>
            <a:r>
              <a:rPr lang="en-US" sz="2000" dirty="0"/>
              <a:t>Amazon Relational Database Service (RDS) is a web service that makes it easy to setup, operate and scale a relational database in the </a:t>
            </a:r>
            <a:r>
              <a:rPr lang="en-US" sz="2000" dirty="0" smtClean="0"/>
              <a:t>cloud.</a:t>
            </a:r>
          </a:p>
          <a:p>
            <a:r>
              <a:rPr lang="en-US" sz="2000" dirty="0" smtClean="0"/>
              <a:t>Launching </a:t>
            </a:r>
            <a:r>
              <a:rPr lang="en-US" sz="2000" dirty="0"/>
              <a:t>DB Instances </a:t>
            </a:r>
            <a:endParaRPr lang="en-US" sz="2000" dirty="0" smtClean="0"/>
          </a:p>
          <a:p>
            <a:pPr lvl="1"/>
            <a:r>
              <a:rPr lang="en-US" sz="2000" dirty="0" smtClean="0"/>
              <a:t>The </a:t>
            </a:r>
            <a:r>
              <a:rPr lang="en-US" sz="2000" dirty="0"/>
              <a:t>console provides an instance launch wizard that allows you to select the type of database to create (MySQL, Oracle or SQL Server) database instance size, allocated storage, DB instance identifier, DB username and password. The status of the launched DB instances can be viewed from the console</a:t>
            </a:r>
            <a:r>
              <a:rPr lang="en-US" sz="2000" dirty="0" smtClean="0"/>
              <a:t>.</a:t>
            </a:r>
          </a:p>
          <a:p>
            <a:r>
              <a:rPr lang="en-US" sz="2000" dirty="0" smtClean="0"/>
              <a:t> Connecting </a:t>
            </a:r>
            <a:r>
              <a:rPr lang="en-US" sz="2000" dirty="0"/>
              <a:t>to a DB </a:t>
            </a:r>
            <a:r>
              <a:rPr lang="en-US" sz="2000" dirty="0" smtClean="0"/>
              <a:t>Instance</a:t>
            </a:r>
          </a:p>
          <a:p>
            <a:pPr lvl="1"/>
            <a:r>
              <a:rPr lang="en-US" sz="2000" dirty="0" smtClean="0"/>
              <a:t> Once </a:t>
            </a:r>
            <a:r>
              <a:rPr lang="en-US" sz="2000" dirty="0"/>
              <a:t>the instance is available, you can note the instance end point from the instance properties tab. This end point can then be used for securely connecting to the instance</a:t>
            </a:r>
          </a:p>
        </p:txBody>
      </p:sp>
    </p:spTree>
    <p:extLst>
      <p:ext uri="{BB962C8B-B14F-4D97-AF65-F5344CB8AC3E}">
        <p14:creationId xmlns:p14="http://schemas.microsoft.com/office/powerpoint/2010/main" val="409427418"/>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Database Services – Amazon RDS</a:t>
            </a:r>
          </a:p>
        </p:txBody>
      </p:sp>
      <p:pic>
        <p:nvPicPr>
          <p:cNvPr id="4" name="Content Placeholder 3"/>
          <p:cNvPicPr>
            <a:picLocks noGrp="1" noChangeAspect="1"/>
          </p:cNvPicPr>
          <p:nvPr>
            <p:ph idx="1"/>
          </p:nvPr>
        </p:nvPicPr>
        <p:blipFill>
          <a:blip r:embed="rId2"/>
          <a:stretch>
            <a:fillRect/>
          </a:stretch>
        </p:blipFill>
        <p:spPr>
          <a:xfrm>
            <a:off x="435878" y="1168479"/>
            <a:ext cx="8196043" cy="5483991"/>
          </a:xfrm>
          <a:prstGeom prst="rect">
            <a:avLst/>
          </a:prstGeom>
        </p:spPr>
      </p:pic>
    </p:spTree>
    <p:extLst>
      <p:ext uri="{BB962C8B-B14F-4D97-AF65-F5344CB8AC3E}">
        <p14:creationId xmlns:p14="http://schemas.microsoft.com/office/powerpoint/2010/main" val="1147633859"/>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Database Services – Amazon </a:t>
            </a:r>
            <a:r>
              <a:rPr lang="en-US" sz="2800" dirty="0" err="1"/>
              <a:t>DynamoDB</a:t>
            </a:r>
            <a:endParaRPr lang="en-US" sz="2800" dirty="0"/>
          </a:p>
        </p:txBody>
      </p:sp>
      <p:sp>
        <p:nvSpPr>
          <p:cNvPr id="3" name="Content Placeholder 2"/>
          <p:cNvSpPr>
            <a:spLocks noGrp="1"/>
          </p:cNvSpPr>
          <p:nvPr>
            <p:ph idx="1"/>
          </p:nvPr>
        </p:nvSpPr>
        <p:spPr>
          <a:xfrm>
            <a:off x="152400" y="1102453"/>
            <a:ext cx="8689596" cy="5181600"/>
          </a:xfrm>
        </p:spPr>
        <p:txBody>
          <a:bodyPr/>
          <a:lstStyle/>
          <a:p>
            <a:r>
              <a:rPr lang="en-US" sz="2000" dirty="0"/>
              <a:t>Amazon </a:t>
            </a:r>
            <a:r>
              <a:rPr lang="en-US" sz="2000" dirty="0" err="1"/>
              <a:t>DynamoDB</a:t>
            </a:r>
            <a:r>
              <a:rPr lang="en-US" sz="2000" dirty="0"/>
              <a:t> is the non-relational (No-SQL) database service from Amazon. </a:t>
            </a:r>
            <a:endParaRPr lang="en-US" sz="2000" dirty="0" smtClean="0"/>
          </a:p>
          <a:p>
            <a:r>
              <a:rPr lang="en-US" sz="2000" dirty="0" smtClean="0"/>
              <a:t>Data </a:t>
            </a:r>
            <a:r>
              <a:rPr lang="en-US" sz="2000" dirty="0"/>
              <a:t>Model </a:t>
            </a:r>
            <a:endParaRPr lang="en-US" sz="2000" dirty="0" smtClean="0"/>
          </a:p>
          <a:p>
            <a:pPr lvl="1"/>
            <a:r>
              <a:rPr lang="en-US" sz="2000" dirty="0" smtClean="0"/>
              <a:t>The </a:t>
            </a:r>
            <a:r>
              <a:rPr lang="en-US" sz="2000" dirty="0" err="1"/>
              <a:t>DynamoDB</a:t>
            </a:r>
            <a:r>
              <a:rPr lang="en-US" sz="2000" dirty="0"/>
              <a:t> data model includes include tables, items and attributes. </a:t>
            </a:r>
            <a:endParaRPr lang="en-US" sz="2000" dirty="0" smtClean="0"/>
          </a:p>
          <a:p>
            <a:pPr lvl="1"/>
            <a:r>
              <a:rPr lang="en-US" sz="2000" dirty="0" smtClean="0"/>
              <a:t>A </a:t>
            </a:r>
            <a:r>
              <a:rPr lang="en-US" sz="2000" dirty="0"/>
              <a:t>table is a collection of items and each item is a collection of attributes. </a:t>
            </a:r>
            <a:endParaRPr lang="en-US" sz="2000" dirty="0" smtClean="0"/>
          </a:p>
          <a:p>
            <a:pPr lvl="1"/>
            <a:r>
              <a:rPr lang="en-US" sz="2000" dirty="0" smtClean="0"/>
              <a:t>To </a:t>
            </a:r>
            <a:r>
              <a:rPr lang="en-US" sz="2000" dirty="0"/>
              <a:t>store data in </a:t>
            </a:r>
            <a:r>
              <a:rPr lang="en-US" sz="2000" dirty="0" err="1"/>
              <a:t>DynamoDB</a:t>
            </a:r>
            <a:r>
              <a:rPr lang="en-US" sz="2000" dirty="0"/>
              <a:t> you have to create a one or more tables and specify how much throughput capacity you want to provision and reserve for reads and writes. </a:t>
            </a:r>
            <a:endParaRPr lang="en-US" sz="2000" dirty="0" smtClean="0"/>
          </a:p>
          <a:p>
            <a:r>
              <a:rPr lang="en-US" sz="2000" dirty="0" smtClean="0"/>
              <a:t>Fully </a:t>
            </a:r>
            <a:r>
              <a:rPr lang="en-US" sz="2000" dirty="0"/>
              <a:t>Managed Service </a:t>
            </a:r>
            <a:endParaRPr lang="en-US" sz="2000" dirty="0" smtClean="0"/>
          </a:p>
          <a:p>
            <a:pPr lvl="1"/>
            <a:r>
              <a:rPr lang="en-US" sz="2000" dirty="0" err="1" smtClean="0"/>
              <a:t>DynamoDB</a:t>
            </a:r>
            <a:r>
              <a:rPr lang="en-US" sz="2000" dirty="0" smtClean="0"/>
              <a:t> </a:t>
            </a:r>
            <a:r>
              <a:rPr lang="en-US" sz="2000" dirty="0"/>
              <a:t>is a fully managed service that automatically spreads the data and traffic for the stored tables over a number of servers to meet the throughput requirements specified by the users. </a:t>
            </a:r>
            <a:endParaRPr lang="en-US" sz="2000" dirty="0" smtClean="0"/>
          </a:p>
          <a:p>
            <a:r>
              <a:rPr lang="en-US" sz="2000" dirty="0" smtClean="0"/>
              <a:t>Replication </a:t>
            </a:r>
          </a:p>
          <a:p>
            <a:pPr lvl="1"/>
            <a:r>
              <a:rPr lang="en-US" sz="2000" dirty="0" smtClean="0"/>
              <a:t>All </a:t>
            </a:r>
            <a:r>
              <a:rPr lang="en-US" sz="2000" dirty="0"/>
              <a:t>stored data is automatically replicated across multiple availability zones to provide data durability.</a:t>
            </a:r>
          </a:p>
        </p:txBody>
      </p:sp>
    </p:spTree>
    <p:extLst>
      <p:ext uri="{BB962C8B-B14F-4D97-AF65-F5344CB8AC3E}">
        <p14:creationId xmlns:p14="http://schemas.microsoft.com/office/powerpoint/2010/main" val="1045043356"/>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Database Services – Amazon </a:t>
            </a:r>
            <a:r>
              <a:rPr lang="en-US" sz="2800" dirty="0" err="1"/>
              <a:t>DynamoDB</a:t>
            </a:r>
            <a:endParaRPr lang="en-US" sz="2800" dirty="0"/>
          </a:p>
        </p:txBody>
      </p:sp>
      <p:pic>
        <p:nvPicPr>
          <p:cNvPr id="4" name="Content Placeholder 3"/>
          <p:cNvPicPr>
            <a:picLocks noGrp="1" noChangeAspect="1"/>
          </p:cNvPicPr>
          <p:nvPr>
            <p:ph idx="1"/>
          </p:nvPr>
        </p:nvPicPr>
        <p:blipFill>
          <a:blip r:embed="rId2"/>
          <a:stretch>
            <a:fillRect/>
          </a:stretch>
        </p:blipFill>
        <p:spPr>
          <a:xfrm>
            <a:off x="470483" y="1311801"/>
            <a:ext cx="8126834" cy="5114165"/>
          </a:xfrm>
          <a:prstGeom prst="rect">
            <a:avLst/>
          </a:prstGeom>
        </p:spPr>
      </p:pic>
    </p:spTree>
    <p:extLst>
      <p:ext uri="{BB962C8B-B14F-4D97-AF65-F5344CB8AC3E}">
        <p14:creationId xmlns:p14="http://schemas.microsoft.com/office/powerpoint/2010/main" val="405616603"/>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Compute Services</a:t>
            </a:r>
            <a:endParaRPr lang="en-US" sz="2600" dirty="0"/>
          </a:p>
        </p:txBody>
      </p:sp>
      <p:sp>
        <p:nvSpPr>
          <p:cNvPr id="3" name="Content Placeholder 2"/>
          <p:cNvSpPr>
            <a:spLocks noGrp="1"/>
          </p:cNvSpPr>
          <p:nvPr>
            <p:ph idx="1"/>
          </p:nvPr>
        </p:nvSpPr>
        <p:spPr/>
        <p:txBody>
          <a:bodyPr/>
          <a:lstStyle/>
          <a:p>
            <a:r>
              <a:rPr lang="en-US" sz="2000" dirty="0"/>
              <a:t>Compute services provide dynamically scalable compute capacity in the cloud. </a:t>
            </a:r>
          </a:p>
          <a:p>
            <a:r>
              <a:rPr lang="en-US" sz="2000" dirty="0" smtClean="0"/>
              <a:t>Compute </a:t>
            </a:r>
            <a:r>
              <a:rPr lang="en-US" sz="2000" dirty="0"/>
              <a:t>resources can be provisioned on-demand in the form of virtual machines. Virtual machines can be created from standard images provided by the cloud service provider or custom images created by the users</a:t>
            </a:r>
            <a:r>
              <a:rPr lang="en-US" sz="2000" dirty="0" smtClean="0"/>
              <a:t>.</a:t>
            </a:r>
          </a:p>
          <a:p>
            <a:r>
              <a:rPr lang="en-US" sz="2000" dirty="0"/>
              <a:t>Compute services can be accessed from the web consoles of these services that provide graphical user interfaces for provisioning, managing and monitoring these services. </a:t>
            </a:r>
          </a:p>
          <a:p>
            <a:r>
              <a:rPr lang="en-US" sz="2000" dirty="0" smtClean="0"/>
              <a:t>Cloud </a:t>
            </a:r>
            <a:r>
              <a:rPr lang="en-US" sz="2000" dirty="0"/>
              <a:t>service providers also provide APIs for various programming languages that allow developers to access and manage these services programmatically</a:t>
            </a:r>
            <a:r>
              <a:rPr lang="en-US" sz="2000" dirty="0" smtClean="0"/>
              <a:t>.</a:t>
            </a:r>
          </a:p>
          <a:p>
            <a:r>
              <a:rPr lang="en-US" sz="2000" dirty="0" smtClean="0"/>
              <a:t>Features: Scalable, Flexible, Secure and Cost Effective.</a:t>
            </a:r>
            <a:endParaRPr lang="en-US" sz="2000" dirty="0"/>
          </a:p>
        </p:txBody>
      </p:sp>
    </p:spTree>
    <p:extLst>
      <p:ext uri="{BB962C8B-B14F-4D97-AF65-F5344CB8AC3E}">
        <p14:creationId xmlns:p14="http://schemas.microsoft.com/office/powerpoint/2010/main" val="2862756653"/>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Storage Services – Google Cloud SQL</a:t>
            </a:r>
          </a:p>
        </p:txBody>
      </p:sp>
      <p:sp>
        <p:nvSpPr>
          <p:cNvPr id="3" name="Content Placeholder 2"/>
          <p:cNvSpPr>
            <a:spLocks noGrp="1"/>
          </p:cNvSpPr>
          <p:nvPr>
            <p:ph idx="1"/>
          </p:nvPr>
        </p:nvSpPr>
        <p:spPr/>
        <p:txBody>
          <a:bodyPr/>
          <a:lstStyle/>
          <a:p>
            <a:r>
              <a:rPr lang="en-US" sz="2000" dirty="0"/>
              <a:t>Google SQL is the relational database service from Google. </a:t>
            </a:r>
            <a:endParaRPr lang="en-US" sz="2000" dirty="0" smtClean="0"/>
          </a:p>
          <a:p>
            <a:r>
              <a:rPr lang="en-US" sz="2000" dirty="0" smtClean="0"/>
              <a:t>Google </a:t>
            </a:r>
            <a:r>
              <a:rPr lang="en-US" sz="2000" dirty="0"/>
              <a:t>Cloud SQL service allows you to host MySQL databases in the Google’s cloud. </a:t>
            </a:r>
            <a:endParaRPr lang="en-US" sz="2000" dirty="0" smtClean="0"/>
          </a:p>
          <a:p>
            <a:r>
              <a:rPr lang="en-US" sz="2000" dirty="0" smtClean="0"/>
              <a:t>Launching </a:t>
            </a:r>
            <a:r>
              <a:rPr lang="en-US" sz="2000" dirty="0"/>
              <a:t>DB Instances </a:t>
            </a:r>
            <a:endParaRPr lang="en-US" sz="2000" dirty="0" smtClean="0"/>
          </a:p>
          <a:p>
            <a:pPr lvl="1"/>
            <a:r>
              <a:rPr lang="en-US" sz="2000" dirty="0" smtClean="0"/>
              <a:t>You </a:t>
            </a:r>
            <a:r>
              <a:rPr lang="en-US" sz="2000" dirty="0"/>
              <a:t>can create new database instances from the console and manage existing instances. To create a new instance you select a region, database tier, billing plan and replication mode. </a:t>
            </a:r>
            <a:endParaRPr lang="en-US" sz="2000" dirty="0" smtClean="0"/>
          </a:p>
          <a:p>
            <a:r>
              <a:rPr lang="en-US" sz="2000" dirty="0" smtClean="0"/>
              <a:t>Backups </a:t>
            </a:r>
          </a:p>
          <a:p>
            <a:pPr lvl="1"/>
            <a:r>
              <a:rPr lang="en-US" sz="2000" dirty="0" smtClean="0"/>
              <a:t>You </a:t>
            </a:r>
            <a:r>
              <a:rPr lang="en-US" sz="2000" dirty="0"/>
              <a:t>can schedule daily backups for your Google Cloud SQL instances, and also restore backed-up databases</a:t>
            </a:r>
            <a:r>
              <a:rPr lang="en-US" sz="2000" dirty="0" smtClean="0"/>
              <a:t>.</a:t>
            </a:r>
          </a:p>
          <a:p>
            <a:r>
              <a:rPr lang="en-US" sz="2000" dirty="0" smtClean="0"/>
              <a:t> Replication </a:t>
            </a:r>
          </a:p>
          <a:p>
            <a:pPr lvl="1"/>
            <a:r>
              <a:rPr lang="en-US" sz="2000" dirty="0" smtClean="0"/>
              <a:t>Cloud </a:t>
            </a:r>
            <a:r>
              <a:rPr lang="en-US" sz="2000" dirty="0"/>
              <a:t>SQL provides both synchronous or asynchronous geographic replication and the ability to import/ export databases</a:t>
            </a:r>
          </a:p>
        </p:txBody>
      </p:sp>
    </p:spTree>
    <p:extLst>
      <p:ext uri="{BB962C8B-B14F-4D97-AF65-F5344CB8AC3E}">
        <p14:creationId xmlns:p14="http://schemas.microsoft.com/office/powerpoint/2010/main" val="2867119126"/>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Storage Services – Google Cloud SQL</a:t>
            </a:r>
            <a:endParaRPr lang="en-US" dirty="0"/>
          </a:p>
        </p:txBody>
      </p:sp>
      <p:pic>
        <p:nvPicPr>
          <p:cNvPr id="4" name="Content Placeholder 3"/>
          <p:cNvPicPr>
            <a:picLocks noGrp="1" noChangeAspect="1"/>
          </p:cNvPicPr>
          <p:nvPr>
            <p:ph idx="1"/>
          </p:nvPr>
        </p:nvPicPr>
        <p:blipFill>
          <a:blip r:embed="rId2"/>
          <a:stretch>
            <a:fillRect/>
          </a:stretch>
        </p:blipFill>
        <p:spPr>
          <a:xfrm>
            <a:off x="419450" y="1258524"/>
            <a:ext cx="8430935" cy="5194140"/>
          </a:xfrm>
          <a:prstGeom prst="rect">
            <a:avLst/>
          </a:prstGeom>
        </p:spPr>
      </p:pic>
    </p:spTree>
    <p:extLst>
      <p:ext uri="{BB962C8B-B14F-4D97-AF65-F5344CB8AC3E}">
        <p14:creationId xmlns:p14="http://schemas.microsoft.com/office/powerpoint/2010/main" val="2555238478"/>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Storage Services – Google Cloud </a:t>
            </a:r>
            <a:r>
              <a:rPr lang="en-US" sz="2800" dirty="0" err="1"/>
              <a:t>Datastore</a:t>
            </a:r>
            <a:endParaRPr lang="en-US" sz="2800" dirty="0"/>
          </a:p>
        </p:txBody>
      </p:sp>
      <p:sp>
        <p:nvSpPr>
          <p:cNvPr id="3" name="Content Placeholder 2"/>
          <p:cNvSpPr>
            <a:spLocks noGrp="1"/>
          </p:cNvSpPr>
          <p:nvPr>
            <p:ph idx="1"/>
          </p:nvPr>
        </p:nvSpPr>
        <p:spPr/>
        <p:txBody>
          <a:bodyPr/>
          <a:lstStyle/>
          <a:p>
            <a:r>
              <a:rPr lang="en-US" sz="2000" dirty="0"/>
              <a:t>Google Cloud </a:t>
            </a:r>
            <a:r>
              <a:rPr lang="en-US" sz="2000" dirty="0" err="1"/>
              <a:t>Datastore</a:t>
            </a:r>
            <a:r>
              <a:rPr lang="en-US" sz="2000" dirty="0"/>
              <a:t> is a fully managed non-relational </a:t>
            </a:r>
            <a:r>
              <a:rPr lang="en-US" sz="2000" dirty="0" smtClean="0"/>
              <a:t>database </a:t>
            </a:r>
            <a:r>
              <a:rPr lang="en-US" sz="2000" dirty="0"/>
              <a:t>from Google. </a:t>
            </a:r>
          </a:p>
          <a:p>
            <a:r>
              <a:rPr lang="en-US" sz="2000" dirty="0" smtClean="0"/>
              <a:t>Cloud </a:t>
            </a:r>
            <a:r>
              <a:rPr lang="en-US" sz="2000" dirty="0" err="1"/>
              <a:t>Datastore</a:t>
            </a:r>
            <a:r>
              <a:rPr lang="en-US" sz="2000" dirty="0"/>
              <a:t> offers ACID transactions and high availability </a:t>
            </a:r>
            <a:r>
              <a:rPr lang="en-US" sz="2000" dirty="0" smtClean="0"/>
              <a:t>of </a:t>
            </a:r>
            <a:r>
              <a:rPr lang="en-US" sz="2000" dirty="0"/>
              <a:t>reads and writes.  </a:t>
            </a:r>
          </a:p>
          <a:p>
            <a:r>
              <a:rPr lang="en-US" sz="2000" dirty="0" smtClean="0"/>
              <a:t>Data </a:t>
            </a:r>
            <a:r>
              <a:rPr lang="en-US" sz="2000" dirty="0"/>
              <a:t>Model</a:t>
            </a:r>
          </a:p>
          <a:p>
            <a:pPr lvl="1"/>
            <a:r>
              <a:rPr lang="en-US" sz="2000" dirty="0" smtClean="0"/>
              <a:t>The </a:t>
            </a:r>
            <a:r>
              <a:rPr lang="en-US" sz="2000" dirty="0"/>
              <a:t>Cloud </a:t>
            </a:r>
            <a:r>
              <a:rPr lang="en-US" sz="2000" dirty="0" err="1"/>
              <a:t>Datastore</a:t>
            </a:r>
            <a:r>
              <a:rPr lang="en-US" sz="2000" dirty="0"/>
              <a:t> data model consists of entities. Each entity has one or </a:t>
            </a:r>
            <a:r>
              <a:rPr lang="en-US" sz="2000" dirty="0" smtClean="0"/>
              <a:t>more </a:t>
            </a:r>
            <a:r>
              <a:rPr lang="en-US" sz="2000" dirty="0"/>
              <a:t>properties (key-value pairs) which can be of one of several </a:t>
            </a:r>
            <a:r>
              <a:rPr lang="en-US" sz="2000" dirty="0" smtClean="0"/>
              <a:t>supported </a:t>
            </a:r>
            <a:r>
              <a:rPr lang="en-US" sz="2000" dirty="0"/>
              <a:t>data types, such as strings and integers. Each entity has a kind </a:t>
            </a:r>
            <a:r>
              <a:rPr lang="en-US" sz="2000" dirty="0" smtClean="0"/>
              <a:t>and </a:t>
            </a:r>
            <a:r>
              <a:rPr lang="en-US" sz="2000" dirty="0"/>
              <a:t>a key. The entity kind is used for categorizing the entity for the </a:t>
            </a:r>
            <a:r>
              <a:rPr lang="en-US" sz="2000" dirty="0" smtClean="0"/>
              <a:t>purpose </a:t>
            </a:r>
            <a:r>
              <a:rPr lang="en-US" sz="2000" dirty="0"/>
              <a:t>of queries and the entity key uniquely identifies the entity.</a:t>
            </a:r>
          </a:p>
        </p:txBody>
      </p:sp>
    </p:spTree>
    <p:extLst>
      <p:ext uri="{BB962C8B-B14F-4D97-AF65-F5344CB8AC3E}">
        <p14:creationId xmlns:p14="http://schemas.microsoft.com/office/powerpoint/2010/main" val="2226940899"/>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Storage Services – Google Cloud </a:t>
            </a:r>
            <a:r>
              <a:rPr lang="en-US" sz="2400" dirty="0" err="1"/>
              <a:t>Datastore</a:t>
            </a:r>
            <a:endParaRPr lang="en-US" dirty="0"/>
          </a:p>
        </p:txBody>
      </p:sp>
      <p:pic>
        <p:nvPicPr>
          <p:cNvPr id="4" name="Content Placeholder 3"/>
          <p:cNvPicPr>
            <a:picLocks noGrp="1" noChangeAspect="1"/>
          </p:cNvPicPr>
          <p:nvPr>
            <p:ph idx="1"/>
          </p:nvPr>
        </p:nvPicPr>
        <p:blipFill>
          <a:blip r:embed="rId2"/>
          <a:stretch>
            <a:fillRect/>
          </a:stretch>
        </p:blipFill>
        <p:spPr>
          <a:xfrm>
            <a:off x="795920" y="1275126"/>
            <a:ext cx="7475960" cy="4806891"/>
          </a:xfrm>
          <a:prstGeom prst="rect">
            <a:avLst/>
          </a:prstGeom>
        </p:spPr>
      </p:pic>
    </p:spTree>
    <p:extLst>
      <p:ext uri="{BB962C8B-B14F-4D97-AF65-F5344CB8AC3E}">
        <p14:creationId xmlns:p14="http://schemas.microsoft.com/office/powerpoint/2010/main" val="2863591643"/>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Storage Services – Windows Azure SQL DB</a:t>
            </a:r>
          </a:p>
        </p:txBody>
      </p:sp>
      <p:sp>
        <p:nvSpPr>
          <p:cNvPr id="3" name="Content Placeholder 2"/>
          <p:cNvSpPr>
            <a:spLocks noGrp="1"/>
          </p:cNvSpPr>
          <p:nvPr>
            <p:ph idx="1"/>
          </p:nvPr>
        </p:nvSpPr>
        <p:spPr/>
        <p:txBody>
          <a:bodyPr/>
          <a:lstStyle/>
          <a:p>
            <a:r>
              <a:rPr lang="en-US" sz="2000" dirty="0"/>
              <a:t>Windows Azure SQL Database is the relational database service from Microsoft. </a:t>
            </a:r>
          </a:p>
          <a:p>
            <a:r>
              <a:rPr lang="en-US" sz="2000" dirty="0" smtClean="0"/>
              <a:t>Azure </a:t>
            </a:r>
            <a:r>
              <a:rPr lang="en-US" sz="2000" dirty="0"/>
              <a:t>SQL Database is based on the SQL server, but it does not give each customer a separate instance of SQL server. </a:t>
            </a:r>
          </a:p>
          <a:p>
            <a:r>
              <a:rPr lang="en-US" sz="2000" dirty="0" smtClean="0"/>
              <a:t>Multi-tenant Service</a:t>
            </a:r>
          </a:p>
          <a:p>
            <a:pPr lvl="1"/>
            <a:r>
              <a:rPr lang="en-US" sz="2000" dirty="0" smtClean="0"/>
              <a:t>SQL </a:t>
            </a:r>
            <a:r>
              <a:rPr lang="en-US" sz="2000" dirty="0"/>
              <a:t>Database is a multi-tenant service, with a logical SQL Database server for each customer. </a:t>
            </a:r>
          </a:p>
        </p:txBody>
      </p:sp>
    </p:spTree>
    <p:extLst>
      <p:ext uri="{BB962C8B-B14F-4D97-AF65-F5344CB8AC3E}">
        <p14:creationId xmlns:p14="http://schemas.microsoft.com/office/powerpoint/2010/main" val="1790409440"/>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Storage Services – Windows Azure SQL DB</a:t>
            </a:r>
            <a:endParaRPr lang="en-US" dirty="0"/>
          </a:p>
        </p:txBody>
      </p:sp>
      <p:pic>
        <p:nvPicPr>
          <p:cNvPr id="4" name="Content Placeholder 3"/>
          <p:cNvPicPr>
            <a:picLocks noGrp="1" noChangeAspect="1"/>
          </p:cNvPicPr>
          <p:nvPr>
            <p:ph idx="1"/>
          </p:nvPr>
        </p:nvPicPr>
        <p:blipFill>
          <a:blip r:embed="rId2"/>
          <a:stretch>
            <a:fillRect/>
          </a:stretch>
        </p:blipFill>
        <p:spPr>
          <a:xfrm>
            <a:off x="436229" y="1295400"/>
            <a:ext cx="8103764" cy="5181600"/>
          </a:xfrm>
          <a:prstGeom prst="rect">
            <a:avLst/>
          </a:prstGeom>
        </p:spPr>
      </p:pic>
    </p:spTree>
    <p:extLst>
      <p:ext uri="{BB962C8B-B14F-4D97-AF65-F5344CB8AC3E}">
        <p14:creationId xmlns:p14="http://schemas.microsoft.com/office/powerpoint/2010/main" val="3948697601"/>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Storage Services – Windows Azure Table Service</a:t>
            </a:r>
          </a:p>
        </p:txBody>
      </p:sp>
      <p:sp>
        <p:nvSpPr>
          <p:cNvPr id="3" name="Content Placeholder 2"/>
          <p:cNvSpPr>
            <a:spLocks noGrp="1"/>
          </p:cNvSpPr>
          <p:nvPr>
            <p:ph idx="1"/>
          </p:nvPr>
        </p:nvSpPr>
        <p:spPr/>
        <p:txBody>
          <a:bodyPr/>
          <a:lstStyle/>
          <a:p>
            <a:r>
              <a:rPr lang="en-US" sz="2000" dirty="0"/>
              <a:t>Windows Azure Table Service is a non-relational (No-SQL) database service from Microsoft. </a:t>
            </a:r>
          </a:p>
          <a:p>
            <a:r>
              <a:rPr lang="en-US" sz="2000" dirty="0" smtClean="0"/>
              <a:t>Data </a:t>
            </a:r>
            <a:r>
              <a:rPr lang="en-US" sz="2000" dirty="0"/>
              <a:t>Model </a:t>
            </a:r>
          </a:p>
          <a:p>
            <a:pPr lvl="1"/>
            <a:r>
              <a:rPr lang="en-US" sz="2000" dirty="0" smtClean="0"/>
              <a:t>The </a:t>
            </a:r>
            <a:r>
              <a:rPr lang="en-US" sz="2000" dirty="0"/>
              <a:t>Azure Table Service data model consists of tables having multiple entities. </a:t>
            </a:r>
          </a:p>
          <a:p>
            <a:pPr lvl="1"/>
            <a:r>
              <a:rPr lang="en-US" sz="2000" dirty="0" smtClean="0"/>
              <a:t>Tables </a:t>
            </a:r>
            <a:r>
              <a:rPr lang="en-US" sz="2000" dirty="0"/>
              <a:t>are divided into some number of partitions, each of which can be stored on a separate machine. </a:t>
            </a:r>
          </a:p>
          <a:p>
            <a:pPr lvl="1"/>
            <a:r>
              <a:rPr lang="en-US" sz="2000" dirty="0" smtClean="0"/>
              <a:t>Each </a:t>
            </a:r>
            <a:r>
              <a:rPr lang="en-US" sz="2000" dirty="0"/>
              <a:t>partition in a table holds a specified number of entities, each containing as many as 255 properties. </a:t>
            </a:r>
          </a:p>
          <a:p>
            <a:pPr lvl="1"/>
            <a:r>
              <a:rPr lang="en-US" sz="2000" dirty="0" smtClean="0"/>
              <a:t>Each </a:t>
            </a:r>
            <a:r>
              <a:rPr lang="en-US" sz="2000" dirty="0"/>
              <a:t>property can be one of the several supported data types such as integers and strings. </a:t>
            </a:r>
          </a:p>
          <a:p>
            <a:r>
              <a:rPr lang="en-US" sz="2000" dirty="0" smtClean="0"/>
              <a:t>No </a:t>
            </a:r>
            <a:r>
              <a:rPr lang="en-US" sz="2000" dirty="0"/>
              <a:t>Fixed Schema </a:t>
            </a:r>
          </a:p>
          <a:p>
            <a:pPr lvl="1"/>
            <a:r>
              <a:rPr lang="en-US" sz="2000" dirty="0" smtClean="0"/>
              <a:t>Tables </a:t>
            </a:r>
            <a:r>
              <a:rPr lang="en-US" sz="2000" dirty="0"/>
              <a:t>do not have a fixed schema and different entities in a table can have different properties.</a:t>
            </a:r>
          </a:p>
        </p:txBody>
      </p:sp>
    </p:spTree>
    <p:extLst>
      <p:ext uri="{BB962C8B-B14F-4D97-AF65-F5344CB8AC3E}">
        <p14:creationId xmlns:p14="http://schemas.microsoft.com/office/powerpoint/2010/main" val="1832824287"/>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Further Reading </a:t>
            </a:r>
            <a:br>
              <a:rPr lang="en-US" sz="2400" dirty="0"/>
            </a:br>
            <a:endParaRPr lang="en-US" dirty="0"/>
          </a:p>
        </p:txBody>
      </p:sp>
      <p:sp>
        <p:nvSpPr>
          <p:cNvPr id="3" name="Content Placeholder 2"/>
          <p:cNvSpPr>
            <a:spLocks noGrp="1"/>
          </p:cNvSpPr>
          <p:nvPr>
            <p:ph idx="1"/>
          </p:nvPr>
        </p:nvSpPr>
        <p:spPr/>
        <p:txBody>
          <a:bodyPr/>
          <a:lstStyle/>
          <a:p>
            <a:pPr lvl="1"/>
            <a:r>
              <a:rPr lang="en-US" sz="2000" dirty="0" smtClean="0"/>
              <a:t>Amazon </a:t>
            </a:r>
            <a:r>
              <a:rPr lang="en-US" sz="2000" dirty="0"/>
              <a:t>Elastic Compute Cloud, </a:t>
            </a:r>
            <a:r>
              <a:rPr lang="en-US" sz="2000" dirty="0">
                <a:hlinkClick r:id="rId2"/>
              </a:rPr>
              <a:t>http://</a:t>
            </a:r>
            <a:r>
              <a:rPr lang="en-US" sz="2000" dirty="0" smtClean="0">
                <a:hlinkClick r:id="rId2"/>
              </a:rPr>
              <a:t>aws.amazom.com/ec2</a:t>
            </a:r>
            <a:endParaRPr lang="en-US" sz="2000" dirty="0" smtClean="0"/>
          </a:p>
          <a:p>
            <a:pPr lvl="1"/>
            <a:r>
              <a:rPr lang="en-US" sz="2000" dirty="0" smtClean="0"/>
              <a:t>Google </a:t>
            </a:r>
            <a:r>
              <a:rPr lang="en-US" sz="2000" dirty="0"/>
              <a:t>Compute Engine, https://developers.google.com/compute/ </a:t>
            </a:r>
            <a:endParaRPr lang="en-US" sz="2000" dirty="0" smtClean="0"/>
          </a:p>
          <a:p>
            <a:pPr lvl="1"/>
            <a:r>
              <a:rPr lang="en-US" sz="2000" dirty="0" smtClean="0"/>
              <a:t>Windows </a:t>
            </a:r>
            <a:r>
              <a:rPr lang="en-US" sz="2000" dirty="0"/>
              <a:t>Azure, http://www.windowsazure.com/ </a:t>
            </a:r>
            <a:endParaRPr lang="en-US" sz="2000" dirty="0" smtClean="0"/>
          </a:p>
          <a:p>
            <a:pPr lvl="1"/>
            <a:r>
              <a:rPr lang="en-US" sz="2000" dirty="0" smtClean="0"/>
              <a:t>Google </a:t>
            </a:r>
            <a:r>
              <a:rPr lang="en-US" sz="2000" dirty="0"/>
              <a:t>App Engine, http://appengine.google.com </a:t>
            </a:r>
            <a:endParaRPr lang="en-US" sz="2000" dirty="0" smtClean="0"/>
          </a:p>
          <a:p>
            <a:pPr lvl="1"/>
            <a:r>
              <a:rPr lang="en-US" sz="2000" dirty="0" smtClean="0"/>
              <a:t>Google </a:t>
            </a:r>
            <a:r>
              <a:rPr lang="en-US" sz="2000" dirty="0"/>
              <a:t>App Engine, </a:t>
            </a:r>
            <a:r>
              <a:rPr lang="en-US" sz="2000" dirty="0">
                <a:hlinkClick r:id="rId3"/>
              </a:rPr>
              <a:t>https://</a:t>
            </a:r>
            <a:r>
              <a:rPr lang="en-US" sz="2000" dirty="0" smtClean="0">
                <a:hlinkClick r:id="rId3"/>
              </a:rPr>
              <a:t>developers.google.com/appengine</a:t>
            </a:r>
            <a:endParaRPr lang="en-US" sz="2000" dirty="0" smtClean="0"/>
          </a:p>
          <a:p>
            <a:pPr lvl="1"/>
            <a:r>
              <a:rPr lang="en-US" sz="2000" dirty="0" smtClean="0"/>
              <a:t>Google </a:t>
            </a:r>
            <a:r>
              <a:rPr lang="en-US" sz="2000" dirty="0"/>
              <a:t>Cloud Storage, </a:t>
            </a:r>
            <a:r>
              <a:rPr lang="en-US" sz="2000" dirty="0">
                <a:hlinkClick r:id="rId4"/>
              </a:rPr>
              <a:t>https://</a:t>
            </a:r>
            <a:r>
              <a:rPr lang="en-US" sz="2000" dirty="0" smtClean="0">
                <a:hlinkClick r:id="rId4"/>
              </a:rPr>
              <a:t>developers.google.com/storage/</a:t>
            </a:r>
            <a:endParaRPr lang="en-US" sz="2000" dirty="0" smtClean="0"/>
          </a:p>
          <a:p>
            <a:pPr lvl="1"/>
            <a:r>
              <a:rPr lang="en-US" sz="2000" dirty="0" smtClean="0"/>
              <a:t>Google </a:t>
            </a:r>
            <a:r>
              <a:rPr lang="en-US" sz="2000" dirty="0" err="1"/>
              <a:t>BigQuery</a:t>
            </a:r>
            <a:r>
              <a:rPr lang="en-US" sz="2000" dirty="0"/>
              <a:t>, https://developers.google.com/bigquery/ </a:t>
            </a:r>
          </a:p>
          <a:p>
            <a:pPr lvl="1"/>
            <a:r>
              <a:rPr lang="en-US" sz="2000" dirty="0" smtClean="0"/>
              <a:t>Google </a:t>
            </a:r>
            <a:r>
              <a:rPr lang="en-US" sz="2000" dirty="0"/>
              <a:t>Cloud </a:t>
            </a:r>
            <a:r>
              <a:rPr lang="en-US" sz="2000" dirty="0" err="1"/>
              <a:t>Datastore</a:t>
            </a:r>
            <a:r>
              <a:rPr lang="en-US" sz="2000" dirty="0"/>
              <a:t>, </a:t>
            </a:r>
            <a:r>
              <a:rPr lang="en-US" sz="2000" dirty="0">
                <a:hlinkClick r:id="rId5"/>
              </a:rPr>
              <a:t>http://</a:t>
            </a:r>
            <a:r>
              <a:rPr lang="en-US" sz="2000" dirty="0" smtClean="0">
                <a:hlinkClick r:id="rId5"/>
              </a:rPr>
              <a:t>developers.google.com/datastore/</a:t>
            </a:r>
            <a:endParaRPr lang="en-US" sz="2000" dirty="0" smtClean="0"/>
          </a:p>
          <a:p>
            <a:pPr lvl="1"/>
            <a:r>
              <a:rPr lang="en-US" sz="2000" dirty="0" smtClean="0"/>
              <a:t>Google </a:t>
            </a:r>
            <a:r>
              <a:rPr lang="en-US" sz="2000" dirty="0"/>
              <a:t>Cloud SQL, https://developers.google.com/cloud-sql/ </a:t>
            </a:r>
          </a:p>
        </p:txBody>
      </p:sp>
    </p:spTree>
    <p:extLst>
      <p:ext uri="{BB962C8B-B14F-4D97-AF65-F5344CB8AC3E}">
        <p14:creationId xmlns:p14="http://schemas.microsoft.com/office/powerpoint/2010/main" val="3840713624"/>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Compute Services – Amazon EC2</a:t>
            </a:r>
            <a:endParaRPr lang="en-US" sz="2600" dirty="0"/>
          </a:p>
        </p:txBody>
      </p:sp>
      <p:sp>
        <p:nvSpPr>
          <p:cNvPr id="3" name="Content Placeholder 2"/>
          <p:cNvSpPr>
            <a:spLocks noGrp="1"/>
          </p:cNvSpPr>
          <p:nvPr>
            <p:ph idx="1"/>
          </p:nvPr>
        </p:nvSpPr>
        <p:spPr>
          <a:xfrm>
            <a:off x="262855" y="1102453"/>
            <a:ext cx="8382000" cy="5181600"/>
          </a:xfrm>
        </p:spPr>
        <p:txBody>
          <a:bodyPr/>
          <a:lstStyle/>
          <a:p>
            <a:r>
              <a:rPr lang="en-US" sz="2000" dirty="0"/>
              <a:t>Amazon Elastic Compute Cloud (EC2) is a compute service provided by Amazon. </a:t>
            </a:r>
          </a:p>
          <a:p>
            <a:r>
              <a:rPr lang="en-US" sz="2000" dirty="0" smtClean="0"/>
              <a:t>Launching </a:t>
            </a:r>
            <a:r>
              <a:rPr lang="en-US" sz="2000" dirty="0"/>
              <a:t>EC2 Instances </a:t>
            </a:r>
          </a:p>
          <a:p>
            <a:pPr lvl="1"/>
            <a:r>
              <a:rPr lang="en-US" sz="2000" dirty="0" smtClean="0"/>
              <a:t>To </a:t>
            </a:r>
            <a:r>
              <a:rPr lang="en-US" sz="2000" dirty="0"/>
              <a:t>launch a new instance click on the launch instance button. This will open a wizard where you can select the Amazon machine image (AMI) with which you want to launch the instance. You can also create their own AMIs with custom applications, libraries and data. Instances can be launched with a variety of operating </a:t>
            </a:r>
            <a:r>
              <a:rPr lang="en-US" sz="2000" dirty="0" smtClean="0"/>
              <a:t>systems.</a:t>
            </a:r>
          </a:p>
          <a:p>
            <a:r>
              <a:rPr lang="en-US" sz="2000" dirty="0" smtClean="0"/>
              <a:t>Instance </a:t>
            </a:r>
            <a:r>
              <a:rPr lang="en-US" sz="2000" dirty="0"/>
              <a:t>Sizes </a:t>
            </a:r>
          </a:p>
          <a:p>
            <a:pPr lvl="1"/>
            <a:r>
              <a:rPr lang="en-US" sz="2000" dirty="0" smtClean="0"/>
              <a:t>When </a:t>
            </a:r>
            <a:r>
              <a:rPr lang="en-US" sz="2000" dirty="0"/>
              <a:t>you launch an instance you specify the instance type (micro, small, medium, large, extra-large, etc.), the number of instances to launch based on the selected AMI and availability zones for the instances. </a:t>
            </a:r>
          </a:p>
          <a:p>
            <a:r>
              <a:rPr lang="en-US" sz="2000" dirty="0" smtClean="0"/>
              <a:t>Key-pairs </a:t>
            </a:r>
          </a:p>
          <a:p>
            <a:pPr lvl="1"/>
            <a:r>
              <a:rPr lang="en-US" sz="2000" dirty="0" smtClean="0"/>
              <a:t>When </a:t>
            </a:r>
            <a:r>
              <a:rPr lang="en-US" sz="2000" dirty="0"/>
              <a:t>launching a new instance, the user selects a key-pair from existing </a:t>
            </a:r>
            <a:r>
              <a:rPr lang="en-US" sz="2000" dirty="0" err="1"/>
              <a:t>keypairs</a:t>
            </a:r>
            <a:r>
              <a:rPr lang="en-US" sz="2000" dirty="0"/>
              <a:t> or creates a new </a:t>
            </a:r>
            <a:r>
              <a:rPr lang="en-US" sz="2000" dirty="0" err="1"/>
              <a:t>keypair</a:t>
            </a:r>
            <a:r>
              <a:rPr lang="en-US" sz="2000" dirty="0"/>
              <a:t> for the instance. </a:t>
            </a:r>
            <a:r>
              <a:rPr lang="en-US" sz="2000" dirty="0" err="1"/>
              <a:t>Keypairs</a:t>
            </a:r>
            <a:r>
              <a:rPr lang="en-US" sz="2000" dirty="0"/>
              <a:t> are used to securely connect to an instance after it launches. </a:t>
            </a:r>
          </a:p>
        </p:txBody>
      </p:sp>
    </p:spTree>
    <p:extLst>
      <p:ext uri="{BB962C8B-B14F-4D97-AF65-F5344CB8AC3E}">
        <p14:creationId xmlns:p14="http://schemas.microsoft.com/office/powerpoint/2010/main" val="3217964534"/>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Compute Services – Amazon EC2</a:t>
            </a:r>
            <a:endParaRPr lang="en-US" sz="2400" dirty="0"/>
          </a:p>
        </p:txBody>
      </p:sp>
      <p:sp>
        <p:nvSpPr>
          <p:cNvPr id="3" name="Content Placeholder 2"/>
          <p:cNvSpPr>
            <a:spLocks noGrp="1"/>
          </p:cNvSpPr>
          <p:nvPr>
            <p:ph idx="1"/>
          </p:nvPr>
        </p:nvSpPr>
        <p:spPr>
          <a:xfrm>
            <a:off x="271244" y="1127620"/>
            <a:ext cx="8382000" cy="5181600"/>
          </a:xfrm>
        </p:spPr>
        <p:txBody>
          <a:bodyPr/>
          <a:lstStyle/>
          <a:p>
            <a:pPr marL="192881" lvl="1" indent="-192881">
              <a:buClr>
                <a:schemeClr val="folHlink"/>
              </a:buClr>
              <a:buSzPct val="60000"/>
            </a:pPr>
            <a:r>
              <a:rPr lang="en-US" sz="2000" dirty="0"/>
              <a:t>Security Groups </a:t>
            </a:r>
          </a:p>
          <a:p>
            <a:pPr marL="417909" lvl="2" indent="-192881">
              <a:buSzPct val="60000"/>
            </a:pPr>
            <a:r>
              <a:rPr lang="en-US" sz="1775" dirty="0" smtClean="0"/>
              <a:t>The </a:t>
            </a:r>
            <a:r>
              <a:rPr lang="en-US" sz="1775" dirty="0"/>
              <a:t>security groups to be associated with the instance can be selected from the instance launch wizard. Security groups are used to open or block a specific network port for the launched </a:t>
            </a:r>
            <a:r>
              <a:rPr lang="en-US" sz="1775" dirty="0" smtClean="0"/>
              <a:t>instances.</a:t>
            </a:r>
            <a:endParaRPr lang="en-US" sz="1775" dirty="0"/>
          </a:p>
          <a:p>
            <a:endParaRPr lang="en-US" dirty="0"/>
          </a:p>
        </p:txBody>
      </p:sp>
      <p:pic>
        <p:nvPicPr>
          <p:cNvPr id="4" name="Picture 3"/>
          <p:cNvPicPr>
            <a:picLocks noChangeAspect="1"/>
          </p:cNvPicPr>
          <p:nvPr/>
        </p:nvPicPr>
        <p:blipFill>
          <a:blip r:embed="rId2"/>
          <a:stretch>
            <a:fillRect/>
          </a:stretch>
        </p:blipFill>
        <p:spPr>
          <a:xfrm>
            <a:off x="271244" y="2337427"/>
            <a:ext cx="8382000" cy="4448175"/>
          </a:xfrm>
          <a:prstGeom prst="rect">
            <a:avLst/>
          </a:prstGeom>
        </p:spPr>
      </p:pic>
    </p:spTree>
    <p:extLst>
      <p:ext uri="{BB962C8B-B14F-4D97-AF65-F5344CB8AC3E}">
        <p14:creationId xmlns:p14="http://schemas.microsoft.com/office/powerpoint/2010/main" val="780589324"/>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Compute Services – Google Compute Engine</a:t>
            </a:r>
          </a:p>
        </p:txBody>
      </p:sp>
      <p:sp>
        <p:nvSpPr>
          <p:cNvPr id="3" name="Content Placeholder 2"/>
          <p:cNvSpPr>
            <a:spLocks noGrp="1"/>
          </p:cNvSpPr>
          <p:nvPr>
            <p:ph idx="1"/>
          </p:nvPr>
        </p:nvSpPr>
        <p:spPr>
          <a:xfrm>
            <a:off x="254466" y="1136009"/>
            <a:ext cx="8382000" cy="5181600"/>
          </a:xfrm>
        </p:spPr>
        <p:txBody>
          <a:bodyPr/>
          <a:lstStyle/>
          <a:p>
            <a:r>
              <a:rPr lang="en-US" sz="2000" dirty="0"/>
              <a:t>Google Compute Engine is a compute service provided by </a:t>
            </a:r>
            <a:r>
              <a:rPr lang="en-US" sz="2000" dirty="0" smtClean="0"/>
              <a:t>Google</a:t>
            </a:r>
            <a:r>
              <a:rPr lang="en-US" sz="2000" dirty="0"/>
              <a:t>. </a:t>
            </a:r>
          </a:p>
          <a:p>
            <a:r>
              <a:rPr lang="en-US" sz="2000" dirty="0" smtClean="0"/>
              <a:t> </a:t>
            </a:r>
            <a:r>
              <a:rPr lang="en-US" sz="2000" dirty="0"/>
              <a:t>Launching </a:t>
            </a:r>
            <a:r>
              <a:rPr lang="en-US" sz="2000" dirty="0" smtClean="0"/>
              <a:t>Instances</a:t>
            </a:r>
          </a:p>
          <a:p>
            <a:pPr lvl="1"/>
            <a:r>
              <a:rPr lang="en-US" sz="2000" dirty="0" smtClean="0"/>
              <a:t>To </a:t>
            </a:r>
            <a:r>
              <a:rPr lang="en-US" sz="2000" dirty="0"/>
              <a:t>create a new instance, the user selects an instance machine type, a zone in which the </a:t>
            </a:r>
            <a:r>
              <a:rPr lang="en-US" sz="2000" dirty="0" smtClean="0"/>
              <a:t>instance </a:t>
            </a:r>
            <a:r>
              <a:rPr lang="en-US" sz="2000" dirty="0"/>
              <a:t>will be launched, a machine image for the instance and provides an instance name, </a:t>
            </a:r>
            <a:r>
              <a:rPr lang="en-US" sz="2000" dirty="0" smtClean="0"/>
              <a:t>instance </a:t>
            </a:r>
            <a:r>
              <a:rPr lang="en-US" sz="2000" dirty="0"/>
              <a:t>tags and meta-data. </a:t>
            </a:r>
            <a:endParaRPr lang="en-US" sz="2000" dirty="0" smtClean="0"/>
          </a:p>
          <a:p>
            <a:r>
              <a:rPr lang="en-US" sz="2000" dirty="0" smtClean="0"/>
              <a:t>Disk </a:t>
            </a:r>
            <a:r>
              <a:rPr lang="en-US" sz="2000" dirty="0"/>
              <a:t>Resources</a:t>
            </a:r>
          </a:p>
          <a:p>
            <a:pPr lvl="1"/>
            <a:r>
              <a:rPr lang="en-US" sz="2000" dirty="0"/>
              <a:t> </a:t>
            </a:r>
            <a:r>
              <a:rPr lang="en-US" sz="2000" dirty="0" smtClean="0"/>
              <a:t>Every </a:t>
            </a:r>
            <a:r>
              <a:rPr lang="en-US" sz="2000" dirty="0"/>
              <a:t>instance is launched with a disk resource.  Depending on the instance type, the disk </a:t>
            </a:r>
            <a:r>
              <a:rPr lang="en-US" sz="2000" dirty="0" smtClean="0"/>
              <a:t>resource </a:t>
            </a:r>
            <a:r>
              <a:rPr lang="en-US" sz="2000" dirty="0"/>
              <a:t>can be a scratch disk space or persistent disk space. The scratch disk space is deleted </a:t>
            </a:r>
            <a:r>
              <a:rPr lang="en-US" sz="2000" dirty="0" smtClean="0"/>
              <a:t>when </a:t>
            </a:r>
            <a:r>
              <a:rPr lang="en-US" sz="2000" dirty="0"/>
              <a:t>the instance terminates. Whereas, persistent disks live beyond the life of an instance. </a:t>
            </a:r>
          </a:p>
          <a:p>
            <a:r>
              <a:rPr lang="en-US" sz="2000" dirty="0" smtClean="0"/>
              <a:t>Network </a:t>
            </a:r>
            <a:r>
              <a:rPr lang="en-US" sz="2000" dirty="0"/>
              <a:t>Options</a:t>
            </a:r>
          </a:p>
          <a:p>
            <a:pPr lvl="1"/>
            <a:r>
              <a:rPr lang="en-US" sz="2000" dirty="0"/>
              <a:t> </a:t>
            </a:r>
            <a:r>
              <a:rPr lang="en-US" sz="2000" dirty="0" smtClean="0"/>
              <a:t>Network </a:t>
            </a:r>
            <a:r>
              <a:rPr lang="en-US" sz="2000" dirty="0"/>
              <a:t>option allows you to control the traffic to and from the instances. By default, traffic </a:t>
            </a:r>
            <a:r>
              <a:rPr lang="en-US" sz="2000" dirty="0" smtClean="0"/>
              <a:t>between </a:t>
            </a:r>
            <a:r>
              <a:rPr lang="en-US" sz="2000" dirty="0"/>
              <a:t>instances in the same network, over any port and any protocol and incoming SSH </a:t>
            </a:r>
            <a:r>
              <a:rPr lang="en-US" sz="2000" dirty="0" smtClean="0"/>
              <a:t>connections </a:t>
            </a:r>
            <a:r>
              <a:rPr lang="en-US" sz="2000" dirty="0"/>
              <a:t>from anywhere are enabled.</a:t>
            </a:r>
          </a:p>
        </p:txBody>
      </p:sp>
    </p:spTree>
    <p:extLst>
      <p:ext uri="{BB962C8B-B14F-4D97-AF65-F5344CB8AC3E}">
        <p14:creationId xmlns:p14="http://schemas.microsoft.com/office/powerpoint/2010/main" val="2301607583"/>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Compute Services – Google Compute Engine</a:t>
            </a:r>
            <a:endParaRPr lang="en-US" dirty="0"/>
          </a:p>
        </p:txBody>
      </p:sp>
      <p:pic>
        <p:nvPicPr>
          <p:cNvPr id="4" name="Content Placeholder 3"/>
          <p:cNvPicPr>
            <a:picLocks noGrp="1" noChangeAspect="1"/>
          </p:cNvPicPr>
          <p:nvPr>
            <p:ph idx="1"/>
          </p:nvPr>
        </p:nvPicPr>
        <p:blipFill>
          <a:blip r:embed="rId2"/>
          <a:stretch>
            <a:fillRect/>
          </a:stretch>
        </p:blipFill>
        <p:spPr>
          <a:xfrm>
            <a:off x="536895" y="1295400"/>
            <a:ext cx="8378505" cy="5181600"/>
          </a:xfrm>
          <a:prstGeom prst="rect">
            <a:avLst/>
          </a:prstGeom>
        </p:spPr>
      </p:pic>
    </p:spTree>
    <p:extLst>
      <p:ext uri="{BB962C8B-B14F-4D97-AF65-F5344CB8AC3E}">
        <p14:creationId xmlns:p14="http://schemas.microsoft.com/office/powerpoint/2010/main" val="784574771"/>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Compute Services – Windows Azure VMs</a:t>
            </a:r>
          </a:p>
        </p:txBody>
      </p:sp>
      <p:sp>
        <p:nvSpPr>
          <p:cNvPr id="3" name="Content Placeholder 2"/>
          <p:cNvSpPr>
            <a:spLocks noGrp="1"/>
          </p:cNvSpPr>
          <p:nvPr>
            <p:ph idx="1"/>
          </p:nvPr>
        </p:nvSpPr>
        <p:spPr/>
        <p:txBody>
          <a:bodyPr/>
          <a:lstStyle/>
          <a:p>
            <a:r>
              <a:rPr lang="en-US" sz="2000" dirty="0"/>
              <a:t>Windows Azure Virtual Machines is the compute service from Microsoft. </a:t>
            </a:r>
            <a:endParaRPr lang="en-US" sz="2000" dirty="0" smtClean="0"/>
          </a:p>
          <a:p>
            <a:r>
              <a:rPr lang="en-US" sz="2000" dirty="0"/>
              <a:t>Launching </a:t>
            </a:r>
            <a:r>
              <a:rPr lang="en-US" sz="2000" dirty="0" smtClean="0"/>
              <a:t>Instances</a:t>
            </a:r>
          </a:p>
          <a:p>
            <a:pPr lvl="1"/>
            <a:r>
              <a:rPr lang="en-US" sz="2000" dirty="0" smtClean="0"/>
              <a:t>To </a:t>
            </a:r>
            <a:r>
              <a:rPr lang="en-US" sz="2000" dirty="0"/>
              <a:t>create a new instance, you select the instance type and the machine image. </a:t>
            </a:r>
            <a:endParaRPr lang="en-US" sz="2000" dirty="0" smtClean="0"/>
          </a:p>
          <a:p>
            <a:pPr lvl="1"/>
            <a:r>
              <a:rPr lang="en-US" sz="2000" dirty="0" smtClean="0"/>
              <a:t>You </a:t>
            </a:r>
            <a:r>
              <a:rPr lang="en-US" sz="2000" dirty="0"/>
              <a:t>can either provide a user name and password or upload a certificate file for securely connecting to the instance. </a:t>
            </a:r>
            <a:endParaRPr lang="en-US" sz="2000" dirty="0" smtClean="0"/>
          </a:p>
          <a:p>
            <a:pPr lvl="1"/>
            <a:r>
              <a:rPr lang="en-US" sz="2000" dirty="0" smtClean="0"/>
              <a:t>Any </a:t>
            </a:r>
            <a:r>
              <a:rPr lang="en-US" sz="2000" dirty="0"/>
              <a:t>changes made to the VM are persistently stored and new VMs can be created from the previously stored machine images</a:t>
            </a:r>
          </a:p>
        </p:txBody>
      </p:sp>
    </p:spTree>
    <p:extLst>
      <p:ext uri="{BB962C8B-B14F-4D97-AF65-F5344CB8AC3E}">
        <p14:creationId xmlns:p14="http://schemas.microsoft.com/office/powerpoint/2010/main" val="1369770119"/>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Compute Services – Windows Azure VMs</a:t>
            </a:r>
            <a:endParaRPr lang="en-US" dirty="0"/>
          </a:p>
        </p:txBody>
      </p:sp>
      <p:pic>
        <p:nvPicPr>
          <p:cNvPr id="4" name="Content Placeholder 3"/>
          <p:cNvPicPr>
            <a:picLocks noGrp="1" noChangeAspect="1"/>
          </p:cNvPicPr>
          <p:nvPr>
            <p:ph idx="1"/>
          </p:nvPr>
        </p:nvPicPr>
        <p:blipFill>
          <a:blip r:embed="rId2"/>
          <a:stretch>
            <a:fillRect/>
          </a:stretch>
        </p:blipFill>
        <p:spPr>
          <a:xfrm>
            <a:off x="377505" y="1295400"/>
            <a:ext cx="8537895" cy="5181600"/>
          </a:xfrm>
          <a:prstGeom prst="rect">
            <a:avLst/>
          </a:prstGeom>
        </p:spPr>
      </p:pic>
    </p:spTree>
    <p:extLst>
      <p:ext uri="{BB962C8B-B14F-4D97-AF65-F5344CB8AC3E}">
        <p14:creationId xmlns:p14="http://schemas.microsoft.com/office/powerpoint/2010/main" val="216328467"/>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Storage Services</a:t>
            </a:r>
          </a:p>
        </p:txBody>
      </p:sp>
      <p:sp>
        <p:nvSpPr>
          <p:cNvPr id="3" name="Content Placeholder 2"/>
          <p:cNvSpPr>
            <a:spLocks noGrp="1"/>
          </p:cNvSpPr>
          <p:nvPr>
            <p:ph idx="1"/>
          </p:nvPr>
        </p:nvSpPr>
        <p:spPr>
          <a:xfrm>
            <a:off x="342900" y="1110842"/>
            <a:ext cx="8382000" cy="5181600"/>
          </a:xfrm>
        </p:spPr>
        <p:txBody>
          <a:bodyPr/>
          <a:lstStyle/>
          <a:p>
            <a:r>
              <a:rPr lang="en-US" sz="2000" dirty="0"/>
              <a:t>Cloud storage services allow storage and retrieval of any amount of data, at any time from anywhere on the web. </a:t>
            </a:r>
          </a:p>
          <a:p>
            <a:r>
              <a:rPr lang="en-US" sz="2000" dirty="0" smtClean="0"/>
              <a:t>Most </a:t>
            </a:r>
            <a:r>
              <a:rPr lang="en-US" sz="2000" dirty="0"/>
              <a:t>cloud storage services organize data into buckets or </a:t>
            </a:r>
            <a:r>
              <a:rPr lang="en-US" sz="2000" dirty="0" smtClean="0"/>
              <a:t>containers.</a:t>
            </a:r>
          </a:p>
          <a:p>
            <a:r>
              <a:rPr lang="en-US" sz="2000" dirty="0" smtClean="0"/>
              <a:t>Salability </a:t>
            </a:r>
          </a:p>
          <a:p>
            <a:pPr lvl="1"/>
            <a:r>
              <a:rPr lang="en-US" sz="2000" dirty="0" smtClean="0"/>
              <a:t>Cloud </a:t>
            </a:r>
            <a:r>
              <a:rPr lang="en-US" sz="2000" dirty="0"/>
              <a:t>storage services provide high capacity and scalability. Objects </a:t>
            </a:r>
            <a:r>
              <a:rPr lang="en-US" sz="2000" dirty="0" err="1"/>
              <a:t>upto</a:t>
            </a:r>
            <a:r>
              <a:rPr lang="en-US" sz="2000" dirty="0"/>
              <a:t> several </a:t>
            </a:r>
            <a:r>
              <a:rPr lang="en-US" sz="2000" dirty="0" err="1"/>
              <a:t>tera</a:t>
            </a:r>
            <a:r>
              <a:rPr lang="en-US" sz="2000" dirty="0"/>
              <a:t>-bytes in size can be uploaded and multiple buckets/containers can be created on cloud storages. </a:t>
            </a:r>
            <a:endParaRPr lang="en-US" sz="2000" dirty="0" smtClean="0"/>
          </a:p>
          <a:p>
            <a:r>
              <a:rPr lang="en-US" sz="2000" dirty="0" smtClean="0"/>
              <a:t>Replication </a:t>
            </a:r>
          </a:p>
          <a:p>
            <a:pPr lvl="1"/>
            <a:r>
              <a:rPr lang="en-US" sz="2000" dirty="0" smtClean="0"/>
              <a:t>When </a:t>
            </a:r>
            <a:r>
              <a:rPr lang="en-US" sz="2000" dirty="0"/>
              <a:t>an object is uploaded it is replicated at multiple facilities and/or on multiple devices within each facility. </a:t>
            </a:r>
            <a:endParaRPr lang="en-US" sz="2000" dirty="0" smtClean="0"/>
          </a:p>
          <a:p>
            <a:r>
              <a:rPr lang="en-US" sz="2000" dirty="0" smtClean="0"/>
              <a:t>Access </a:t>
            </a:r>
            <a:r>
              <a:rPr lang="en-US" sz="2000" dirty="0"/>
              <a:t>Policies </a:t>
            </a:r>
            <a:endParaRPr lang="en-US" sz="2000" dirty="0" smtClean="0"/>
          </a:p>
          <a:p>
            <a:pPr lvl="1"/>
            <a:r>
              <a:rPr lang="en-US" sz="2000" dirty="0" smtClean="0"/>
              <a:t>Cloud </a:t>
            </a:r>
            <a:r>
              <a:rPr lang="en-US" sz="2000" dirty="0"/>
              <a:t>storage services provide several security features such as Access Control Lists (ACLs), bucket/container level policies, etc. ACLs can be used to selectively grant access permissions on individual objects. Bucket/container level policies can also be defined to allow or deny permissions across some or all of the objects within a single bucket/container. </a:t>
            </a:r>
            <a:endParaRPr lang="en-US" sz="2000" dirty="0" smtClean="0"/>
          </a:p>
        </p:txBody>
      </p:sp>
    </p:spTree>
    <p:extLst>
      <p:ext uri="{BB962C8B-B14F-4D97-AF65-F5344CB8AC3E}">
        <p14:creationId xmlns:p14="http://schemas.microsoft.com/office/powerpoint/2010/main" val="826318618"/>
      </p:ext>
    </p:extLst>
  </p:cSld>
  <p:clrMapOvr>
    <a:masterClrMapping/>
  </p:clrMapOvr>
  <p:transition>
    <p:zoom/>
  </p:transition>
</p:sld>
</file>

<file path=ppt/theme/theme1.xml><?xml version="1.0" encoding="utf-8"?>
<a:theme xmlns:a="http://schemas.openxmlformats.org/drawingml/2006/main" name="Theme1">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Berlin Sans FB Demi"/>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800F8EB4-1E14-4101-9B50-9AAB8AC68F30}" vid="{720CD4BD-806C-45D2-827A-20E50CB793C7}"/>
    </a:ext>
  </a:extLst>
</a:theme>
</file>

<file path=docProps/app.xml><?xml version="1.0" encoding="utf-8"?>
<Properties xmlns="http://schemas.openxmlformats.org/officeDocument/2006/extended-properties" xmlns:vt="http://schemas.openxmlformats.org/officeDocument/2006/docPropsVTypes">
  <Template>Theme1</Template>
  <TotalTime>62</TotalTime>
  <Words>1851</Words>
  <Application>Microsoft Office PowerPoint</Application>
  <PresentationFormat>On-screen Show (4:3)</PresentationFormat>
  <Paragraphs>158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Berlin Sans FB Demi</vt:lpstr>
      <vt:lpstr>Tahoma</vt:lpstr>
      <vt:lpstr>Wingdings</vt:lpstr>
      <vt:lpstr>Theme1</vt:lpstr>
      <vt:lpstr>B.M.S. COLLEGE OF ENGINEERING, BENGALURU  DEPARTMENT OF COMPUTER APPLICATIONS Autonomous Institute, affiliated to VTU ODD 2024-2025</vt:lpstr>
      <vt:lpstr>Compute Services</vt:lpstr>
      <vt:lpstr>Compute Services – Amazon EC2</vt:lpstr>
      <vt:lpstr>Compute Services – Amazon EC2</vt:lpstr>
      <vt:lpstr>Compute Services – Google Compute Engine</vt:lpstr>
      <vt:lpstr>Compute Services – Google Compute Engine</vt:lpstr>
      <vt:lpstr>Compute Services – Windows Azure VMs</vt:lpstr>
      <vt:lpstr>Compute Services – Windows Azure VMs</vt:lpstr>
      <vt:lpstr>Storage Services</vt:lpstr>
      <vt:lpstr>Storage Services</vt:lpstr>
      <vt:lpstr>Storage Services</vt:lpstr>
      <vt:lpstr>Storage Services – Google Cloud Storage</vt:lpstr>
      <vt:lpstr>Storage Services – Windows Azure Storage</vt:lpstr>
      <vt:lpstr>Storage Services – Windows Azure Storage</vt:lpstr>
      <vt:lpstr>Database Services</vt:lpstr>
      <vt:lpstr>Database Services – Amazon RDS</vt:lpstr>
      <vt:lpstr>Database Services – Amazon RDS</vt:lpstr>
      <vt:lpstr>Database Services – Amazon DynamoDB</vt:lpstr>
      <vt:lpstr>Database Services – Amazon DynamoDB</vt:lpstr>
      <vt:lpstr>Storage Services – Google Cloud SQL</vt:lpstr>
      <vt:lpstr>Storage Services – Google Cloud SQL</vt:lpstr>
      <vt:lpstr>Storage Services – Google Cloud Datastore</vt:lpstr>
      <vt:lpstr>Storage Services – Google Cloud Datastore</vt:lpstr>
      <vt:lpstr>Storage Services – Windows Azure SQL DB</vt:lpstr>
      <vt:lpstr>Storage Services – Windows Azure SQL DB</vt:lpstr>
      <vt:lpstr>Storage Services – Windows Azure Table Service</vt:lpstr>
      <vt:lpstr>Further Reading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B.M.S. COLLEGE OF ENGINEERING, BENGALURU  DEPARTMENT OF COMPUTER APPLICATIONS Autonomous Institute, affiliated to VTU ODD 2024-2025</dc:title>
  <dc:creator>student</dc:creator>
  <cp:lastModifiedBy>student</cp:lastModifiedBy>
  <cp:revision>10</cp:revision>
  <dcterms:created xsi:type="dcterms:W3CDTF">2025-08-08T04:55:31Z</dcterms:created>
  <dcterms:modified xsi:type="dcterms:W3CDTF">2025-08-08T05:57:36Z</dcterms:modified>
</cp:coreProperties>
</file>