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4" r:id="rId6"/>
    <p:sldId id="261" r:id="rId7"/>
    <p:sldId id="262" r:id="rId8"/>
    <p:sldId id="263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99" autoAdjust="0"/>
    <p:restoredTop sz="94728" autoAdjust="0"/>
  </p:normalViewPr>
  <p:slideViewPr>
    <p:cSldViewPr>
      <p:cViewPr varScale="1">
        <p:scale>
          <a:sx n="70" d="100"/>
          <a:sy n="70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14600"/>
            <a:ext cx="8229600" cy="1295400"/>
          </a:xfrm>
          <a:solidFill>
            <a:schemeClr val="bg2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Single Point Cutting Tool Nomenclature</a:t>
            </a:r>
            <a:endParaRPr lang="en-IN" sz="48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5791200"/>
            <a:ext cx="3657600" cy="10668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6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Prepared By</a:t>
            </a:r>
          </a:p>
          <a:p>
            <a:r>
              <a:rPr lang="en-US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Prof.Mayur </a:t>
            </a:r>
            <a:r>
              <a:rPr lang="en-US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Appaiah</a:t>
            </a:r>
          </a:p>
          <a:p>
            <a:r>
              <a:rPr lang="en-US" sz="1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IEM Dept</a:t>
            </a:r>
            <a:r>
              <a:rPr lang="en-US" sz="1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–</a:t>
            </a:r>
            <a:r>
              <a:rPr lang="en-US" sz="1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 BMSCE</a:t>
            </a:r>
            <a:endParaRPr lang="en-US" sz="14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1" descr="http://mail.bmsce.ac.in/redirect.nsf/40EFE319C78C147D802569F500658802/$FILE/logo.JPG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 bwMode="auto">
          <a:xfrm>
            <a:off x="76200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8640" y="76200"/>
            <a:ext cx="914400" cy="923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7600" y="381000"/>
            <a:ext cx="18666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INTRODUCTION</a:t>
            </a:r>
            <a:endParaRPr lang="en-IN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4545"/>
          <a:stretch>
            <a:fillRect/>
          </a:stretch>
        </p:blipFill>
        <p:spPr bwMode="auto">
          <a:xfrm>
            <a:off x="533400" y="838200"/>
            <a:ext cx="82105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6024" t="17954" r="7229" b="7885"/>
          <a:stretch>
            <a:fillRect/>
          </a:stretch>
        </p:blipFill>
        <p:spPr bwMode="auto">
          <a:xfrm>
            <a:off x="316141" y="1066800"/>
            <a:ext cx="8675459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14600" y="381000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COMMON LATHE OPERATIONS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3592" t="23077" r="5211" b="7692"/>
          <a:stretch>
            <a:fillRect/>
          </a:stretch>
        </p:blipFill>
        <p:spPr bwMode="auto">
          <a:xfrm>
            <a:off x="304800" y="1143000"/>
            <a:ext cx="8610600" cy="442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86000" y="38100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GEOMETRY OF SINGLE POINT CUTTING TOOL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2353" t="14599" r="5172" b="46357"/>
          <a:stretch>
            <a:fillRect/>
          </a:stretch>
        </p:blipFill>
        <p:spPr bwMode="auto">
          <a:xfrm>
            <a:off x="457199" y="1066800"/>
            <a:ext cx="414776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38200" y="3200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As Seen from FRONT / SIDE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10" t="17603" r="57647" b="46357"/>
          <a:stretch>
            <a:fillRect/>
          </a:stretch>
        </p:blipFill>
        <p:spPr bwMode="auto">
          <a:xfrm>
            <a:off x="5562600" y="1752600"/>
            <a:ext cx="3276600" cy="206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10" t="53643" r="5172" b="4310"/>
          <a:stretch>
            <a:fillRect/>
          </a:stretch>
        </p:blipFill>
        <p:spPr bwMode="auto">
          <a:xfrm>
            <a:off x="762000" y="4326194"/>
            <a:ext cx="7437433" cy="230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562600" y="38100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As Seen From TOP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381000"/>
            <a:ext cx="3686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TOOL NOMENCLATURE / ANGLES</a:t>
            </a:r>
            <a:endParaRPr lang="en-IN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16464" r="30362" b="19239"/>
          <a:stretch>
            <a:fillRect/>
          </a:stretch>
        </p:blipFill>
        <p:spPr bwMode="auto">
          <a:xfrm>
            <a:off x="762000" y="1371600"/>
            <a:ext cx="7772400" cy="443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600200" y="381000"/>
            <a:ext cx="6362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GEOMETRY OF RIGHT HAND SINGLE POINT CUTTING TOOL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68771" t="53402" b="19023"/>
          <a:stretch>
            <a:fillRect/>
          </a:stretch>
        </p:blipFill>
        <p:spPr bwMode="auto">
          <a:xfrm>
            <a:off x="381000" y="1143000"/>
            <a:ext cx="5029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587" b="8647"/>
          <a:stretch>
            <a:fillRect/>
          </a:stretch>
        </p:blipFill>
        <p:spPr bwMode="auto">
          <a:xfrm>
            <a:off x="5486400" y="4495800"/>
            <a:ext cx="348615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95600" y="381000"/>
            <a:ext cx="3914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TURNING TOOL WITH TOOL INSERT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417" r="19919"/>
          <a:stretch>
            <a:fillRect/>
          </a:stretch>
        </p:blipFill>
        <p:spPr bwMode="auto">
          <a:xfrm>
            <a:off x="304800" y="1066800"/>
            <a:ext cx="8458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90600" y="50292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Rake Angle will impact the Tool Feed (or Input Force), the Shear Force causing Chip formation and also Chip Thickness.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77645" y="381000"/>
            <a:ext cx="5894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DIFFERENCE BETWEEN POSITIVE AND NEGATIVE RAKE</a:t>
            </a:r>
            <a:endParaRPr lang="en-US" sz="2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2667000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+mj-lt"/>
              </a:rPr>
              <a:t>THANK YOU</a:t>
            </a:r>
            <a:endParaRPr lang="en-US" sz="8000" b="1" dirty="0"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82</Words>
  <Application>Microsoft Office PowerPoint</Application>
  <PresentationFormat>On-screen Show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Single Point Cutting Tool Nomenclature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System</cp:lastModifiedBy>
  <cp:revision>165</cp:revision>
  <dcterms:created xsi:type="dcterms:W3CDTF">2006-08-16T00:00:00Z</dcterms:created>
  <dcterms:modified xsi:type="dcterms:W3CDTF">2020-09-22T06:38:19Z</dcterms:modified>
</cp:coreProperties>
</file>