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7" r:id="rId10"/>
    <p:sldId id="268" r:id="rId11"/>
    <p:sldId id="270" r:id="rId12"/>
    <p:sldId id="271" r:id="rId13"/>
    <p:sldId id="272" r:id="rId14"/>
    <p:sldId id="274" r:id="rId15"/>
    <p:sldId id="273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2664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CAMD - Unit 2</a:t>
            </a:r>
            <a:br>
              <a:rPr lang="en-US" dirty="0" smtClean="0"/>
            </a:br>
            <a:r>
              <a:rPr lang="en-US" dirty="0" smtClean="0"/>
              <a:t>Sections of Solids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752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Dr. B. Ramesh Nayak</a:t>
            </a:r>
          </a:p>
          <a:p>
            <a:r>
              <a:rPr lang="en-US" sz="2000" dirty="0" smtClean="0"/>
              <a:t>Prof. Mayur Appaiah</a:t>
            </a:r>
          </a:p>
          <a:p>
            <a:r>
              <a:rPr lang="en-US" sz="2000" dirty="0" smtClean="0"/>
              <a:t>Dr. Kavita Rani N.</a:t>
            </a:r>
          </a:p>
          <a:p>
            <a:r>
              <a:rPr lang="en-US" sz="2000" dirty="0" smtClean="0"/>
              <a:t>Prof. Disha M. Nayak</a:t>
            </a:r>
            <a:endParaRPr lang="en-US" sz="2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257800"/>
            <a:ext cx="1295400" cy="137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ttp://mail.bmsce.ac.in/redirect.nsf/40EFE319C78C147D802569F500658802/$FILE/logo.JPG"/>
          <p:cNvPicPr/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04" t="6334" r="5770" b="6879"/>
          <a:stretch/>
        </p:blipFill>
        <p:spPr bwMode="auto">
          <a:xfrm>
            <a:off x="533400" y="5181600"/>
            <a:ext cx="1406014" cy="1371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38200" y="533400"/>
            <a:ext cx="7772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B.M.S. College of Engineering</a:t>
            </a:r>
            <a:endParaRPr lang="en-US" altLang="en-US" sz="6200" dirty="0" smtClean="0">
              <a:latin typeface="+mj-lt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sz="7000" b="1" dirty="0" smtClean="0">
                <a:latin typeface="+mj-lt"/>
                <a:cs typeface="Times New Roman" pitchFamily="18" charset="0"/>
              </a:rPr>
              <a:t>Department of  Industrial Engineering and Management</a:t>
            </a:r>
            <a:endParaRPr lang="en-US" sz="7000" b="1" dirty="0" smtClean="0"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381000" y="609600"/>
            <a:ext cx="791691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"/>
            <a:ext cx="7870903" cy="608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457200" y="381000"/>
            <a:ext cx="7929776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793115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457200" y="1295400"/>
            <a:ext cx="833528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581400" y="762000"/>
            <a:ext cx="1926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Problem 4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685800"/>
            <a:ext cx="6618805" cy="5990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09600" y="304800"/>
            <a:ext cx="1926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Problem 4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2667000"/>
            <a:ext cx="24096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/>
              <a:t>THE END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370724" y="533401"/>
            <a:ext cx="828291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457200" y="457200"/>
            <a:ext cx="8153400" cy="581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685800" y="533400"/>
            <a:ext cx="7696200" cy="560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33400" y="1219200"/>
            <a:ext cx="814255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914400"/>
            <a:ext cx="670812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762000"/>
            <a:ext cx="7467600" cy="5409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1143000" y="762000"/>
            <a:ext cx="6929758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09600"/>
            <a:ext cx="798685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43</Words>
  <Application>Microsoft Office PowerPoint</Application>
  <PresentationFormat>On-screen Show (4:3)</PresentationFormat>
  <Paragraphs>10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CAMD - Unit 2 Sections of Solids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CAMD Unit 2 Sections of Solids</dc:title>
  <dc:creator>Mayur</dc:creator>
  <cp:lastModifiedBy>Mayur</cp:lastModifiedBy>
  <cp:revision>10</cp:revision>
  <dcterms:created xsi:type="dcterms:W3CDTF">2006-08-16T00:00:00Z</dcterms:created>
  <dcterms:modified xsi:type="dcterms:W3CDTF">2025-10-10T08:44:12Z</dcterms:modified>
</cp:coreProperties>
</file>