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7" r:id="rId2"/>
    <p:sldId id="258" r:id="rId3"/>
    <p:sldId id="260" r:id="rId4"/>
    <p:sldId id="261" r:id="rId5"/>
    <p:sldId id="262" r:id="rId6"/>
    <p:sldId id="263" r:id="rId7"/>
    <p:sldId id="264" r:id="rId8"/>
    <p:sldId id="265" r:id="rId9"/>
    <p:sldId id="266" r:id="rId10"/>
    <p:sldId id="267" r:id="rId11"/>
    <p:sldId id="304" r:id="rId12"/>
    <p:sldId id="268" r:id="rId13"/>
    <p:sldId id="269" r:id="rId14"/>
    <p:sldId id="270" r:id="rId15"/>
    <p:sldId id="305" r:id="rId16"/>
    <p:sldId id="306" r:id="rId17"/>
    <p:sldId id="312" r:id="rId18"/>
    <p:sldId id="311" r:id="rId19"/>
    <p:sldId id="542" r:id="rId20"/>
    <p:sldId id="532" r:id="rId21"/>
    <p:sldId id="533" r:id="rId22"/>
    <p:sldId id="534" r:id="rId23"/>
    <p:sldId id="540" r:id="rId24"/>
    <p:sldId id="541" r:id="rId25"/>
    <p:sldId id="537" r:id="rId26"/>
    <p:sldId id="538" r:id="rId27"/>
    <p:sldId id="545" r:id="rId28"/>
    <p:sldId id="546" r:id="rId29"/>
    <p:sldId id="547" r:id="rId30"/>
    <p:sldId id="548" r:id="rId31"/>
    <p:sldId id="549" r:id="rId32"/>
    <p:sldId id="550" r:id="rId33"/>
    <p:sldId id="551" r:id="rId34"/>
    <p:sldId id="307" r:id="rId35"/>
    <p:sldId id="271" r:id="rId36"/>
    <p:sldId id="544" r:id="rId37"/>
    <p:sldId id="552" r:id="rId38"/>
    <p:sldId id="553" r:id="rId39"/>
    <p:sldId id="554" r:id="rId40"/>
    <p:sldId id="555" r:id="rId41"/>
    <p:sldId id="272" r:id="rId42"/>
    <p:sldId id="273" r:id="rId43"/>
    <p:sldId id="274" r:id="rId44"/>
    <p:sldId id="275" r:id="rId45"/>
    <p:sldId id="276" r:id="rId46"/>
    <p:sldId id="277" r:id="rId47"/>
    <p:sldId id="278" r:id="rId48"/>
    <p:sldId id="556" r:id="rId49"/>
    <p:sldId id="557" r:id="rId50"/>
    <p:sldId id="558" r:id="rId51"/>
    <p:sldId id="559" r:id="rId52"/>
    <p:sldId id="560" r:id="rId53"/>
    <p:sldId id="279" r:id="rId54"/>
    <p:sldId id="561" r:id="rId55"/>
    <p:sldId id="280" r:id="rId56"/>
    <p:sldId id="562" r:id="rId57"/>
    <p:sldId id="281" r:id="rId58"/>
    <p:sldId id="282" r:id="rId59"/>
    <p:sldId id="283" r:id="rId60"/>
    <p:sldId id="284" r:id="rId61"/>
    <p:sldId id="285" r:id="rId62"/>
    <p:sldId id="286" r:id="rId63"/>
    <p:sldId id="287" r:id="rId64"/>
    <p:sldId id="288" r:id="rId65"/>
    <p:sldId id="289" r:id="rId66"/>
    <p:sldId id="290" r:id="rId67"/>
    <p:sldId id="291" r:id="rId68"/>
    <p:sldId id="292" r:id="rId69"/>
    <p:sldId id="293" r:id="rId70"/>
    <p:sldId id="294" r:id="rId71"/>
    <p:sldId id="295" r:id="rId72"/>
    <p:sldId id="296" r:id="rId73"/>
    <p:sldId id="297" r:id="rId74"/>
    <p:sldId id="504" r:id="rId75"/>
    <p:sldId id="509" r:id="rId76"/>
    <p:sldId id="510" r:id="rId77"/>
    <p:sldId id="511" r:id="rId78"/>
    <p:sldId id="512" r:id="rId79"/>
    <p:sldId id="513" r:id="rId80"/>
    <p:sldId id="514" r:id="rId81"/>
    <p:sldId id="515" r:id="rId82"/>
    <p:sldId id="516" r:id="rId83"/>
    <p:sldId id="517" r:id="rId84"/>
    <p:sldId id="518" r:id="rId85"/>
    <p:sldId id="519" r:id="rId86"/>
    <p:sldId id="520" r:id="rId87"/>
    <p:sldId id="521" r:id="rId88"/>
    <p:sldId id="522" r:id="rId89"/>
    <p:sldId id="298" r:id="rId90"/>
    <p:sldId id="299" r:id="rId91"/>
    <p:sldId id="301" r:id="rId92"/>
    <p:sldId id="302" r:id="rId93"/>
    <p:sldId id="303" r:id="rId9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79" autoAdjust="0"/>
  </p:normalViewPr>
  <p:slideViewPr>
    <p:cSldViewPr>
      <p:cViewPr varScale="1">
        <p:scale>
          <a:sx n="72" d="100"/>
          <a:sy n="72" d="100"/>
        </p:scale>
        <p:origin x="1075"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5637108-8AEB-4F57-A9C6-138F9C14C0EE}" type="datetimeFigureOut">
              <a:rPr lang="en-IN" smtClean="0"/>
              <a:t>19-04-2023</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2ADEFDE-E9D3-48A4-8EB3-2480B4C386F8}" type="slidenum">
              <a:rPr lang="en-IN" smtClean="0"/>
              <a:t>‹#›</a:t>
            </a:fld>
            <a:endParaRPr lang="en-IN"/>
          </a:p>
        </p:txBody>
      </p:sp>
    </p:spTree>
    <p:extLst>
      <p:ext uri="{BB962C8B-B14F-4D97-AF65-F5344CB8AC3E}">
        <p14:creationId xmlns:p14="http://schemas.microsoft.com/office/powerpoint/2010/main" val="236260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mplilearn.com/tutorials/hadoop-tutorial/what-is-hadoo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Eventual_consistency"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docs.datastax.com/en/cassandra-oss/3.0/cassandra/operations/opsRepairNodesReadRepair.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ssandra.apache.org/doc/latest/cassandra/cql/dml.html#cql-json"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datastax.com/en/glossary/doc/glossary/gloss_tombston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https://www.simplilearn.com/tutorials/big-data-tutorial/cassandra-architecture</a:t>
            </a:r>
          </a:p>
          <a:p>
            <a:pPr algn="l"/>
            <a:r>
              <a:rPr lang="en-US" b="0" i="0" dirty="0">
                <a:solidFill>
                  <a:srgbClr val="272C37"/>
                </a:solidFill>
                <a:effectLst/>
                <a:latin typeface="Roboto" panose="02000000000000000000" pitchFamily="2" charset="0"/>
              </a:rPr>
              <a:t>Architecture Requirements of Cassandra</a:t>
            </a:r>
          </a:p>
          <a:p>
            <a:pPr algn="l"/>
            <a:r>
              <a:rPr lang="en-US" b="0" i="0" dirty="0">
                <a:solidFill>
                  <a:srgbClr val="51565E"/>
                </a:solidFill>
                <a:effectLst/>
                <a:latin typeface="Roboto" panose="02000000000000000000" pitchFamily="2" charset="0"/>
              </a:rPr>
              <a:t>Cassandra was designed to address many architecture requirements. The most important requirement is to ensure there is no single point of failure. This means that if there are 100 nodes in a cluster and a node fails, the cluster should continue to operate.</a:t>
            </a:r>
          </a:p>
          <a:p>
            <a:pPr algn="l"/>
            <a:r>
              <a:rPr lang="en-US" b="0" i="0" dirty="0">
                <a:solidFill>
                  <a:srgbClr val="51565E"/>
                </a:solidFill>
                <a:effectLst/>
                <a:latin typeface="Roboto" panose="02000000000000000000" pitchFamily="2" charset="0"/>
              </a:rPr>
              <a:t>This is in </a:t>
            </a:r>
            <a:r>
              <a:rPr lang="en-US" b="0" i="0" u="none" strike="noStrike" dirty="0">
                <a:solidFill>
                  <a:srgbClr val="1179EF"/>
                </a:solidFill>
                <a:effectLst/>
                <a:latin typeface="Roboto" panose="02000000000000000000" pitchFamily="2" charset="0"/>
                <a:hlinkClick r:id="rId3" tooltip="contrast to Hadoop"/>
              </a:rPr>
              <a:t>contrast to Hadoop</a:t>
            </a:r>
            <a:r>
              <a:rPr lang="en-US" b="0" i="0" dirty="0">
                <a:solidFill>
                  <a:srgbClr val="51565E"/>
                </a:solidFill>
                <a:effectLst/>
                <a:latin typeface="Roboto" panose="02000000000000000000" pitchFamily="2" charset="0"/>
              </a:rPr>
              <a:t> where the </a:t>
            </a:r>
            <a:r>
              <a:rPr lang="en-US" b="0" i="0" dirty="0" err="1">
                <a:solidFill>
                  <a:srgbClr val="51565E"/>
                </a:solidFill>
                <a:effectLst/>
                <a:latin typeface="Roboto" panose="02000000000000000000" pitchFamily="2" charset="0"/>
              </a:rPr>
              <a:t>namenode</a:t>
            </a:r>
            <a:r>
              <a:rPr lang="en-US" b="0" i="0" dirty="0">
                <a:solidFill>
                  <a:srgbClr val="51565E"/>
                </a:solidFill>
                <a:effectLst/>
                <a:latin typeface="Roboto" panose="02000000000000000000" pitchFamily="2" charset="0"/>
              </a:rPr>
              <a:t> failure can cripple the entire system. Another requirement is to have massive scalability so that a cluster can hold hundreds or thousands of nodes. It should be possible to add a new node to the cluster without stopping the cluster.</a:t>
            </a:r>
          </a:p>
          <a:p>
            <a:pPr algn="l"/>
            <a:r>
              <a:rPr lang="en-US" b="0" i="0" dirty="0">
                <a:solidFill>
                  <a:srgbClr val="51565E"/>
                </a:solidFill>
                <a:effectLst/>
                <a:latin typeface="Roboto" panose="02000000000000000000" pitchFamily="2" charset="0"/>
              </a:rPr>
              <a:t>Further, the architecture should be highly distributed so that both processing and data can be distributed. Also, high performance of read and write of data is expected so that the system can be used in real-time.</a:t>
            </a:r>
          </a:p>
          <a:p>
            <a:endParaRPr lang="en-IN" dirty="0"/>
          </a:p>
          <a:p>
            <a:endParaRPr lang="en-IN" dirty="0"/>
          </a:p>
          <a:p>
            <a:r>
              <a:rPr lang="en-US" b="0" i="0" dirty="0">
                <a:solidFill>
                  <a:srgbClr val="636978"/>
                </a:solidFill>
                <a:effectLst/>
                <a:latin typeface="Roboto" panose="02000000000000000000" pitchFamily="2" charset="0"/>
              </a:rPr>
              <a:t>Cassandra is based on distributed system architecture. In its simplest form, Cassandra can be installed on a single machine or in a docker container, and it works well for basic testing. A single Cassandra instance is called a </a:t>
            </a:r>
            <a:r>
              <a:rPr lang="en-US" b="1" i="0" dirty="0">
                <a:solidFill>
                  <a:srgbClr val="636978"/>
                </a:solidFill>
                <a:effectLst/>
                <a:latin typeface="Roboto" panose="02000000000000000000" pitchFamily="2" charset="0"/>
              </a:rPr>
              <a:t>node</a:t>
            </a:r>
            <a:r>
              <a:rPr lang="en-US" b="0" i="0" dirty="0">
                <a:solidFill>
                  <a:srgbClr val="636978"/>
                </a:solidFill>
                <a:effectLst/>
                <a:latin typeface="Roboto" panose="02000000000000000000" pitchFamily="2" charset="0"/>
              </a:rPr>
              <a:t>. Cassandra supports </a:t>
            </a:r>
            <a:r>
              <a:rPr lang="en-US" b="1" i="0" dirty="0">
                <a:solidFill>
                  <a:srgbClr val="636978"/>
                </a:solidFill>
                <a:effectLst/>
                <a:latin typeface="Roboto" panose="02000000000000000000" pitchFamily="2" charset="0"/>
              </a:rPr>
              <a:t>horizontal scalability</a:t>
            </a:r>
            <a:r>
              <a:rPr lang="en-US" b="0" i="0" dirty="0">
                <a:solidFill>
                  <a:srgbClr val="636978"/>
                </a:solidFill>
                <a:effectLst/>
                <a:latin typeface="Roboto" panose="02000000000000000000" pitchFamily="2" charset="0"/>
              </a:rPr>
              <a:t> achieved by adding more than one node as a part of a Cassandra </a:t>
            </a:r>
            <a:r>
              <a:rPr lang="en-US" b="1" i="0" dirty="0">
                <a:solidFill>
                  <a:srgbClr val="636978"/>
                </a:solidFill>
                <a:effectLst/>
                <a:latin typeface="Roboto" panose="02000000000000000000" pitchFamily="2" charset="0"/>
              </a:rPr>
              <a:t>cluster</a:t>
            </a:r>
            <a:r>
              <a:rPr lang="en-US" b="0" i="0" dirty="0">
                <a:solidFill>
                  <a:srgbClr val="636978"/>
                </a:solidFill>
                <a:effectLst/>
                <a:latin typeface="Roboto" panose="02000000000000000000" pitchFamily="2" charset="0"/>
              </a:rPr>
              <a:t>. The scalability works with linear performance improvement if the resources are configured optimally.</a:t>
            </a:r>
            <a:endParaRPr lang="en-IN" b="0" i="0" dirty="0">
              <a:solidFill>
                <a:srgbClr val="636978"/>
              </a:solidFill>
              <a:effectLst/>
              <a:latin typeface="Roboto" panose="02000000000000000000" pitchFamily="2" charset="0"/>
            </a:endParaRPr>
          </a:p>
          <a:p>
            <a:endParaRPr lang="en-IN" b="0" i="0" dirty="0">
              <a:solidFill>
                <a:srgbClr val="636978"/>
              </a:solidFill>
              <a:effectLst/>
              <a:latin typeface="Roboto" panose="02000000000000000000" pitchFamily="2" charset="0"/>
            </a:endParaRPr>
          </a:p>
          <a:p>
            <a:r>
              <a:rPr lang="en-IN" dirty="0"/>
              <a:t>https://www.instaclustr.com/blog/cassandra-architecture/</a:t>
            </a:r>
          </a:p>
        </p:txBody>
      </p:sp>
      <p:sp>
        <p:nvSpPr>
          <p:cNvPr id="4" name="Slide Number Placeholder 3"/>
          <p:cNvSpPr>
            <a:spLocks noGrp="1"/>
          </p:cNvSpPr>
          <p:nvPr>
            <p:ph type="sldNum" sz="quarter" idx="5"/>
          </p:nvPr>
        </p:nvSpPr>
        <p:spPr/>
        <p:txBody>
          <a:bodyPr/>
          <a:lstStyle/>
          <a:p>
            <a:fld id="{82ADEFDE-E9D3-48A4-8EB3-2480B4C386F8}" type="slidenum">
              <a:rPr lang="en-IN" smtClean="0"/>
              <a:t>9</a:t>
            </a:fld>
            <a:endParaRPr lang="en-IN"/>
          </a:p>
        </p:txBody>
      </p:sp>
    </p:spTree>
    <p:extLst>
      <p:ext uri="{BB962C8B-B14F-4D97-AF65-F5344CB8AC3E}">
        <p14:creationId xmlns:p14="http://schemas.microsoft.com/office/powerpoint/2010/main" val="2185437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2438"/>
                </a:solidFill>
                <a:effectLst/>
                <a:latin typeface="Muli"/>
              </a:rPr>
              <a:t>To ensure that Cassandra can provide the proper levels of consistency for its reads and writes, Cassandra extends the concept of </a:t>
            </a:r>
            <a:r>
              <a:rPr lang="en-US" b="0" i="0" u="none" strike="noStrike" dirty="0">
                <a:solidFill>
                  <a:srgbClr val="055992"/>
                </a:solidFill>
                <a:effectLst/>
                <a:latin typeface="Muli"/>
                <a:hlinkClick r:id="rId3"/>
              </a:rPr>
              <a:t>eventual consistency</a:t>
            </a:r>
            <a:r>
              <a:rPr lang="en-US" b="0" i="0" dirty="0">
                <a:solidFill>
                  <a:srgbClr val="1F2438"/>
                </a:solidFill>
                <a:effectLst/>
                <a:latin typeface="Muli"/>
              </a:rPr>
              <a:t> by offering tunable consistency. You can tune Cassandra's consistency level per-operation, or set it globally for a cluster or datacenter. You can vary the consistency for individual read or write operations so that the data returned is more or less consistent, as required by the client application. This allows you to make Cassandra act more like a CP (consistent and partition tolerant) or AP (highly available and partition tolerant) system according to the CAP theorem, depending on the application requirements.</a:t>
            </a:r>
          </a:p>
          <a:p>
            <a:endParaRPr lang="en-US" b="0" i="0" dirty="0">
              <a:solidFill>
                <a:srgbClr val="1F2438"/>
              </a:solidFill>
              <a:effectLst/>
              <a:latin typeface="Muli"/>
            </a:endParaRPr>
          </a:p>
          <a:p>
            <a:endParaRPr lang="en-US" b="0" i="0" dirty="0">
              <a:solidFill>
                <a:srgbClr val="1F2438"/>
              </a:solidFill>
              <a:effectLst/>
              <a:latin typeface="Muli"/>
            </a:endParaRPr>
          </a:p>
          <a:p>
            <a:pPr algn="l"/>
            <a:r>
              <a:rPr lang="en-US" b="0" i="0" dirty="0">
                <a:solidFill>
                  <a:srgbClr val="1F2438"/>
                </a:solidFill>
                <a:effectLst/>
                <a:latin typeface="Muli"/>
              </a:rPr>
              <a:t>There is a tradeoff between operation latency and consistency: higher consistency incurs higher latency, lower consistency permits lower latency. You can control latency by tuning consistency.</a:t>
            </a:r>
          </a:p>
          <a:p>
            <a:pPr algn="l"/>
            <a:r>
              <a:rPr lang="en-US" b="0" i="0" dirty="0">
                <a:solidFill>
                  <a:srgbClr val="1F2438"/>
                </a:solidFill>
                <a:effectLst/>
                <a:latin typeface="Muli"/>
              </a:rPr>
              <a:t>The consistency level determines the number of replicas that need to acknowledge the read or write operation success to the client application. For read operations, the read consistency level specifies how many replicas must respond to a read request before returning data to the client application. If a read operation reveals inconsistency among replicas, Cassandra initiates a </a:t>
            </a:r>
            <a:r>
              <a:rPr lang="en-US" b="0" i="0" u="none" strike="noStrike" dirty="0">
                <a:solidFill>
                  <a:srgbClr val="055992"/>
                </a:solidFill>
                <a:effectLst/>
                <a:latin typeface="Muli"/>
                <a:hlinkClick r:id="rId4" tooltip="Describes read repair, repair during read path."/>
              </a:rPr>
              <a:t>read repair</a:t>
            </a:r>
            <a:r>
              <a:rPr lang="en-US" b="0" i="0" dirty="0">
                <a:solidFill>
                  <a:srgbClr val="1F2438"/>
                </a:solidFill>
                <a:effectLst/>
                <a:latin typeface="Muli"/>
              </a:rPr>
              <a:t> to update the inconsistent data.</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36</a:t>
            </a:fld>
            <a:endParaRPr lang="en-IN"/>
          </a:p>
        </p:txBody>
      </p:sp>
    </p:spTree>
    <p:extLst>
      <p:ext uri="{BB962C8B-B14F-4D97-AF65-F5344CB8AC3E}">
        <p14:creationId xmlns:p14="http://schemas.microsoft.com/office/powerpoint/2010/main" val="4453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mj-lt"/>
              <a:buAutoNum type="arabicPeriod"/>
            </a:pPr>
            <a:r>
              <a:rPr lang="en-US" b="0" i="0" dirty="0">
                <a:solidFill>
                  <a:srgbClr val="0A0A23"/>
                </a:solidFill>
                <a:effectLst/>
                <a:latin typeface="inherit"/>
              </a:rPr>
              <a:t>Should you disallow writes to all nodes to ensure consistency? This means availability would be sacrificed to ensure consistency and correctness.</a:t>
            </a:r>
          </a:p>
          <a:p>
            <a:pPr algn="l" fontAlgn="base">
              <a:buFont typeface="+mj-lt"/>
              <a:buAutoNum type="arabicPeriod"/>
            </a:pPr>
            <a:r>
              <a:rPr lang="en-US" b="0" i="0" dirty="0">
                <a:solidFill>
                  <a:srgbClr val="0A0A23"/>
                </a:solidFill>
                <a:effectLst/>
                <a:latin typeface="inherit"/>
              </a:rPr>
              <a:t>Accept the write to node 1 and keep serving reads from both nodes. This would keep the system available but depending on what node you read from, the answer will be different, which means sacrificing consistency over availability.</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38</a:t>
            </a:fld>
            <a:endParaRPr lang="en-IN"/>
          </a:p>
        </p:txBody>
      </p:sp>
    </p:spTree>
    <p:extLst>
      <p:ext uri="{BB962C8B-B14F-4D97-AF65-F5344CB8AC3E}">
        <p14:creationId xmlns:p14="http://schemas.microsoft.com/office/powerpoint/2010/main" val="3169351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err="1">
                <a:solidFill>
                  <a:srgbClr val="1F2438"/>
                </a:solidFill>
                <a:effectLst/>
                <a:latin typeface="Muli"/>
              </a:rPr>
              <a:t>SimpleStrategy</a:t>
            </a:r>
            <a:r>
              <a:rPr lang="en-US" b="0" i="0" dirty="0">
                <a:solidFill>
                  <a:srgbClr val="1F2438"/>
                </a:solidFill>
                <a:effectLst/>
                <a:latin typeface="Muli"/>
              </a:rPr>
              <a:t>: Applies the same replication setting across the cluster. Use this setting only on single node test or development environments.</a:t>
            </a:r>
          </a:p>
          <a:p>
            <a:pPr algn="l">
              <a:buFont typeface="Arial" panose="020B0604020202020204" pitchFamily="34" charset="0"/>
              <a:buChar char="•"/>
            </a:pPr>
            <a:r>
              <a:rPr lang="en-US" b="0" i="0" dirty="0" err="1">
                <a:solidFill>
                  <a:srgbClr val="1F2438"/>
                </a:solidFill>
                <a:effectLst/>
                <a:latin typeface="Muli"/>
              </a:rPr>
              <a:t>NetworkTopography</a:t>
            </a:r>
            <a:r>
              <a:rPr lang="en-US" b="0" i="0" dirty="0">
                <a:solidFill>
                  <a:srgbClr val="1F2438"/>
                </a:solidFill>
                <a:effectLst/>
                <a:latin typeface="Muli"/>
              </a:rPr>
              <a:t>: Applies the replication setting per datacenter. Use in production environments.</a:t>
            </a:r>
          </a:p>
          <a:p>
            <a:pPr algn="l">
              <a:buFont typeface="Arial" panose="020B0604020202020204" pitchFamily="34" charset="0"/>
              <a:buChar char="•"/>
            </a:pPr>
            <a:r>
              <a:rPr lang="en-US" b="0" i="0" dirty="0" err="1">
                <a:solidFill>
                  <a:srgbClr val="1F2438"/>
                </a:solidFill>
                <a:effectLst/>
                <a:latin typeface="Muli"/>
              </a:rPr>
              <a:t>EverywhereStrategy</a:t>
            </a:r>
            <a:r>
              <a:rPr lang="en-US" b="0" i="0" dirty="0">
                <a:solidFill>
                  <a:srgbClr val="1F2438"/>
                </a:solidFill>
                <a:effectLst/>
                <a:latin typeface="Muli"/>
              </a:rPr>
              <a:t>: The default replication strategy for the </a:t>
            </a:r>
            <a:r>
              <a:rPr lang="en-US" b="0" i="0" dirty="0" err="1">
                <a:solidFill>
                  <a:srgbClr val="1F2438"/>
                </a:solidFill>
                <a:effectLst/>
                <a:latin typeface="Muli"/>
              </a:rPr>
              <a:t>dse_system</a:t>
            </a:r>
            <a:r>
              <a:rPr lang="en-US" b="0" i="0" dirty="0">
                <a:solidFill>
                  <a:srgbClr val="1F2438"/>
                </a:solidFill>
                <a:effectLst/>
                <a:latin typeface="Muli"/>
              </a:rPr>
              <a:t> and </a:t>
            </a:r>
            <a:r>
              <a:rPr lang="en-US" b="0" i="0" dirty="0" err="1">
                <a:solidFill>
                  <a:srgbClr val="1F2438"/>
                </a:solidFill>
                <a:effectLst/>
                <a:latin typeface="Muli"/>
              </a:rPr>
              <a:t>solr_admin</a:t>
            </a:r>
            <a:r>
              <a:rPr lang="en-US" b="0" i="0" dirty="0">
                <a:solidFill>
                  <a:srgbClr val="1F2438"/>
                </a:solidFill>
                <a:effectLst/>
                <a:latin typeface="Muli"/>
              </a:rPr>
              <a:t> </a:t>
            </a:r>
            <a:r>
              <a:rPr lang="en-US" b="0" i="0" dirty="0" err="1">
                <a:solidFill>
                  <a:srgbClr val="1F2438"/>
                </a:solidFill>
                <a:effectLst/>
                <a:latin typeface="Muli"/>
              </a:rPr>
              <a:t>keyspaces</a:t>
            </a:r>
            <a:r>
              <a:rPr lang="en-US" b="0" i="0" dirty="0">
                <a:solidFill>
                  <a:srgbClr val="1F2438"/>
                </a:solidFill>
                <a:effectLst/>
                <a:latin typeface="Muli"/>
              </a:rPr>
              <a:t>. Do not use or alter any instances of </a:t>
            </a:r>
            <a:r>
              <a:rPr lang="en-US" b="0" i="0" dirty="0" err="1">
                <a:solidFill>
                  <a:srgbClr val="1F2438"/>
                </a:solidFill>
                <a:effectLst/>
                <a:latin typeface="Muli"/>
              </a:rPr>
              <a:t>EverywhereStrategy</a:t>
            </a:r>
            <a:r>
              <a:rPr lang="en-US" b="0" i="0" dirty="0">
                <a:solidFill>
                  <a:srgbClr val="1F2438"/>
                </a:solidFill>
                <a:effectLst/>
                <a:latin typeface="Muli"/>
              </a:rPr>
              <a:t>.</a:t>
            </a:r>
          </a:p>
          <a:p>
            <a:endParaRPr lang="en-IN" dirty="0"/>
          </a:p>
          <a:p>
            <a:endParaRPr lang="en-IN" dirty="0"/>
          </a:p>
          <a:p>
            <a:r>
              <a:rPr lang="en-US" b="0" i="0" dirty="0">
                <a:solidFill>
                  <a:srgbClr val="757575"/>
                </a:solidFill>
                <a:effectLst/>
                <a:latin typeface="Open Sans" panose="020B0606030504020204" pitchFamily="34" charset="0"/>
              </a:rPr>
              <a:t>Dropping a </a:t>
            </a:r>
            <a:r>
              <a:rPr lang="en-US" b="0" i="0" dirty="0" err="1">
                <a:solidFill>
                  <a:srgbClr val="757575"/>
                </a:solidFill>
                <a:effectLst/>
                <a:latin typeface="Open Sans" panose="020B0606030504020204" pitchFamily="34" charset="0"/>
              </a:rPr>
              <a:t>keyspace</a:t>
            </a:r>
            <a:r>
              <a:rPr lang="en-US" b="0" i="0" dirty="0">
                <a:solidFill>
                  <a:srgbClr val="757575"/>
                </a:solidFill>
                <a:effectLst/>
                <a:latin typeface="Open Sans" panose="020B0606030504020204" pitchFamily="34" charset="0"/>
              </a:rPr>
              <a:t> results in the immediate, irreversible removal of that </a:t>
            </a:r>
            <a:r>
              <a:rPr lang="en-US" b="0" i="0" dirty="0" err="1">
                <a:solidFill>
                  <a:srgbClr val="757575"/>
                </a:solidFill>
                <a:effectLst/>
                <a:latin typeface="Open Sans" panose="020B0606030504020204" pitchFamily="34" charset="0"/>
              </a:rPr>
              <a:t>keyspace</a:t>
            </a:r>
            <a:r>
              <a:rPr lang="en-US" b="0" i="0" dirty="0">
                <a:solidFill>
                  <a:srgbClr val="757575"/>
                </a:solidFill>
                <a:effectLst/>
                <a:latin typeface="Open Sans" panose="020B0606030504020204" pitchFamily="34" charset="0"/>
              </a:rPr>
              <a:t>, including all the tables, user-defined types, user-defined functions, and all the data contained in those tables.</a:t>
            </a:r>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46</a:t>
            </a:fld>
            <a:endParaRPr lang="en-IN"/>
          </a:p>
        </p:txBody>
      </p:sp>
    </p:spTree>
    <p:extLst>
      <p:ext uri="{BB962C8B-B14F-4D97-AF65-F5344CB8AC3E}">
        <p14:creationId xmlns:p14="http://schemas.microsoft.com/office/powerpoint/2010/main" val="428031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757575"/>
                </a:solidFill>
                <a:effectLst/>
                <a:latin typeface="Open Sans" panose="020B0606030504020204" pitchFamily="34" charset="0"/>
              </a:rPr>
              <a:t>Rows 1 and 2 are in the same partition, because both columns a and b are </a:t>
            </a:r>
            <a:r>
              <a:rPr lang="en-US" b="0" i="0" dirty="0" err="1">
                <a:solidFill>
                  <a:srgbClr val="757575"/>
                </a:solidFill>
                <a:effectLst/>
                <a:latin typeface="Open Sans" panose="020B0606030504020204" pitchFamily="34" charset="0"/>
              </a:rPr>
              <a:t>zero.Rows</a:t>
            </a:r>
            <a:r>
              <a:rPr lang="en-US" b="0" i="0" dirty="0">
                <a:solidFill>
                  <a:srgbClr val="757575"/>
                </a:solidFill>
                <a:effectLst/>
                <a:latin typeface="Open Sans" panose="020B0606030504020204" pitchFamily="34" charset="0"/>
              </a:rPr>
              <a:t> 3 and 4 are in the same partition, but a different one, because column a is zero and column b is 1 in both </a:t>
            </a:r>
            <a:r>
              <a:rPr lang="en-US" b="0" i="0" dirty="0" err="1">
                <a:solidFill>
                  <a:srgbClr val="757575"/>
                </a:solidFill>
                <a:effectLst/>
                <a:latin typeface="Open Sans" panose="020B0606030504020204" pitchFamily="34" charset="0"/>
              </a:rPr>
              <a:t>rows.Row</a:t>
            </a:r>
            <a:r>
              <a:rPr lang="en-US" b="0" i="0" dirty="0">
                <a:solidFill>
                  <a:srgbClr val="757575"/>
                </a:solidFill>
                <a:effectLst/>
                <a:latin typeface="Open Sans" panose="020B0606030504020204" pitchFamily="34" charset="0"/>
              </a:rPr>
              <a:t> 5 is in a third partition by itself, because both columns a and b are 1.</a:t>
            </a:r>
          </a:p>
          <a:p>
            <a:pPr algn="l" fontAlgn="base"/>
            <a:r>
              <a:rPr lang="en-US" b="0" i="0" dirty="0">
                <a:solidFill>
                  <a:srgbClr val="757575"/>
                </a:solidFill>
                <a:effectLst/>
                <a:latin typeface="Open Sans" panose="020B0606030504020204" pitchFamily="34" charset="0"/>
              </a:rPr>
              <a:t>Note that a table always has a partition key, and that if the table has no clustering columns, then every partition of that table has a single row. because the partition key, compound or otherwise, identifies a single location.</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48</a:t>
            </a:fld>
            <a:endParaRPr lang="en-IN"/>
          </a:p>
        </p:txBody>
      </p:sp>
    </p:spTree>
    <p:extLst>
      <p:ext uri="{BB962C8B-B14F-4D97-AF65-F5344CB8AC3E}">
        <p14:creationId xmlns:p14="http://schemas.microsoft.com/office/powerpoint/2010/main" val="91086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Open Sans" panose="020B0606030504020204" pitchFamily="34" charset="0"/>
              </a:rPr>
              <a:t>Row 1 is in one partition, and Rows 2-5 are in a different one. The display order is also different.</a:t>
            </a:r>
          </a:p>
          <a:p>
            <a:endParaRPr lang="en-US" b="0" i="0" dirty="0">
              <a:solidFill>
                <a:srgbClr val="757575"/>
              </a:solidFill>
              <a:effectLst/>
              <a:latin typeface="Open Sans" panose="020B0606030504020204" pitchFamily="34" charset="0"/>
            </a:endParaRPr>
          </a:p>
          <a:p>
            <a:pPr algn="l" fontAlgn="base"/>
            <a:r>
              <a:rPr lang="en-US" b="0" i="0" dirty="0">
                <a:solidFill>
                  <a:srgbClr val="757575"/>
                </a:solidFill>
                <a:effectLst/>
                <a:latin typeface="Open Sans" panose="020B0606030504020204" pitchFamily="34" charset="0"/>
              </a:rPr>
              <a:t>Looking more closely at the four rows in the same partition, the b clustering column defines the order in which those rows are displayed. Whereas the partition key of the table groups rows on the same node, the clustering columns control how those rows are stored on the node.</a:t>
            </a:r>
          </a:p>
          <a:p>
            <a:pPr algn="l" fontAlgn="base"/>
            <a:r>
              <a:rPr lang="en-US" b="0" i="0" dirty="0">
                <a:solidFill>
                  <a:srgbClr val="757575"/>
                </a:solidFill>
                <a:effectLst/>
                <a:latin typeface="Open Sans" panose="020B0606030504020204" pitchFamily="34" charset="0"/>
              </a:rPr>
              <a:t>That sorting allows the very efficient retrieval of a range of rows within a partition:</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50</a:t>
            </a:fld>
            <a:endParaRPr lang="en-IN"/>
          </a:p>
        </p:txBody>
      </p:sp>
    </p:spTree>
    <p:extLst>
      <p:ext uri="{BB962C8B-B14F-4D97-AF65-F5344CB8AC3E}">
        <p14:creationId xmlns:p14="http://schemas.microsoft.com/office/powerpoint/2010/main" val="1132207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757575"/>
                </a:solidFill>
                <a:effectLst/>
                <a:latin typeface="Open Sans" panose="020B0606030504020204" pitchFamily="34" charset="0"/>
              </a:rPr>
              <a:t>The INSERT statement writes one or more columns for a given row in a table. Since a row is identified by its PRIMARY KEY, at least one columns must be specified. The list of columns to insert must be supplied with the VALUES syntax. When using the JSON syntax, VALUES are optional. See the section on </a:t>
            </a:r>
            <a:r>
              <a:rPr lang="en-US" b="0" i="0" u="none" strike="noStrike" dirty="0">
                <a:solidFill>
                  <a:srgbClr val="1C81A0"/>
                </a:solidFill>
                <a:effectLst/>
                <a:latin typeface="Open Sans" panose="020B0606030504020204" pitchFamily="34" charset="0"/>
                <a:hlinkClick r:id="rId3"/>
              </a:rPr>
              <a:t>JSON support</a:t>
            </a:r>
            <a:r>
              <a:rPr lang="en-US" b="0" i="0" dirty="0">
                <a:solidFill>
                  <a:srgbClr val="757575"/>
                </a:solidFill>
                <a:effectLst/>
                <a:latin typeface="Open Sans" panose="020B0606030504020204" pitchFamily="34" charset="0"/>
              </a:rPr>
              <a:t> for more detail. All updates for an INSERT are applied atomically and in isolation.</a:t>
            </a:r>
          </a:p>
          <a:p>
            <a:pPr algn="l" fontAlgn="base"/>
            <a:r>
              <a:rPr lang="en-US" b="0" i="0" dirty="0">
                <a:solidFill>
                  <a:srgbClr val="757575"/>
                </a:solidFill>
                <a:effectLst/>
                <a:latin typeface="Open Sans" panose="020B0606030504020204" pitchFamily="34" charset="0"/>
              </a:rPr>
              <a:t>Unlike in SQL, INSERT does not check the prior existence of the row by default. The row is created if none existed before, and updated otherwise. Furthermore, there is no means of knowing which action occurred.</a:t>
            </a:r>
          </a:p>
          <a:p>
            <a:pPr algn="l" fontAlgn="base"/>
            <a:r>
              <a:rPr lang="en-US" b="0" i="0" dirty="0">
                <a:solidFill>
                  <a:srgbClr val="757575"/>
                </a:solidFill>
                <a:effectLst/>
                <a:latin typeface="Open Sans" panose="020B0606030504020204" pitchFamily="34" charset="0"/>
              </a:rPr>
              <a:t>The IF NOT EXISTS condition can restrict the insertion if the row does not exist. However, note that using IF NOT EXISTS will incur a non-negligible performance cost, because </a:t>
            </a:r>
            <a:r>
              <a:rPr lang="en-US" b="0" i="0" dirty="0" err="1">
                <a:solidFill>
                  <a:srgbClr val="757575"/>
                </a:solidFill>
                <a:effectLst/>
                <a:latin typeface="Open Sans" panose="020B0606030504020204" pitchFamily="34" charset="0"/>
              </a:rPr>
              <a:t>Paxos</a:t>
            </a:r>
            <a:r>
              <a:rPr lang="en-US" b="0" i="0" dirty="0">
                <a:solidFill>
                  <a:srgbClr val="757575"/>
                </a:solidFill>
                <a:effectLst/>
                <a:latin typeface="Open Sans" panose="020B0606030504020204" pitchFamily="34" charset="0"/>
              </a:rPr>
              <a:t> is used, so this should be used sparingly.</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54</a:t>
            </a:fld>
            <a:endParaRPr lang="en-IN"/>
          </a:p>
        </p:txBody>
      </p:sp>
    </p:spTree>
    <p:extLst>
      <p:ext uri="{BB962C8B-B14F-4D97-AF65-F5344CB8AC3E}">
        <p14:creationId xmlns:p14="http://schemas.microsoft.com/office/powerpoint/2010/main" val="3672287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Open Sans" panose="020B0606030504020204" pitchFamily="34" charset="0"/>
              </a:rPr>
              <a:t>In both cases, the query performance is proportional to the amount of data returned. The first query returns all rows, because all users are selected. The second query returns only the rows defined by the secondary index, a per-node implementation; the results will depend on the number of nodes in the cluster, and is indirectly proportional to the amount of data stored. The number of nodes will always be multiple number of magnitude lower than the number of user profiles stored. Both queries may return very large result sets, but the addition of a </a:t>
            </a:r>
            <a:r>
              <a:rPr lang="en-US" dirty="0"/>
              <a:t>LIMIT</a:t>
            </a:r>
            <a:r>
              <a:rPr lang="en-US" b="0" i="0" dirty="0">
                <a:solidFill>
                  <a:srgbClr val="757575"/>
                </a:solidFill>
                <a:effectLst/>
                <a:latin typeface="Open Sans" panose="020B0606030504020204" pitchFamily="34" charset="0"/>
              </a:rPr>
              <a:t> clause can reduced the latency.</a:t>
            </a:r>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56</a:t>
            </a:fld>
            <a:endParaRPr lang="en-IN"/>
          </a:p>
        </p:txBody>
      </p:sp>
    </p:spTree>
    <p:extLst>
      <p:ext uri="{BB962C8B-B14F-4D97-AF65-F5344CB8AC3E}">
        <p14:creationId xmlns:p14="http://schemas.microsoft.com/office/powerpoint/2010/main" val="2784972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0" name="Google Shape;2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15000"/>
              </a:lnSpc>
              <a:spcAft>
                <a:spcPts val="1000"/>
              </a:spcAft>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N" sz="1100" dirty="0" err="1">
                <a:effectLst/>
                <a:latin typeface="Calibri" panose="020F0502020204030204" pitchFamily="34" charset="0"/>
                <a:ea typeface="Calibri" panose="020F0502020204030204" pitchFamily="34" charset="0"/>
                <a:cs typeface="Times New Roman" panose="02020603050405020304" pitchFamily="18" charset="0"/>
              </a:rPr>
              <a:t>upsert</a:t>
            </a:r>
            <a:r>
              <a:rPr lang="en-IN" sz="1100" dirty="0">
                <a:effectLst/>
                <a:latin typeface="Calibri" panose="020F0502020204030204" pitchFamily="34" charset="0"/>
                <a:ea typeface="Calibri" panose="020F0502020204030204" pitchFamily="34" charset="0"/>
                <a:cs typeface="Times New Roman" panose="02020603050405020304" pitchFamily="18" charset="0"/>
              </a:rPr>
              <a:t> // insert will update and update will insert the values</a:t>
            </a:r>
          </a:p>
          <a:p>
            <a:pPr>
              <a:lnSpc>
                <a:spcPct val="115000"/>
              </a:lnSpc>
              <a:spcAft>
                <a:spcPts val="1000"/>
              </a:spcAft>
            </a:pPr>
            <a:r>
              <a:rPr lang="en-IN" sz="1100" dirty="0">
                <a:effectLst/>
                <a:latin typeface="Calibri" panose="020F0502020204030204" pitchFamily="34" charset="0"/>
                <a:ea typeface="Calibri" panose="020F0502020204030204" pitchFamily="34" charset="0"/>
                <a:cs typeface="Times New Roman" panose="02020603050405020304" pitchFamily="18" charset="0"/>
              </a:rPr>
              <a:t>// select only works with primary key what if other columns make a another table with name as PK</a:t>
            </a:r>
          </a:p>
          <a:p>
            <a:endParaRPr lang="en-IN" dirty="0"/>
          </a:p>
        </p:txBody>
      </p:sp>
    </p:spTree>
    <p:extLst>
      <p:ext uri="{BB962C8B-B14F-4D97-AF65-F5344CB8AC3E}">
        <p14:creationId xmlns:p14="http://schemas.microsoft.com/office/powerpoint/2010/main" val="86868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the responsible node is down, data will be written to another node identified as </a:t>
            </a:r>
            <a:r>
              <a:rPr lang="en-US" sz="1200" dirty="0" err="1"/>
              <a:t>tempnode</a:t>
            </a:r>
            <a:r>
              <a:rPr lang="en-US" sz="1200" dirty="0"/>
              <a:t>. The </a:t>
            </a:r>
            <a:r>
              <a:rPr lang="en-US" sz="1200" dirty="0" err="1"/>
              <a:t>tempnode</a:t>
            </a:r>
            <a:r>
              <a:rPr lang="en-US" sz="1200" dirty="0"/>
              <a:t> will hold the data temporarily till the responsible node comes alive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636978"/>
                </a:solidFill>
                <a:effectLst/>
                <a:latin typeface="Roboto" panose="02000000000000000000" pitchFamily="2" charset="0"/>
              </a:rPr>
              <a:t>Hinted Handoff:</a:t>
            </a:r>
            <a:r>
              <a:rPr lang="en-US" b="0" i="0" dirty="0">
                <a:solidFill>
                  <a:srgbClr val="636978"/>
                </a:solidFill>
                <a:effectLst/>
                <a:latin typeface="inherit"/>
              </a:rPr>
              <a:t> If a node in Cassandra is not available for a short period, the data which is supposed to be replicated on the node is stored on a peer node. This data is called hints. Once the original node becomes available, the hints are transferred to the node, and the node is caught up with missed data. There are time and storage restrictions for hints. If a node is not available for a longer duration than configured, no hints are saved for it. </a:t>
            </a:r>
            <a:r>
              <a:rPr lang="en-US" b="0" i="0">
                <a:solidFill>
                  <a:srgbClr val="636978"/>
                </a:solidFill>
                <a:effectLst/>
                <a:latin typeface="inherit"/>
              </a:rPr>
              <a:t>Hints cannot be considered as a primary anti-entropy mechanism.</a:t>
            </a:r>
            <a:endParaRPr lang="en-US" b="0" i="0">
              <a:solidFill>
                <a:srgbClr val="636978"/>
              </a:solidFill>
              <a:effectLst/>
              <a:latin typeface="Roboto" panose="02000000000000000000" pitchFamily="2" charset="0"/>
            </a:endParaRP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14</a:t>
            </a:fld>
            <a:endParaRPr lang="en-IN"/>
          </a:p>
        </p:txBody>
      </p:sp>
    </p:spTree>
    <p:extLst>
      <p:ext uri="{BB962C8B-B14F-4D97-AF65-F5344CB8AC3E}">
        <p14:creationId xmlns:p14="http://schemas.microsoft.com/office/powerpoint/2010/main" val="329350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1565E"/>
                </a:solidFill>
                <a:effectLst/>
                <a:latin typeface="Roboto" panose="02000000000000000000" pitchFamily="2" charset="0"/>
              </a:rPr>
              <a:t>The Cassandra read process ensures fast reads. Read happens across all nodes in parallel. If a node is down, data is read from the replica of the data. Priority for the replica is assigned on the basis of distance. Features of the Cassandra read process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1565E"/>
              </a:solidFill>
              <a:effectLst/>
              <a:latin typeface="Roboto" panose="02000000000000000000" pitchFamily="2" charset="0"/>
            </a:endParaRPr>
          </a:p>
          <a:p>
            <a:pPr algn="l">
              <a:buFont typeface="Arial" panose="020B0604020202020204" pitchFamily="34" charset="0"/>
              <a:buChar char="•"/>
            </a:pPr>
            <a:r>
              <a:rPr lang="en-US" sz="1200" dirty="0"/>
              <a:t>Data on the same node is given first preference and is considered data local.</a:t>
            </a:r>
          </a:p>
          <a:p>
            <a:pPr algn="l">
              <a:buFont typeface="Arial" panose="020B0604020202020204" pitchFamily="34" charset="0"/>
              <a:buChar char="•"/>
            </a:pPr>
            <a:r>
              <a:rPr lang="en-US" sz="1200" dirty="0"/>
              <a:t>Data on the same rack is given second preference and is considered rack local.</a:t>
            </a:r>
          </a:p>
          <a:p>
            <a:pPr algn="l">
              <a:buFont typeface="Arial" panose="020B0604020202020204" pitchFamily="34" charset="0"/>
              <a:buChar char="•"/>
            </a:pPr>
            <a:r>
              <a:rPr lang="en-US" sz="1200" dirty="0"/>
              <a:t>Data on the same data center is given third preference and is considered data center local.</a:t>
            </a:r>
          </a:p>
          <a:p>
            <a:pPr algn="l">
              <a:buFont typeface="Arial" panose="020B0604020202020204" pitchFamily="34" charset="0"/>
              <a:buChar char="•"/>
            </a:pPr>
            <a:r>
              <a:rPr lang="en-US" sz="1200" dirty="0"/>
              <a:t>Data in a different data center is given the least preference.</a:t>
            </a:r>
          </a:p>
          <a:p>
            <a:pPr algn="l"/>
            <a:r>
              <a:rPr lang="en-US" sz="1200" dirty="0"/>
              <a:t>Data in the </a:t>
            </a:r>
            <a:r>
              <a:rPr lang="en-US" sz="1200" dirty="0" err="1"/>
              <a:t>memtable</a:t>
            </a:r>
            <a:r>
              <a:rPr lang="en-US" sz="1200" dirty="0"/>
              <a:t> and </a:t>
            </a:r>
            <a:r>
              <a:rPr lang="en-US" sz="1200" dirty="0" err="1"/>
              <a:t>sstable</a:t>
            </a:r>
            <a:r>
              <a:rPr lang="en-US" sz="1200" dirty="0"/>
              <a:t> is checked first so that the data can be retrieved faster if it is already in memory. </a:t>
            </a:r>
          </a:p>
          <a:p>
            <a:endParaRPr lang="en-IN"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15</a:t>
            </a:fld>
            <a:endParaRPr lang="en-IN"/>
          </a:p>
        </p:txBody>
      </p:sp>
    </p:spTree>
    <p:extLst>
      <p:ext uri="{BB962C8B-B14F-4D97-AF65-F5344CB8AC3E}">
        <p14:creationId xmlns:p14="http://schemas.microsoft.com/office/powerpoint/2010/main" val="110705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A0A23"/>
                </a:solidFill>
                <a:effectLst/>
                <a:latin typeface="Lato" panose="020F0502020204030203" pitchFamily="34" charset="0"/>
              </a:rPr>
              <a:t>It’s recommended to have at least 3 nodes or more. One reason is, in case you need  strong consistency, you need to get confirmed data from at least 2 nodes. Or if 1 node goes down, your cluster would still be available because the 2 remaining nodes are up and running.</a:t>
            </a:r>
          </a:p>
          <a:p>
            <a:endParaRPr lang="en-US" b="0" i="0" dirty="0">
              <a:solidFill>
                <a:srgbClr val="0A0A23"/>
              </a:solidFill>
              <a:effectLst/>
              <a:latin typeface="Lato" panose="020F0502020204030203" pitchFamily="34" charset="0"/>
            </a:endParaRPr>
          </a:p>
          <a:p>
            <a:r>
              <a:rPr lang="en-US" b="0" i="0" dirty="0">
                <a:solidFill>
                  <a:srgbClr val="0A0A23"/>
                </a:solidFill>
                <a:effectLst/>
                <a:latin typeface="Lato" panose="020F0502020204030203" pitchFamily="34" charset="0"/>
              </a:rPr>
              <a:t>Horizontal scaling means you can increase throughput by adding more nodes. If your data is distributed to more servers, then more CPU, memory, and network capacity is available.</a:t>
            </a:r>
          </a:p>
          <a:p>
            <a:endParaRPr lang="en-US" b="0" i="0" dirty="0">
              <a:solidFill>
                <a:srgbClr val="0A0A23"/>
              </a:solidFill>
              <a:effectLst/>
              <a:latin typeface="Lato" panose="020F0502020204030203" pitchFamily="34" charset="0"/>
            </a:endParaRPr>
          </a:p>
          <a:p>
            <a:pPr algn="l">
              <a:buFont typeface="Arial" panose="020B0604020202020204" pitchFamily="34" charset="0"/>
              <a:buChar char="•"/>
            </a:pPr>
            <a:r>
              <a:rPr lang="en-US" b="0" i="0" dirty="0">
                <a:solidFill>
                  <a:srgbClr val="1F2438"/>
                </a:solidFill>
                <a:effectLst/>
                <a:latin typeface="Muli"/>
              </a:rPr>
              <a:t>Cassandra processes data at several stages on the write path, starting with the immediate logging of a write and ending in with a write of data to </a:t>
            </a:r>
            <a:r>
              <a:rPr lang="en-US" b="0" i="0" dirty="0" err="1">
                <a:solidFill>
                  <a:srgbClr val="1F2438"/>
                </a:solidFill>
                <a:effectLst/>
                <a:latin typeface="Muli"/>
              </a:rPr>
              <a:t>disk:Logging</a:t>
            </a:r>
            <a:r>
              <a:rPr lang="en-US" b="0" i="0" dirty="0">
                <a:solidFill>
                  <a:srgbClr val="1F2438"/>
                </a:solidFill>
                <a:effectLst/>
                <a:latin typeface="Muli"/>
              </a:rPr>
              <a:t> data in the commit log</a:t>
            </a:r>
          </a:p>
          <a:p>
            <a:pPr algn="l">
              <a:buFont typeface="Arial" panose="020B0604020202020204" pitchFamily="34" charset="0"/>
              <a:buChar char="•"/>
            </a:pPr>
            <a:r>
              <a:rPr lang="en-US" b="0" i="0" dirty="0">
                <a:solidFill>
                  <a:srgbClr val="1F2438"/>
                </a:solidFill>
                <a:effectLst/>
                <a:latin typeface="Muli"/>
              </a:rPr>
              <a:t>Writing data to the </a:t>
            </a:r>
            <a:r>
              <a:rPr lang="en-US" b="0" i="0" dirty="0" err="1">
                <a:solidFill>
                  <a:srgbClr val="1F2438"/>
                </a:solidFill>
                <a:effectLst/>
                <a:latin typeface="Muli"/>
              </a:rPr>
              <a:t>memtable</a:t>
            </a:r>
            <a:endParaRPr lang="en-US" b="0" i="0" dirty="0">
              <a:solidFill>
                <a:srgbClr val="1F2438"/>
              </a:solidFill>
              <a:effectLst/>
              <a:latin typeface="Muli"/>
            </a:endParaRPr>
          </a:p>
          <a:p>
            <a:pPr algn="l">
              <a:buFont typeface="Arial" panose="020B0604020202020204" pitchFamily="34" charset="0"/>
              <a:buChar char="•"/>
            </a:pPr>
            <a:r>
              <a:rPr lang="en-US" b="0" i="0" dirty="0">
                <a:solidFill>
                  <a:srgbClr val="1F2438"/>
                </a:solidFill>
                <a:effectLst/>
                <a:latin typeface="Muli"/>
              </a:rPr>
              <a:t>Flushing data from the </a:t>
            </a:r>
            <a:r>
              <a:rPr lang="en-US" b="0" i="0" dirty="0" err="1">
                <a:solidFill>
                  <a:srgbClr val="1F2438"/>
                </a:solidFill>
                <a:effectLst/>
                <a:latin typeface="Muli"/>
              </a:rPr>
              <a:t>memtable</a:t>
            </a:r>
            <a:endParaRPr lang="en-US" b="0" i="0" dirty="0">
              <a:solidFill>
                <a:srgbClr val="1F2438"/>
              </a:solidFill>
              <a:effectLst/>
              <a:latin typeface="Muli"/>
            </a:endParaRPr>
          </a:p>
          <a:p>
            <a:pPr algn="l">
              <a:buFont typeface="Arial" panose="020B0604020202020204" pitchFamily="34" charset="0"/>
              <a:buChar char="•"/>
            </a:pPr>
            <a:r>
              <a:rPr lang="en-US" b="0" i="0" dirty="0">
                <a:solidFill>
                  <a:srgbClr val="1F2438"/>
                </a:solidFill>
                <a:effectLst/>
                <a:latin typeface="Muli"/>
              </a:rPr>
              <a:t>Storing data on disk in </a:t>
            </a:r>
            <a:r>
              <a:rPr lang="en-US" b="0" i="0" dirty="0" err="1">
                <a:solidFill>
                  <a:srgbClr val="1F2438"/>
                </a:solidFill>
                <a:effectLst/>
                <a:latin typeface="Muli"/>
              </a:rPr>
              <a:t>SSTables</a:t>
            </a:r>
            <a:endParaRPr lang="en-US" b="0" i="0" dirty="0">
              <a:solidFill>
                <a:srgbClr val="1F2438"/>
              </a:solidFill>
              <a:effectLst/>
              <a:latin typeface="Muli"/>
            </a:endParaRPr>
          </a:p>
          <a:p>
            <a:endParaRPr lang="en-US" b="0" i="0" dirty="0">
              <a:solidFill>
                <a:srgbClr val="0A0A23"/>
              </a:solidFill>
              <a:effectLst/>
              <a:latin typeface="Lato" panose="020F0502020204030203" pitchFamily="34" charset="0"/>
            </a:endParaRPr>
          </a:p>
          <a:p>
            <a:endParaRPr lang="en-US" b="0" i="0" dirty="0">
              <a:solidFill>
                <a:srgbClr val="0A0A23"/>
              </a:solidFill>
              <a:effectLst/>
              <a:latin typeface="Lato" panose="020F0502020204030203" pitchFamily="34" charset="0"/>
            </a:endParaRPr>
          </a:p>
          <a:p>
            <a:r>
              <a:rPr lang="en-US" b="0" i="0" dirty="0">
                <a:solidFill>
                  <a:srgbClr val="1F2438"/>
                </a:solidFill>
                <a:effectLst/>
                <a:latin typeface="Muli"/>
              </a:rPr>
              <a:t>The Cassandra write process stores data in files called </a:t>
            </a:r>
            <a:r>
              <a:rPr lang="en-US" b="0" i="0" dirty="0" err="1">
                <a:solidFill>
                  <a:srgbClr val="1F2438"/>
                </a:solidFill>
                <a:effectLst/>
                <a:latin typeface="Muli"/>
              </a:rPr>
              <a:t>SSTables</a:t>
            </a:r>
            <a:r>
              <a:rPr lang="en-US" b="0" i="0" dirty="0">
                <a:solidFill>
                  <a:srgbClr val="1F2438"/>
                </a:solidFill>
                <a:effectLst/>
                <a:latin typeface="Muli"/>
              </a:rPr>
              <a:t>. </a:t>
            </a:r>
            <a:r>
              <a:rPr lang="en-US" b="0" i="0" dirty="0" err="1">
                <a:solidFill>
                  <a:srgbClr val="1F2438"/>
                </a:solidFill>
                <a:effectLst/>
                <a:latin typeface="Muli"/>
              </a:rPr>
              <a:t>SSTables</a:t>
            </a:r>
            <a:r>
              <a:rPr lang="en-US" b="0" i="0" dirty="0">
                <a:solidFill>
                  <a:srgbClr val="1F2438"/>
                </a:solidFill>
                <a:effectLst/>
                <a:latin typeface="Muli"/>
              </a:rPr>
              <a:t> are immutable. Instead of overwriting existing rows with inserts or updates, Cassandra writes new timestamped versions of the inserted or updated data in new </a:t>
            </a:r>
            <a:r>
              <a:rPr lang="en-US" b="0" i="0" dirty="0" err="1">
                <a:solidFill>
                  <a:srgbClr val="1F2438"/>
                </a:solidFill>
                <a:effectLst/>
                <a:latin typeface="Muli"/>
              </a:rPr>
              <a:t>SSTables</a:t>
            </a:r>
            <a:r>
              <a:rPr lang="en-US" b="0" i="0" dirty="0">
                <a:solidFill>
                  <a:srgbClr val="1F2438"/>
                </a:solidFill>
                <a:effectLst/>
                <a:latin typeface="Muli"/>
              </a:rPr>
              <a:t>. Cassandra does not perform deletes by removing the deleted data: instead, Cassandra marks it with </a:t>
            </a:r>
            <a:r>
              <a:rPr lang="en-US" b="0" i="0" u="none" strike="noStrike" dirty="0">
                <a:solidFill>
                  <a:srgbClr val="055992"/>
                </a:solidFill>
                <a:effectLst/>
                <a:latin typeface="Muli"/>
                <a:hlinkClick r:id="rId3"/>
              </a:rPr>
              <a:t>tombstones</a:t>
            </a:r>
            <a:r>
              <a:rPr lang="en-US" b="0" i="0" dirty="0">
                <a:solidFill>
                  <a:srgbClr val="1F2438"/>
                </a:solidFill>
                <a:effectLst/>
                <a:latin typeface="Muli"/>
              </a:rPr>
              <a:t>.</a:t>
            </a:r>
            <a:endParaRPr lang="en-US" b="0" i="0" dirty="0">
              <a:solidFill>
                <a:srgbClr val="0A0A23"/>
              </a:solidFill>
              <a:effectLst/>
              <a:latin typeface="Lato" panose="020F0502020204030203" pitchFamily="34" charset="0"/>
            </a:endParaRPr>
          </a:p>
          <a:p>
            <a:endParaRPr lang="en-US" b="0" i="0" dirty="0">
              <a:solidFill>
                <a:srgbClr val="0A0A23"/>
              </a:solidFill>
              <a:effectLst/>
              <a:latin typeface="Lato" panose="020F0502020204030203" pitchFamily="34" charset="0"/>
            </a:endParaRPr>
          </a:p>
          <a:p>
            <a:r>
              <a:rPr lang="en-US" b="0" i="0" dirty="0">
                <a:solidFill>
                  <a:srgbClr val="1F2438"/>
                </a:solidFill>
                <a:effectLst/>
                <a:latin typeface="Muli"/>
              </a:rPr>
              <a:t>To keep the database healthy, Cassandra periodically merges </a:t>
            </a:r>
            <a:r>
              <a:rPr lang="en-US" b="0" i="0" dirty="0" err="1">
                <a:solidFill>
                  <a:srgbClr val="1F2438"/>
                </a:solidFill>
                <a:effectLst/>
                <a:latin typeface="Muli"/>
              </a:rPr>
              <a:t>SSTables</a:t>
            </a:r>
            <a:r>
              <a:rPr lang="en-US" b="0" i="0" dirty="0">
                <a:solidFill>
                  <a:srgbClr val="1F2438"/>
                </a:solidFill>
                <a:effectLst/>
                <a:latin typeface="Muli"/>
              </a:rPr>
              <a:t> and discards old data. This process is called compaction.</a:t>
            </a:r>
            <a:endParaRPr lang="en-US" b="0" i="0" dirty="0">
              <a:solidFill>
                <a:srgbClr val="0A0A23"/>
              </a:solidFill>
              <a:effectLst/>
              <a:latin typeface="Lato" panose="020F0502020204030203" pitchFamily="34" charset="0"/>
            </a:endParaRPr>
          </a:p>
          <a:p>
            <a:endParaRPr lang="en-IN" dirty="0"/>
          </a:p>
          <a:p>
            <a:pPr algn="l">
              <a:buFont typeface="Arial" panose="020B0604020202020204" pitchFamily="34" charset="0"/>
              <a:buChar char="•"/>
            </a:pPr>
            <a:r>
              <a:rPr lang="en-US" b="0" i="0" dirty="0">
                <a:solidFill>
                  <a:srgbClr val="1F2438"/>
                </a:solidFill>
                <a:effectLst/>
                <a:latin typeface="Muli"/>
              </a:rPr>
              <a:t>Cassandra processes data at several stages on the read path to discover where the data is stored, starting with the data in the </a:t>
            </a:r>
            <a:r>
              <a:rPr lang="en-US" b="0" i="0" dirty="0" err="1">
                <a:solidFill>
                  <a:srgbClr val="1F2438"/>
                </a:solidFill>
                <a:effectLst/>
                <a:latin typeface="Muli"/>
              </a:rPr>
              <a:t>memtable</a:t>
            </a:r>
            <a:r>
              <a:rPr lang="en-US" b="0" i="0" dirty="0">
                <a:solidFill>
                  <a:srgbClr val="1F2438"/>
                </a:solidFill>
                <a:effectLst/>
                <a:latin typeface="Muli"/>
              </a:rPr>
              <a:t> and finishing with </a:t>
            </a:r>
            <a:r>
              <a:rPr lang="en-US" b="0" i="0" dirty="0" err="1">
                <a:solidFill>
                  <a:srgbClr val="1F2438"/>
                </a:solidFill>
                <a:effectLst/>
                <a:latin typeface="Muli"/>
              </a:rPr>
              <a:t>SSTables:Check</a:t>
            </a:r>
            <a:r>
              <a:rPr lang="en-US" b="0" i="0" dirty="0">
                <a:solidFill>
                  <a:srgbClr val="1F2438"/>
                </a:solidFill>
                <a:effectLst/>
                <a:latin typeface="Muli"/>
              </a:rPr>
              <a:t> the </a:t>
            </a:r>
            <a:r>
              <a:rPr lang="en-US" b="0" i="0" dirty="0" err="1">
                <a:solidFill>
                  <a:srgbClr val="1F2438"/>
                </a:solidFill>
                <a:effectLst/>
                <a:latin typeface="Muli"/>
              </a:rPr>
              <a:t>memtable</a:t>
            </a:r>
            <a:endParaRPr lang="en-US" b="0" i="0" dirty="0">
              <a:solidFill>
                <a:srgbClr val="1F2438"/>
              </a:solidFill>
              <a:effectLst/>
              <a:latin typeface="Muli"/>
            </a:endParaRPr>
          </a:p>
          <a:p>
            <a:pPr algn="l">
              <a:buFont typeface="Arial" panose="020B0604020202020204" pitchFamily="34" charset="0"/>
              <a:buChar char="•"/>
            </a:pPr>
            <a:r>
              <a:rPr lang="en-US" b="0" i="0" dirty="0">
                <a:solidFill>
                  <a:srgbClr val="1F2438"/>
                </a:solidFill>
                <a:effectLst/>
                <a:latin typeface="Muli"/>
              </a:rPr>
              <a:t>Check row cache, if enabled</a:t>
            </a:r>
          </a:p>
          <a:p>
            <a:pPr algn="l">
              <a:buFont typeface="Arial" panose="020B0604020202020204" pitchFamily="34" charset="0"/>
              <a:buChar char="•"/>
            </a:pPr>
            <a:r>
              <a:rPr lang="en-US" b="0" i="0" dirty="0">
                <a:solidFill>
                  <a:srgbClr val="1F2438"/>
                </a:solidFill>
                <a:effectLst/>
                <a:latin typeface="Muli"/>
              </a:rPr>
              <a:t>Checks Bloom filter</a:t>
            </a:r>
          </a:p>
          <a:p>
            <a:pPr algn="l">
              <a:buFont typeface="Arial" panose="020B0604020202020204" pitchFamily="34" charset="0"/>
              <a:buChar char="•"/>
            </a:pPr>
            <a:r>
              <a:rPr lang="en-US" b="0" i="0" dirty="0">
                <a:solidFill>
                  <a:srgbClr val="1F2438"/>
                </a:solidFill>
                <a:effectLst/>
                <a:latin typeface="Muli"/>
              </a:rPr>
              <a:t>Checks partition key cache, if enabled</a:t>
            </a:r>
          </a:p>
          <a:p>
            <a:pPr algn="l">
              <a:buFont typeface="Arial" panose="020B0604020202020204" pitchFamily="34" charset="0"/>
              <a:buChar char="•"/>
            </a:pPr>
            <a:r>
              <a:rPr lang="en-US" b="0" i="0" dirty="0">
                <a:solidFill>
                  <a:srgbClr val="1F2438"/>
                </a:solidFill>
                <a:effectLst/>
                <a:latin typeface="Muli"/>
              </a:rPr>
              <a:t>Goes directly to the compression offset map if a partition key is found in the partition key cache, or checks the partition summary if </a:t>
            </a:r>
            <a:r>
              <a:rPr lang="en-US" b="0" i="0" dirty="0" err="1">
                <a:solidFill>
                  <a:srgbClr val="1F2438"/>
                </a:solidFill>
                <a:effectLst/>
                <a:latin typeface="Muli"/>
              </a:rPr>
              <a:t>notIf</a:t>
            </a:r>
            <a:r>
              <a:rPr lang="en-US" b="0" i="0" dirty="0">
                <a:solidFill>
                  <a:srgbClr val="1F2438"/>
                </a:solidFill>
                <a:effectLst/>
                <a:latin typeface="Muli"/>
              </a:rPr>
              <a:t> the partition summary is checked, then the partition index is accessed</a:t>
            </a:r>
          </a:p>
          <a:p>
            <a:pPr algn="l">
              <a:buFont typeface="Arial" panose="020B0604020202020204" pitchFamily="34" charset="0"/>
              <a:buChar char="•"/>
            </a:pPr>
            <a:r>
              <a:rPr lang="en-US" b="0" i="0" dirty="0">
                <a:solidFill>
                  <a:srgbClr val="1F2438"/>
                </a:solidFill>
                <a:effectLst/>
                <a:latin typeface="Muli"/>
              </a:rPr>
              <a:t>Locates the data on disk using the compression offset map</a:t>
            </a:r>
          </a:p>
          <a:p>
            <a:pPr algn="l">
              <a:buFont typeface="Arial" panose="020B0604020202020204" pitchFamily="34" charset="0"/>
              <a:buChar char="•"/>
            </a:pPr>
            <a:r>
              <a:rPr lang="en-US" b="0" i="0" dirty="0">
                <a:solidFill>
                  <a:srgbClr val="1F2438"/>
                </a:solidFill>
                <a:effectLst/>
                <a:latin typeface="Muli"/>
              </a:rPr>
              <a:t>Fetches the data from the </a:t>
            </a:r>
            <a:r>
              <a:rPr lang="en-US" b="0" i="0" dirty="0" err="1">
                <a:solidFill>
                  <a:srgbClr val="1F2438"/>
                </a:solidFill>
                <a:effectLst/>
                <a:latin typeface="Muli"/>
              </a:rPr>
              <a:t>SSTable</a:t>
            </a:r>
            <a:r>
              <a:rPr lang="en-US" b="0" i="0" dirty="0">
                <a:solidFill>
                  <a:srgbClr val="1F2438"/>
                </a:solidFill>
                <a:effectLst/>
                <a:latin typeface="Muli"/>
              </a:rPr>
              <a:t> on disk</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19</a:t>
            </a:fld>
            <a:endParaRPr lang="en-IN"/>
          </a:p>
        </p:txBody>
      </p:sp>
    </p:spTree>
    <p:extLst>
      <p:ext uri="{BB962C8B-B14F-4D97-AF65-F5344CB8AC3E}">
        <p14:creationId xmlns:p14="http://schemas.microsoft.com/office/powerpoint/2010/main" val="356953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51565E"/>
                </a:solidFill>
                <a:effectLst/>
                <a:latin typeface="Roboto" panose="02000000000000000000" pitchFamily="2" charset="0"/>
              </a:rPr>
              <a:t>For a given key, a hash value is generated in the range of 1 to 100. Keys with hash values in the range 1 to 25 are stored on the first node, 26 to 50 are stored on the second node, 51 to 75 are stored on the third node, and 76 to 100 are stored on the fourth node. Please note that actual tokens and hash values in Cassandra are 127-bit positive integers.</a:t>
            </a:r>
            <a:endParaRPr lang="en-IN" dirty="0"/>
          </a:p>
        </p:txBody>
      </p:sp>
    </p:spTree>
    <p:extLst>
      <p:ext uri="{BB962C8B-B14F-4D97-AF65-F5344CB8AC3E}">
        <p14:creationId xmlns:p14="http://schemas.microsoft.com/office/powerpoint/2010/main" val="402722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51565E"/>
                </a:solidFill>
                <a:effectLst/>
                <a:latin typeface="Roboto" panose="02000000000000000000" pitchFamily="2" charset="0"/>
              </a:rPr>
              <a:t>In step 1, one node connects to three other nodes. In step 2, each of the three nodes connects to three other nodes, thus connecting to nine nodes in total in step 2. So a total of 13 nodes are connected in 2 steps.</a:t>
            </a:r>
            <a:endParaRPr lang="en-IN" dirty="0"/>
          </a:p>
        </p:txBody>
      </p:sp>
    </p:spTree>
    <p:extLst>
      <p:ext uri="{BB962C8B-B14F-4D97-AF65-F5344CB8AC3E}">
        <p14:creationId xmlns:p14="http://schemas.microsoft.com/office/powerpoint/2010/main" val="317614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A0A23"/>
                </a:solidFill>
                <a:effectLst/>
                <a:latin typeface="Lato" panose="020F0502020204030203" pitchFamily="34" charset="0"/>
              </a:rPr>
              <a:t>Partitioning is the foundation for scalability, and it is based on the partition key. In this example, partitions are created based on </a:t>
            </a:r>
            <a:r>
              <a:rPr lang="en-US" dirty="0"/>
              <a:t>country</a:t>
            </a:r>
            <a:r>
              <a:rPr lang="en-US" b="0" i="0" dirty="0">
                <a:solidFill>
                  <a:srgbClr val="0A0A23"/>
                </a:solidFill>
                <a:effectLst/>
                <a:latin typeface="Lato" panose="020F0502020204030203" pitchFamily="34" charset="0"/>
              </a:rPr>
              <a:t>. All rows with the </a:t>
            </a:r>
            <a:r>
              <a:rPr lang="en-US" dirty="0"/>
              <a:t>country</a:t>
            </a:r>
            <a:r>
              <a:rPr lang="en-US" b="0" i="0" dirty="0">
                <a:solidFill>
                  <a:srgbClr val="0A0A23"/>
                </a:solidFill>
                <a:effectLst/>
                <a:latin typeface="Lato" panose="020F0502020204030203" pitchFamily="34" charset="0"/>
              </a:rPr>
              <a:t> </a:t>
            </a:r>
            <a:r>
              <a:rPr lang="en-US" dirty="0"/>
              <a:t>US</a:t>
            </a:r>
            <a:r>
              <a:rPr lang="en-US" b="0" i="0" dirty="0">
                <a:solidFill>
                  <a:srgbClr val="0A0A23"/>
                </a:solidFill>
                <a:effectLst/>
                <a:latin typeface="Lato" panose="020F0502020204030203" pitchFamily="34" charset="0"/>
              </a:rPr>
              <a:t> are placed in a partition. All other rows with the country </a:t>
            </a:r>
            <a:r>
              <a:rPr lang="en-US" dirty="0"/>
              <a:t>UK</a:t>
            </a:r>
            <a:r>
              <a:rPr lang="en-US" b="0" i="0" dirty="0">
                <a:solidFill>
                  <a:srgbClr val="0A0A23"/>
                </a:solidFill>
                <a:effectLst/>
                <a:latin typeface="Lato" panose="020F0502020204030203" pitchFamily="34" charset="0"/>
              </a:rPr>
              <a:t> will be stored in another partition.</a:t>
            </a:r>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30</a:t>
            </a:fld>
            <a:endParaRPr lang="en-IN"/>
          </a:p>
        </p:txBody>
      </p:sp>
    </p:spTree>
    <p:extLst>
      <p:ext uri="{BB962C8B-B14F-4D97-AF65-F5344CB8AC3E}">
        <p14:creationId xmlns:p14="http://schemas.microsoft.com/office/powerpoint/2010/main" val="196676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cqlsh</a:t>
            </a:r>
            <a:r>
              <a:rPr lang="en-US" dirty="0">
                <a:solidFill>
                  <a:srgbClr val="9A6E3A"/>
                </a:solidFill>
                <a:effectLst/>
                <a:latin typeface="inherit"/>
              </a:rPr>
              <a:t>&gt;</a:t>
            </a:r>
            <a:r>
              <a:rPr lang="en-US" dirty="0"/>
              <a:t> SELECT * FROM </a:t>
            </a:r>
            <a:r>
              <a:rPr lang="en-US" dirty="0" err="1"/>
              <a:t>learn_cassandra.users_by_email</a:t>
            </a:r>
            <a:r>
              <a:rPr lang="en-US" dirty="0"/>
              <a:t> WHERE </a:t>
            </a:r>
            <a:r>
              <a:rPr lang="en-US" dirty="0" err="1">
                <a:solidFill>
                  <a:srgbClr val="EE9900"/>
                </a:solidFill>
                <a:effectLst/>
                <a:latin typeface="inherit"/>
              </a:rPr>
              <a:t>user_email</a:t>
            </a:r>
            <a:r>
              <a:rPr lang="en-US" dirty="0">
                <a:solidFill>
                  <a:srgbClr val="9A6E3A"/>
                </a:solidFill>
                <a:effectLst/>
                <a:latin typeface="inherit"/>
              </a:rPr>
              <a:t>=</a:t>
            </a:r>
            <a:r>
              <a:rPr lang="en-US" dirty="0">
                <a:solidFill>
                  <a:srgbClr val="669900"/>
                </a:solidFill>
                <a:effectLst/>
                <a:latin typeface="inherit"/>
              </a:rPr>
              <a:t>'alice@email.com’</a:t>
            </a:r>
            <a:r>
              <a:rPr lang="en-US" dirty="0">
                <a:solidFill>
                  <a:srgbClr val="999999"/>
                </a:solidFill>
                <a:effectLst/>
                <a:latin typeface="inherit"/>
              </a:rPr>
              <a:t>;</a:t>
            </a:r>
          </a:p>
          <a:p>
            <a:endParaRPr lang="en-US" dirty="0">
              <a:solidFill>
                <a:srgbClr val="999999"/>
              </a:solidFill>
              <a:effectLst/>
              <a:latin typeface="inherit"/>
            </a:endParaRPr>
          </a:p>
          <a:p>
            <a:r>
              <a:rPr lang="en-US" dirty="0" err="1"/>
              <a:t>cqlsh</a:t>
            </a:r>
            <a:r>
              <a:rPr lang="en-US" dirty="0">
                <a:solidFill>
                  <a:srgbClr val="9A6E3A"/>
                </a:solidFill>
                <a:effectLst/>
                <a:latin typeface="inherit"/>
              </a:rPr>
              <a:t>&gt;</a:t>
            </a:r>
            <a:r>
              <a:rPr lang="en-US" dirty="0"/>
              <a:t> SELECT * FROM </a:t>
            </a:r>
            <a:r>
              <a:rPr lang="en-US" dirty="0" err="1"/>
              <a:t>learn_cassandra.users_by_email</a:t>
            </a:r>
            <a:r>
              <a:rPr lang="en-US" dirty="0"/>
              <a:t> WHERE </a:t>
            </a:r>
            <a:r>
              <a:rPr lang="en-US" dirty="0">
                <a:solidFill>
                  <a:srgbClr val="EE9900"/>
                </a:solidFill>
                <a:effectLst/>
                <a:latin typeface="inherit"/>
              </a:rPr>
              <a:t>age</a:t>
            </a:r>
            <a:r>
              <a:rPr lang="en-US" dirty="0">
                <a:solidFill>
                  <a:srgbClr val="9A6E3A"/>
                </a:solidFill>
                <a:effectLst/>
                <a:latin typeface="inherit"/>
              </a:rPr>
              <a:t>=</a:t>
            </a:r>
            <a:r>
              <a:rPr lang="en-US" dirty="0">
                <a:solidFill>
                  <a:srgbClr val="990055"/>
                </a:solidFill>
                <a:effectLst/>
                <a:latin typeface="inherit"/>
              </a:rPr>
              <a:t>26</a:t>
            </a:r>
            <a:r>
              <a:rPr lang="en-US" dirty="0"/>
              <a:t> ALLOW FILTERING</a:t>
            </a:r>
            <a:r>
              <a:rPr lang="en-US" dirty="0">
                <a:solidFill>
                  <a:srgbClr val="999999"/>
                </a:solidFill>
                <a:effectLst/>
                <a:latin typeface="inherit"/>
              </a:rPr>
              <a:t>;</a:t>
            </a:r>
          </a:p>
          <a:p>
            <a:endParaRPr lang="en-US" dirty="0">
              <a:solidFill>
                <a:srgbClr val="999999"/>
              </a:solidFill>
              <a:effectLst/>
              <a:latin typeface="inherit"/>
            </a:endParaRP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32</a:t>
            </a:fld>
            <a:endParaRPr lang="en-IN"/>
          </a:p>
        </p:txBody>
      </p:sp>
    </p:spTree>
    <p:extLst>
      <p:ext uri="{BB962C8B-B14F-4D97-AF65-F5344CB8AC3E}">
        <p14:creationId xmlns:p14="http://schemas.microsoft.com/office/powerpoint/2010/main" val="306276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36978"/>
                </a:solidFill>
                <a:effectLst/>
                <a:latin typeface="Roboto" panose="02000000000000000000" pitchFamily="2" charset="0"/>
              </a:rPr>
              <a:t>The CAP theorem states that a distributed system can provide only two of three desired properties: consistency, availability, and partition tolerance. </a:t>
            </a:r>
          </a:p>
          <a:p>
            <a:pPr algn="l"/>
            <a:r>
              <a:rPr lang="en-US" b="1" i="0" dirty="0">
                <a:solidFill>
                  <a:srgbClr val="636978"/>
                </a:solidFill>
                <a:effectLst/>
                <a:latin typeface="inherit"/>
              </a:rPr>
              <a:t>Consistency (C)</a:t>
            </a:r>
            <a:r>
              <a:rPr lang="en-US" b="0" i="0" dirty="0">
                <a:solidFill>
                  <a:srgbClr val="636978"/>
                </a:solidFill>
                <a:effectLst/>
                <a:latin typeface="Roboto" panose="02000000000000000000" pitchFamily="2" charset="0"/>
              </a:rPr>
              <a:t>: Every client sees the same data. Every read receives the data from the most recent write. </a:t>
            </a:r>
          </a:p>
          <a:p>
            <a:pPr algn="l"/>
            <a:r>
              <a:rPr lang="en-US" b="1" i="0" dirty="0">
                <a:solidFill>
                  <a:srgbClr val="636978"/>
                </a:solidFill>
                <a:effectLst/>
                <a:latin typeface="inherit"/>
              </a:rPr>
              <a:t>Availability (A)</a:t>
            </a:r>
            <a:r>
              <a:rPr lang="en-US" b="0" i="0" dirty="0">
                <a:solidFill>
                  <a:srgbClr val="636978"/>
                </a:solidFill>
                <a:effectLst/>
                <a:latin typeface="Roboto" panose="02000000000000000000" pitchFamily="2" charset="0"/>
              </a:rPr>
              <a:t>: Every request gets a non-error response, but the response may not contain the most recent data.</a:t>
            </a:r>
          </a:p>
          <a:p>
            <a:pPr algn="l"/>
            <a:r>
              <a:rPr lang="en-US" b="1" i="0" dirty="0">
                <a:solidFill>
                  <a:srgbClr val="636978"/>
                </a:solidFill>
                <a:effectLst/>
                <a:latin typeface="inherit"/>
              </a:rPr>
              <a:t>Partition Tolerance (P)</a:t>
            </a:r>
            <a:r>
              <a:rPr lang="en-US" b="0" i="0" dirty="0">
                <a:solidFill>
                  <a:srgbClr val="636978"/>
                </a:solidFill>
                <a:effectLst/>
                <a:latin typeface="Roboto" panose="02000000000000000000" pitchFamily="2" charset="0"/>
              </a:rPr>
              <a:t>: The system continues to operate despite one or more breaks in inter-node communication caused by a network or node failure. </a:t>
            </a:r>
          </a:p>
          <a:p>
            <a:pPr algn="l"/>
            <a:r>
              <a:rPr lang="en-US" b="0" i="0" dirty="0">
                <a:solidFill>
                  <a:srgbClr val="636978"/>
                </a:solidFill>
                <a:effectLst/>
                <a:latin typeface="Roboto" panose="02000000000000000000" pitchFamily="2" charset="0"/>
              </a:rPr>
              <a:t>Because a distributed system must be partition tolerant, the only choices are deciding between availability and consistency. If part of a cluster becomes unavailable, a system will either: </a:t>
            </a:r>
          </a:p>
          <a:p>
            <a:pPr algn="l">
              <a:buFont typeface="Arial" panose="020B0604020202020204" pitchFamily="34" charset="0"/>
              <a:buChar char="•"/>
            </a:pPr>
            <a:r>
              <a:rPr lang="en-US" b="0" i="0" dirty="0">
                <a:solidFill>
                  <a:srgbClr val="636978"/>
                </a:solidFill>
                <a:effectLst/>
                <a:latin typeface="Roboto" panose="02000000000000000000" pitchFamily="2" charset="0"/>
              </a:rPr>
              <a:t>Safeguard data consistency by canceling the request even if it decreases the availability of the system. Such systems are called CP systems. </a:t>
            </a:r>
          </a:p>
          <a:p>
            <a:pPr algn="l">
              <a:buFont typeface="Arial" panose="020B0604020202020204" pitchFamily="34" charset="0"/>
              <a:buChar char="•"/>
            </a:pPr>
            <a:r>
              <a:rPr lang="en-US" b="0" i="0" dirty="0">
                <a:solidFill>
                  <a:srgbClr val="636978"/>
                </a:solidFill>
                <a:effectLst/>
                <a:latin typeface="Roboto" panose="02000000000000000000" pitchFamily="2" charset="0"/>
              </a:rPr>
              <a:t>Provide availability even though inconsistent data may be returned. These systems are AP distributed systems. </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34</a:t>
            </a:fld>
            <a:endParaRPr lang="en-IN"/>
          </a:p>
        </p:txBody>
      </p:sp>
    </p:spTree>
    <p:extLst>
      <p:ext uri="{BB962C8B-B14F-4D97-AF65-F5344CB8AC3E}">
        <p14:creationId xmlns:p14="http://schemas.microsoft.com/office/powerpoint/2010/main" val="370596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9DD9"/>
          </a:solidFill>
        </p:spPr>
        <p:txBody>
          <a:bodyPr wrap="square" lIns="0" tIns="0" rIns="0" bIns="0" rtlCol="0"/>
          <a:lstStyle/>
          <a:p>
            <a:endParaRPr/>
          </a:p>
        </p:txBody>
      </p:sp>
      <p:sp>
        <p:nvSpPr>
          <p:cNvPr id="21" name="bk object 21"/>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076A2"/>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58AAF1"/>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E6EC5"/>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E6EC5"/>
          </a:solidFill>
        </p:spPr>
        <p:txBody>
          <a:bodyPr wrap="square" lIns="0" tIns="0" rIns="0" bIns="0" rtlCol="0"/>
          <a:lstStyle/>
          <a:p>
            <a:endParaRPr/>
          </a:p>
        </p:txBody>
      </p:sp>
      <p:sp>
        <p:nvSpPr>
          <p:cNvPr id="25" name="bk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2" name="Holder 2"/>
          <p:cNvSpPr>
            <a:spLocks noGrp="1"/>
          </p:cNvSpPr>
          <p:nvPr>
            <p:ph type="ctrTitle"/>
          </p:nvPr>
        </p:nvSpPr>
        <p:spPr>
          <a:xfrm>
            <a:off x="756310" y="646429"/>
            <a:ext cx="10679379" cy="375919"/>
          </a:xfrm>
          <a:prstGeom prst="rect">
            <a:avLst/>
          </a:prstGeom>
        </p:spPr>
        <p:txBody>
          <a:bodyPr wrap="square" lIns="0" tIns="0" rIns="0" bIns="0">
            <a:spAutoFit/>
          </a:bodyPr>
          <a:lstStyle>
            <a:lvl1pPr>
              <a:defRPr sz="2400" b="1" i="0">
                <a:solidFill>
                  <a:srgbClr val="0E6EC5"/>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9DD9"/>
          </a:solidFill>
        </p:spPr>
        <p:txBody>
          <a:bodyPr wrap="square" lIns="0" tIns="0" rIns="0" bIns="0" rtlCol="0"/>
          <a:lstStyle/>
          <a:p>
            <a:endParaRPr/>
          </a:p>
        </p:txBody>
      </p:sp>
      <p:sp>
        <p:nvSpPr>
          <p:cNvPr id="21" name="bk object 21"/>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076A2"/>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58AAF1"/>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E6EC5"/>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E6EC5"/>
          </a:solidFill>
        </p:spPr>
        <p:txBody>
          <a:bodyPr wrap="square" lIns="0" tIns="0" rIns="0" bIns="0" rtlCol="0"/>
          <a:lstStyle/>
          <a:p>
            <a:endParaRPr/>
          </a:p>
        </p:txBody>
      </p:sp>
      <p:sp>
        <p:nvSpPr>
          <p:cNvPr id="25" name="bk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0E6EC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0" i="0">
                <a:solidFill>
                  <a:srgbClr val="404040"/>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E6EC5"/>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9DD9"/>
          </a:solidFill>
        </p:spPr>
        <p:txBody>
          <a:bodyPr wrap="square" lIns="0" tIns="0" rIns="0" bIns="0" rtlCol="0"/>
          <a:lstStyle/>
          <a:p>
            <a:endParaRPr/>
          </a:p>
        </p:txBody>
      </p:sp>
      <p:sp>
        <p:nvSpPr>
          <p:cNvPr id="21" name="bk object 21"/>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076A2"/>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58AAF1"/>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E6EC5"/>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E6EC5"/>
          </a:solidFill>
        </p:spPr>
        <p:txBody>
          <a:bodyPr wrap="square" lIns="0" tIns="0" rIns="0" bIns="0" rtlCol="0"/>
          <a:lstStyle/>
          <a:p>
            <a:endParaRPr/>
          </a:p>
        </p:txBody>
      </p:sp>
      <p:sp>
        <p:nvSpPr>
          <p:cNvPr id="25" name="bk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0E6EC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9DD9"/>
          </a:solidFill>
        </p:spPr>
        <p:txBody>
          <a:bodyPr wrap="square" lIns="0" tIns="0" rIns="0" bIns="0" rtlCol="0"/>
          <a:lstStyle/>
          <a:p>
            <a:endParaRPr/>
          </a:p>
        </p:txBody>
      </p:sp>
      <p:sp>
        <p:nvSpPr>
          <p:cNvPr id="21" name="bk object 21"/>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076A2"/>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58AAF1"/>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E6EC5"/>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E6EC5"/>
          </a:solidFill>
        </p:spPr>
        <p:txBody>
          <a:bodyPr wrap="square" lIns="0" tIns="0" rIns="0" bIns="0" rtlCol="0"/>
          <a:lstStyle/>
          <a:p>
            <a:endParaRPr/>
          </a:p>
        </p:txBody>
      </p:sp>
      <p:sp>
        <p:nvSpPr>
          <p:cNvPr id="2" name="Holder 2"/>
          <p:cNvSpPr>
            <a:spLocks noGrp="1"/>
          </p:cNvSpPr>
          <p:nvPr>
            <p:ph type="title"/>
          </p:nvPr>
        </p:nvSpPr>
        <p:spPr>
          <a:xfrm>
            <a:off x="500887" y="371855"/>
            <a:ext cx="11190224" cy="375920"/>
          </a:xfrm>
          <a:prstGeom prst="rect">
            <a:avLst/>
          </a:prstGeom>
        </p:spPr>
        <p:txBody>
          <a:bodyPr wrap="square" lIns="0" tIns="0" rIns="0" bIns="0">
            <a:spAutoFit/>
          </a:bodyPr>
          <a:lstStyle>
            <a:lvl1pPr>
              <a:defRPr sz="2400" b="1" i="0">
                <a:solidFill>
                  <a:srgbClr val="0E6EC5"/>
                </a:solidFill>
                <a:latin typeface="Trebuchet MS"/>
                <a:cs typeface="Trebuchet MS"/>
              </a:defRPr>
            </a:lvl1pPr>
          </a:lstStyle>
          <a:p>
            <a:endParaRPr/>
          </a:p>
        </p:txBody>
      </p:sp>
      <p:sp>
        <p:nvSpPr>
          <p:cNvPr id="3" name="Holder 3"/>
          <p:cNvSpPr>
            <a:spLocks noGrp="1"/>
          </p:cNvSpPr>
          <p:nvPr>
            <p:ph type="body" idx="1"/>
          </p:nvPr>
        </p:nvSpPr>
        <p:spPr>
          <a:xfrm>
            <a:off x="916939" y="1140586"/>
            <a:ext cx="10358120" cy="4700270"/>
          </a:xfrm>
          <a:prstGeom prst="rect">
            <a:avLst/>
          </a:prstGeom>
        </p:spPr>
        <p:txBody>
          <a:bodyPr wrap="square" lIns="0" tIns="0" rIns="0" bIns="0">
            <a:spAutoFit/>
          </a:bodyPr>
          <a:lstStyle>
            <a:lvl1pPr>
              <a:defRPr sz="1800" b="0" i="0">
                <a:solidFill>
                  <a:srgbClr val="404040"/>
                </a:solidFill>
                <a:latin typeface="Trebuchet MS"/>
                <a:cs typeface="Trebuchet MS"/>
              </a:defRPr>
            </a:lvl1pPr>
          </a:lstStyle>
          <a:p>
            <a:endParaRPr/>
          </a:p>
        </p:txBody>
      </p:sp>
      <p:sp>
        <p:nvSpPr>
          <p:cNvPr id="4" name="Holder 4"/>
          <p:cNvSpPr>
            <a:spLocks noGrp="1"/>
          </p:cNvSpPr>
          <p:nvPr>
            <p:ph type="ftr" sz="quarter" idx="5"/>
          </p:nvPr>
        </p:nvSpPr>
        <p:spPr>
          <a:xfrm>
            <a:off x="154939" y="6426200"/>
            <a:ext cx="3905885" cy="333375"/>
          </a:xfrm>
          <a:prstGeom prst="rect">
            <a:avLst/>
          </a:prstGeom>
        </p:spPr>
        <p:txBody>
          <a:bodyPr wrap="square" lIns="0" tIns="0" rIns="0" bIns="0">
            <a:spAutoFit/>
          </a:bodyPr>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4/19/2023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Eventual_consistenc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hyperlink" Target="http://www.datastax.com/documentation/cql/3.1/pdf/cql31.pdf" TargetMode="External"/><Relationship Id="rId2" Type="http://schemas.openxmlformats.org/officeDocument/2006/relationships/hyperlink" Target="http://www.datastax.com/documentation/cassandra/2.0/cassandra/gettingStartedCassandraIntro.html" TargetMode="External"/><Relationship Id="rId1" Type="http://schemas.openxmlformats.org/officeDocument/2006/relationships/slideLayout" Target="../slideLayouts/slideLayout2.xml"/><Relationship Id="rId4" Type="http://schemas.openxmlformats.org/officeDocument/2006/relationships/hyperlink" Target="http://www.datastax.com/documentation/cassandra/2.0/cassandra/dml/dml_config_consistency_c.html"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0E6EC5"/>
          </a:solidFill>
        </p:spPr>
        <p:txBody>
          <a:bodyPr wrap="square" lIns="0" tIns="0" rIns="0" bIns="0" rtlCol="0"/>
          <a:lstStyle/>
          <a:p>
            <a:endParaRPr/>
          </a:p>
        </p:txBody>
      </p:sp>
      <p:sp>
        <p:nvSpPr>
          <p:cNvPr id="3" name="object 3"/>
          <p:cNvSpPr txBox="1"/>
          <p:nvPr/>
        </p:nvSpPr>
        <p:spPr>
          <a:xfrm>
            <a:off x="2107880" y="1295400"/>
            <a:ext cx="6655119" cy="2062103"/>
          </a:xfrm>
          <a:prstGeom prst="rect">
            <a:avLst/>
          </a:prstGeom>
        </p:spPr>
        <p:txBody>
          <a:bodyPr vert="horz" wrap="square" lIns="0" tIns="0" rIns="0" bIns="0" rtlCol="0">
            <a:spAutoFit/>
          </a:bodyPr>
          <a:lstStyle/>
          <a:p>
            <a:pPr marL="12700" algn="ctr">
              <a:lnSpc>
                <a:spcPct val="100000"/>
              </a:lnSpc>
            </a:pPr>
            <a:r>
              <a:rPr lang="en-US" sz="4000" spc="-10" dirty="0">
                <a:solidFill>
                  <a:srgbClr val="7E7E7E"/>
                </a:solidFill>
                <a:latin typeface="Trebuchet MS"/>
                <a:cs typeface="Trebuchet MS"/>
              </a:rPr>
              <a:t>Unit-2</a:t>
            </a:r>
            <a:endParaRPr sz="4000" dirty="0">
              <a:latin typeface="Trebuchet MS"/>
              <a:cs typeface="Trebuchet MS"/>
            </a:endParaRPr>
          </a:p>
          <a:p>
            <a:pPr algn="ctr">
              <a:lnSpc>
                <a:spcPct val="100000"/>
              </a:lnSpc>
              <a:spcBef>
                <a:spcPts val="34"/>
              </a:spcBef>
            </a:pPr>
            <a:endParaRPr sz="5400" dirty="0">
              <a:latin typeface="Times New Roman"/>
              <a:cs typeface="Times New Roman"/>
            </a:endParaRPr>
          </a:p>
          <a:p>
            <a:pPr marL="12700" algn="ctr">
              <a:lnSpc>
                <a:spcPct val="100000"/>
              </a:lnSpc>
            </a:pPr>
            <a:r>
              <a:rPr sz="4000" spc="-10" dirty="0">
                <a:solidFill>
                  <a:srgbClr val="7E7E7E"/>
                </a:solidFill>
                <a:latin typeface="Trebuchet MS"/>
                <a:cs typeface="Trebuchet MS"/>
              </a:rPr>
              <a:t>Introdu</a:t>
            </a:r>
            <a:r>
              <a:rPr sz="4000" spc="-20" dirty="0">
                <a:solidFill>
                  <a:srgbClr val="7E7E7E"/>
                </a:solidFill>
                <a:latin typeface="Trebuchet MS"/>
                <a:cs typeface="Trebuchet MS"/>
              </a:rPr>
              <a:t>c</a:t>
            </a:r>
            <a:r>
              <a:rPr sz="4000" spc="-5" dirty="0">
                <a:solidFill>
                  <a:srgbClr val="7E7E7E"/>
                </a:solidFill>
                <a:latin typeface="Trebuchet MS"/>
                <a:cs typeface="Trebuchet MS"/>
              </a:rPr>
              <a:t>t</a:t>
            </a:r>
            <a:r>
              <a:rPr sz="4000" spc="-10" dirty="0">
                <a:solidFill>
                  <a:srgbClr val="7E7E7E"/>
                </a:solidFill>
                <a:latin typeface="Trebuchet MS"/>
                <a:cs typeface="Trebuchet MS"/>
              </a:rPr>
              <a:t>i</a:t>
            </a:r>
            <a:r>
              <a:rPr sz="4000" spc="-5" dirty="0">
                <a:solidFill>
                  <a:srgbClr val="7E7E7E"/>
                </a:solidFill>
                <a:latin typeface="Trebuchet MS"/>
                <a:cs typeface="Trebuchet MS"/>
              </a:rPr>
              <a:t>on</a:t>
            </a:r>
            <a:r>
              <a:rPr sz="4000" spc="10" dirty="0">
                <a:solidFill>
                  <a:srgbClr val="7E7E7E"/>
                </a:solidFill>
                <a:latin typeface="Trebuchet MS"/>
                <a:cs typeface="Trebuchet MS"/>
              </a:rPr>
              <a:t> </a:t>
            </a:r>
            <a:r>
              <a:rPr sz="4000" spc="-10" dirty="0">
                <a:solidFill>
                  <a:srgbClr val="7E7E7E"/>
                </a:solidFill>
                <a:latin typeface="Trebuchet MS"/>
                <a:cs typeface="Trebuchet MS"/>
              </a:rPr>
              <a:t>t</a:t>
            </a:r>
            <a:r>
              <a:rPr sz="4000" spc="-5" dirty="0">
                <a:solidFill>
                  <a:srgbClr val="7E7E7E"/>
                </a:solidFill>
                <a:latin typeface="Trebuchet MS"/>
                <a:cs typeface="Trebuchet MS"/>
              </a:rPr>
              <a:t>o</a:t>
            </a:r>
            <a:r>
              <a:rPr sz="4000" dirty="0">
                <a:solidFill>
                  <a:srgbClr val="7E7E7E"/>
                </a:solidFill>
                <a:latin typeface="Trebuchet MS"/>
                <a:cs typeface="Trebuchet MS"/>
              </a:rPr>
              <a:t> </a:t>
            </a:r>
            <a:r>
              <a:rPr sz="4000" spc="-10" dirty="0">
                <a:solidFill>
                  <a:srgbClr val="7E7E7E"/>
                </a:solidFill>
                <a:latin typeface="Trebuchet MS"/>
                <a:cs typeface="Trebuchet MS"/>
              </a:rPr>
              <a:t>Ca</a:t>
            </a:r>
            <a:r>
              <a:rPr sz="4000" spc="-20" dirty="0">
                <a:solidFill>
                  <a:srgbClr val="7E7E7E"/>
                </a:solidFill>
                <a:latin typeface="Trebuchet MS"/>
                <a:cs typeface="Trebuchet MS"/>
              </a:rPr>
              <a:t>s</a:t>
            </a:r>
            <a:r>
              <a:rPr sz="4000" spc="-5" dirty="0">
                <a:solidFill>
                  <a:srgbClr val="7E7E7E"/>
                </a:solidFill>
                <a:latin typeface="Trebuchet MS"/>
                <a:cs typeface="Trebuchet MS"/>
              </a:rPr>
              <a:t>s</a:t>
            </a:r>
            <a:r>
              <a:rPr sz="4000" spc="-20" dirty="0">
                <a:solidFill>
                  <a:srgbClr val="7E7E7E"/>
                </a:solidFill>
                <a:latin typeface="Trebuchet MS"/>
                <a:cs typeface="Trebuchet MS"/>
              </a:rPr>
              <a:t>a</a:t>
            </a:r>
            <a:r>
              <a:rPr sz="4000" spc="-10" dirty="0">
                <a:solidFill>
                  <a:srgbClr val="7E7E7E"/>
                </a:solidFill>
                <a:latin typeface="Trebuchet MS"/>
                <a:cs typeface="Trebuchet MS"/>
              </a:rPr>
              <a:t>ndra</a:t>
            </a:r>
            <a:endParaRPr sz="4000" dirty="0">
              <a:latin typeface="Trebuchet MS"/>
              <a:cs typeface="Trebuchet MS"/>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5" name="TextBox 4">
            <a:extLst>
              <a:ext uri="{FF2B5EF4-FFF2-40B4-BE49-F238E27FC236}">
                <a16:creationId xmlns:a16="http://schemas.microsoft.com/office/drawing/2014/main" id="{497DDC8D-B084-3828-DADA-998B2C15FF81}"/>
              </a:ext>
            </a:extLst>
          </p:cNvPr>
          <p:cNvSpPr txBox="1"/>
          <p:nvPr/>
        </p:nvSpPr>
        <p:spPr>
          <a:xfrm flipH="1">
            <a:off x="6781800" y="5639245"/>
            <a:ext cx="2468881" cy="923330"/>
          </a:xfrm>
          <a:prstGeom prst="rect">
            <a:avLst/>
          </a:prstGeom>
          <a:noFill/>
        </p:spPr>
        <p:txBody>
          <a:bodyPr wrap="square" rtlCol="0">
            <a:spAutoFit/>
          </a:bodyPr>
          <a:lstStyle/>
          <a:p>
            <a:r>
              <a:rPr lang="en-US" dirty="0"/>
              <a:t>Dr. Selva kumar S</a:t>
            </a:r>
          </a:p>
          <a:p>
            <a:r>
              <a:rPr lang="en-US" dirty="0"/>
              <a:t>Assistant Professor</a:t>
            </a:r>
          </a:p>
          <a:p>
            <a:r>
              <a:rPr lang="en-US" dirty="0"/>
              <a:t>Dept. of CSE, BMSCE</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3219" y="3153155"/>
            <a:ext cx="2804795" cy="375920"/>
          </a:xfrm>
          <a:prstGeom prst="rect">
            <a:avLst/>
          </a:prstGeom>
        </p:spPr>
        <p:txBody>
          <a:bodyPr vert="horz" wrap="square" lIns="0" tIns="0" rIns="0" bIns="0" rtlCol="0">
            <a:spAutoFit/>
          </a:bodyPr>
          <a:lstStyle/>
          <a:p>
            <a:pPr marL="12700">
              <a:lnSpc>
                <a:spcPct val="100000"/>
              </a:lnSpc>
            </a:pPr>
            <a:r>
              <a:rPr spc="-50" dirty="0"/>
              <a:t>W</a:t>
            </a:r>
            <a:r>
              <a:rPr spc="-5" dirty="0"/>
              <a:t>rite</a:t>
            </a:r>
            <a:r>
              <a:rPr dirty="0"/>
              <a:t>s</a:t>
            </a:r>
            <a:r>
              <a:rPr spc="-5" dirty="0"/>
              <a:t> i</a:t>
            </a:r>
            <a:r>
              <a:rPr dirty="0"/>
              <a:t>n</a:t>
            </a:r>
            <a:r>
              <a:rPr spc="-15" dirty="0"/>
              <a:t> </a:t>
            </a:r>
            <a:r>
              <a:rPr dirty="0"/>
              <a:t>Cas</a:t>
            </a:r>
            <a:r>
              <a:rPr spc="-10" dirty="0"/>
              <a:t>s</a:t>
            </a:r>
            <a:r>
              <a:rPr dirty="0"/>
              <a:t>and</a:t>
            </a:r>
            <a:r>
              <a:rPr spc="-85" dirty="0"/>
              <a:t>r</a:t>
            </a:r>
            <a:r>
              <a:rPr dirty="0"/>
              <a:t>a</a:t>
            </a: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050-DAFA-20C8-1DDE-1AEDBD179BCC}"/>
              </a:ext>
            </a:extLst>
          </p:cNvPr>
          <p:cNvSpPr>
            <a:spLocks noGrp="1"/>
          </p:cNvSpPr>
          <p:nvPr>
            <p:ph type="title"/>
          </p:nvPr>
        </p:nvSpPr>
        <p:spPr/>
        <p:txBody>
          <a:bodyPr/>
          <a:lstStyle/>
          <a:p>
            <a:r>
              <a:rPr lang="en-IN" spc="-50" dirty="0"/>
              <a:t>W</a:t>
            </a:r>
            <a:r>
              <a:rPr lang="en-IN" spc="-5" dirty="0"/>
              <a:t>rite</a:t>
            </a:r>
            <a:r>
              <a:rPr lang="en-IN" dirty="0"/>
              <a:t>s </a:t>
            </a:r>
            <a:r>
              <a:rPr lang="en-IN" spc="5" dirty="0"/>
              <a:t>i</a:t>
            </a:r>
            <a:r>
              <a:rPr lang="en-IN" dirty="0"/>
              <a:t>n</a:t>
            </a:r>
            <a:r>
              <a:rPr lang="en-IN" spc="-20" dirty="0"/>
              <a:t> </a:t>
            </a:r>
            <a:r>
              <a:rPr lang="en-IN" spc="-5" dirty="0"/>
              <a:t>Cassand</a:t>
            </a:r>
            <a:r>
              <a:rPr lang="en-IN" spc="-85" dirty="0"/>
              <a:t>r</a:t>
            </a:r>
            <a:r>
              <a:rPr lang="en-IN" spc="-5" dirty="0"/>
              <a:t>a</a:t>
            </a:r>
            <a:endParaRPr lang="en-IN" dirty="0"/>
          </a:p>
        </p:txBody>
      </p:sp>
      <p:pic>
        <p:nvPicPr>
          <p:cNvPr id="3" name="Picture 2">
            <a:extLst>
              <a:ext uri="{FF2B5EF4-FFF2-40B4-BE49-F238E27FC236}">
                <a16:creationId xmlns:a16="http://schemas.microsoft.com/office/drawing/2014/main" id="{DEDAEB0B-2662-4E81-F4E0-D689A267A9F4}"/>
              </a:ext>
            </a:extLst>
          </p:cNvPr>
          <p:cNvPicPr>
            <a:picLocks noChangeAspect="1"/>
          </p:cNvPicPr>
          <p:nvPr/>
        </p:nvPicPr>
        <p:blipFill>
          <a:blip r:embed="rId2"/>
          <a:stretch>
            <a:fillRect/>
          </a:stretch>
        </p:blipFill>
        <p:spPr>
          <a:xfrm>
            <a:off x="1295400" y="2057400"/>
            <a:ext cx="6881456" cy="2385267"/>
          </a:xfrm>
          <a:prstGeom prst="rect">
            <a:avLst/>
          </a:prstGeom>
        </p:spPr>
      </p:pic>
    </p:spTree>
    <p:extLst>
      <p:ext uri="{BB962C8B-B14F-4D97-AF65-F5344CB8AC3E}">
        <p14:creationId xmlns:p14="http://schemas.microsoft.com/office/powerpoint/2010/main" val="1445063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28625">
              <a:lnSpc>
                <a:spcPct val="100000"/>
              </a:lnSpc>
            </a:pPr>
            <a:r>
              <a:rPr spc="-50" dirty="0"/>
              <a:t>W</a:t>
            </a:r>
            <a:r>
              <a:rPr spc="-5" dirty="0"/>
              <a:t>rite</a:t>
            </a:r>
            <a:r>
              <a:rPr dirty="0"/>
              <a:t>s </a:t>
            </a:r>
            <a:r>
              <a:rPr spc="5" dirty="0"/>
              <a:t>i</a:t>
            </a:r>
            <a:r>
              <a:rPr dirty="0"/>
              <a:t>n</a:t>
            </a:r>
            <a:r>
              <a:rPr spc="-20" dirty="0"/>
              <a:t> </a:t>
            </a:r>
            <a:r>
              <a:rPr spc="-5" dirty="0"/>
              <a:t>Cassand</a:t>
            </a:r>
            <a:r>
              <a:rPr spc="-85" dirty="0"/>
              <a:t>r</a:t>
            </a:r>
            <a:r>
              <a:rPr spc="-5" dirty="0"/>
              <a:t>a</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510538"/>
            <a:ext cx="7657465" cy="4806315"/>
          </a:xfrm>
          <a:prstGeom prst="rect">
            <a:avLst/>
          </a:prstGeom>
        </p:spPr>
        <p:txBody>
          <a:bodyPr vert="horz" wrap="square" lIns="0" tIns="0" rIns="0" bIns="0" rtlCol="0">
            <a:spAutoFit/>
          </a:bodyPr>
          <a:lstStyle/>
          <a:p>
            <a:pPr marL="299085" indent="-286385">
              <a:lnSpc>
                <a:spcPct val="100000"/>
              </a:lnSpc>
              <a:buFont typeface="Wingdings"/>
              <a:buChar char=""/>
              <a:tabLst>
                <a:tab pos="299720" algn="l"/>
              </a:tabLst>
            </a:pPr>
            <a:r>
              <a:rPr sz="1800" spc="-5" dirty="0">
                <a:latin typeface="Trebuchet MS"/>
                <a:cs typeface="Trebuchet MS"/>
              </a:rPr>
              <a:t>A</a:t>
            </a:r>
            <a:r>
              <a:rPr sz="1800" spc="-105" dirty="0">
                <a:latin typeface="Trebuchet MS"/>
                <a:cs typeface="Trebuchet MS"/>
              </a:rPr>
              <a:t> </a:t>
            </a:r>
            <a:r>
              <a:rPr sz="1800" spc="-5" dirty="0">
                <a:latin typeface="Trebuchet MS"/>
                <a:cs typeface="Trebuchet MS"/>
              </a:rPr>
              <a:t>c</a:t>
            </a:r>
            <a:r>
              <a:rPr sz="1800" spc="-10" dirty="0">
                <a:latin typeface="Trebuchet MS"/>
                <a:cs typeface="Trebuchet MS"/>
              </a:rPr>
              <a:t>l</a:t>
            </a:r>
            <a:r>
              <a:rPr sz="1800" spc="-5" dirty="0">
                <a:latin typeface="Trebuchet MS"/>
                <a:cs typeface="Trebuchet MS"/>
              </a:rPr>
              <a:t>i</a:t>
            </a:r>
            <a:r>
              <a:rPr sz="1800" dirty="0">
                <a:latin typeface="Trebuchet MS"/>
                <a:cs typeface="Trebuchet MS"/>
              </a:rPr>
              <a:t>e</a:t>
            </a:r>
            <a:r>
              <a:rPr sz="1800" spc="-5" dirty="0">
                <a:latin typeface="Trebuchet MS"/>
                <a:cs typeface="Trebuchet MS"/>
              </a:rPr>
              <a:t>n</a:t>
            </a:r>
            <a:r>
              <a:rPr sz="1800" dirty="0">
                <a:latin typeface="Trebuchet MS"/>
                <a:cs typeface="Trebuchet MS"/>
              </a:rPr>
              <a:t>t</a:t>
            </a:r>
            <a:r>
              <a:rPr sz="1800" spc="-5" dirty="0">
                <a:latin typeface="Trebuchet MS"/>
                <a:cs typeface="Trebuchet MS"/>
              </a:rPr>
              <a:t> tha</a:t>
            </a:r>
            <a:r>
              <a:rPr sz="1800" dirty="0">
                <a:latin typeface="Trebuchet MS"/>
                <a:cs typeface="Trebuchet MS"/>
              </a:rPr>
              <a:t>t </a:t>
            </a:r>
            <a:r>
              <a:rPr sz="1800" spc="-5" dirty="0">
                <a:latin typeface="Trebuchet MS"/>
                <a:cs typeface="Trebuchet MS"/>
              </a:rPr>
              <a:t>in</a:t>
            </a:r>
            <a:r>
              <a:rPr sz="1800" dirty="0">
                <a:latin typeface="Trebuchet MS"/>
                <a:cs typeface="Trebuchet MS"/>
              </a:rPr>
              <a:t>i</a:t>
            </a:r>
            <a:r>
              <a:rPr sz="1800" spc="-5" dirty="0">
                <a:latin typeface="Trebuchet MS"/>
                <a:cs typeface="Trebuchet MS"/>
              </a:rPr>
              <a:t>tiate</a:t>
            </a:r>
            <a:r>
              <a:rPr sz="1800" dirty="0">
                <a:latin typeface="Trebuchet MS"/>
                <a:cs typeface="Trebuchet MS"/>
              </a:rPr>
              <a:t>s a </a:t>
            </a:r>
            <a:r>
              <a:rPr sz="1800" spc="-5" dirty="0">
                <a:latin typeface="Trebuchet MS"/>
                <a:cs typeface="Trebuchet MS"/>
              </a:rPr>
              <a:t>writ</a:t>
            </a:r>
            <a:r>
              <a:rPr sz="1800" dirty="0">
                <a:latin typeface="Trebuchet MS"/>
                <a:cs typeface="Trebuchet MS"/>
              </a:rPr>
              <a:t>e requ</a:t>
            </a:r>
            <a:r>
              <a:rPr sz="1800" spc="-5" dirty="0">
                <a:latin typeface="Trebuchet MS"/>
                <a:cs typeface="Trebuchet MS"/>
              </a:rPr>
              <a:t>e</a:t>
            </a:r>
            <a:r>
              <a:rPr sz="1800" dirty="0">
                <a:latin typeface="Trebuchet MS"/>
                <a:cs typeface="Trebuchet MS"/>
              </a:rPr>
              <a:t>s</a:t>
            </a:r>
            <a:r>
              <a:rPr sz="1800" spc="-5" dirty="0">
                <a:latin typeface="Trebuchet MS"/>
                <a:cs typeface="Trebuchet MS"/>
              </a:rPr>
              <a:t>t</a:t>
            </a:r>
            <a:r>
              <a:rPr sz="1800" dirty="0">
                <a:latin typeface="Trebuchet MS"/>
                <a:cs typeface="Trebuchet MS"/>
              </a:rPr>
              <a:t>.</a:t>
            </a:r>
          </a:p>
          <a:p>
            <a:pPr>
              <a:lnSpc>
                <a:spcPct val="100000"/>
              </a:lnSpc>
              <a:spcBef>
                <a:spcPts val="32"/>
              </a:spcBef>
              <a:buFont typeface="Wingdings"/>
              <a:buChar char=""/>
            </a:pPr>
            <a:endParaRPr sz="1600" dirty="0">
              <a:latin typeface="Times New Roman"/>
              <a:cs typeface="Times New Roman"/>
            </a:endParaRPr>
          </a:p>
          <a:p>
            <a:pPr marL="299085" indent="-286385">
              <a:lnSpc>
                <a:spcPct val="100000"/>
              </a:lnSpc>
              <a:buFont typeface="Wingdings"/>
              <a:buChar char=""/>
              <a:tabLst>
                <a:tab pos="299720" algn="l"/>
              </a:tabLst>
            </a:pPr>
            <a:r>
              <a:rPr sz="1800" dirty="0">
                <a:latin typeface="Trebuchet MS"/>
                <a:cs typeface="Trebuchet MS"/>
              </a:rPr>
              <a:t>It</a:t>
            </a:r>
            <a:r>
              <a:rPr sz="1800" spc="65" dirty="0">
                <a:latin typeface="Trebuchet MS"/>
                <a:cs typeface="Trebuchet MS"/>
              </a:rPr>
              <a:t> </a:t>
            </a:r>
            <a:r>
              <a:rPr sz="1800" dirty="0">
                <a:latin typeface="Trebuchet MS"/>
                <a:cs typeface="Trebuchet MS"/>
              </a:rPr>
              <a:t>is</a:t>
            </a:r>
            <a:r>
              <a:rPr sz="1800" spc="60" dirty="0">
                <a:latin typeface="Trebuchet MS"/>
                <a:cs typeface="Trebuchet MS"/>
              </a:rPr>
              <a:t> </a:t>
            </a:r>
            <a:r>
              <a:rPr sz="1800" spc="-10" dirty="0">
                <a:latin typeface="Trebuchet MS"/>
                <a:cs typeface="Trebuchet MS"/>
              </a:rPr>
              <a:t>f</a:t>
            </a:r>
            <a:r>
              <a:rPr sz="1800" spc="-5" dirty="0">
                <a:latin typeface="Trebuchet MS"/>
                <a:cs typeface="Trebuchet MS"/>
              </a:rPr>
              <a:t>irs</a:t>
            </a:r>
            <a:r>
              <a:rPr sz="1800" dirty="0">
                <a:latin typeface="Trebuchet MS"/>
                <a:cs typeface="Trebuchet MS"/>
              </a:rPr>
              <a:t>t</a:t>
            </a:r>
            <a:r>
              <a:rPr sz="1800" spc="55" dirty="0">
                <a:latin typeface="Trebuchet MS"/>
                <a:cs typeface="Trebuchet MS"/>
              </a:rPr>
              <a:t> </a:t>
            </a:r>
            <a:r>
              <a:rPr sz="1800" spc="-5" dirty="0">
                <a:latin typeface="Trebuchet MS"/>
                <a:cs typeface="Trebuchet MS"/>
              </a:rPr>
              <a:t>writ</a:t>
            </a:r>
            <a:r>
              <a:rPr sz="1800" spc="-10" dirty="0">
                <a:latin typeface="Trebuchet MS"/>
                <a:cs typeface="Trebuchet MS"/>
              </a:rPr>
              <a:t>t</a:t>
            </a:r>
            <a:r>
              <a:rPr sz="1800" spc="-5" dirty="0">
                <a:latin typeface="Trebuchet MS"/>
                <a:cs typeface="Trebuchet MS"/>
              </a:rPr>
              <a:t>e</a:t>
            </a:r>
            <a:r>
              <a:rPr sz="1800" dirty="0">
                <a:latin typeface="Trebuchet MS"/>
                <a:cs typeface="Trebuchet MS"/>
              </a:rPr>
              <a:t>n</a:t>
            </a:r>
            <a:r>
              <a:rPr sz="1800" spc="70" dirty="0">
                <a:latin typeface="Trebuchet MS"/>
                <a:cs typeface="Trebuchet MS"/>
              </a:rPr>
              <a:t> </a:t>
            </a:r>
            <a:r>
              <a:rPr sz="1800" spc="-10" dirty="0">
                <a:latin typeface="Trebuchet MS"/>
                <a:cs typeface="Trebuchet MS"/>
              </a:rPr>
              <a:t>t</a:t>
            </a:r>
            <a:r>
              <a:rPr sz="1800" dirty="0">
                <a:latin typeface="Trebuchet MS"/>
                <a:cs typeface="Trebuchet MS"/>
              </a:rPr>
              <a:t>o</a:t>
            </a:r>
            <a:r>
              <a:rPr sz="1800" spc="60" dirty="0">
                <a:latin typeface="Trebuchet MS"/>
                <a:cs typeface="Trebuchet MS"/>
              </a:rPr>
              <a:t> </a:t>
            </a:r>
            <a:r>
              <a:rPr sz="1800" spc="-5" dirty="0">
                <a:latin typeface="Trebuchet MS"/>
                <a:cs typeface="Trebuchet MS"/>
              </a:rPr>
              <a:t>th</a:t>
            </a:r>
            <a:r>
              <a:rPr sz="1800" dirty="0">
                <a:latin typeface="Trebuchet MS"/>
                <a:cs typeface="Trebuchet MS"/>
              </a:rPr>
              <a:t>e</a:t>
            </a:r>
            <a:r>
              <a:rPr sz="1800" spc="65" dirty="0">
                <a:latin typeface="Trebuchet MS"/>
                <a:cs typeface="Trebuchet MS"/>
              </a:rPr>
              <a:t> </a:t>
            </a:r>
            <a:r>
              <a:rPr sz="1800" spc="-5" dirty="0">
                <a:latin typeface="Trebuchet MS"/>
                <a:cs typeface="Trebuchet MS"/>
              </a:rPr>
              <a:t>co</a:t>
            </a:r>
            <a:r>
              <a:rPr sz="1800" spc="15" dirty="0">
                <a:latin typeface="Trebuchet MS"/>
                <a:cs typeface="Trebuchet MS"/>
              </a:rPr>
              <a:t>m</a:t>
            </a:r>
            <a:r>
              <a:rPr sz="1800" spc="5" dirty="0">
                <a:latin typeface="Trebuchet MS"/>
                <a:cs typeface="Trebuchet MS"/>
              </a:rPr>
              <a:t>m</a:t>
            </a:r>
            <a:r>
              <a:rPr sz="1800" spc="-5" dirty="0">
                <a:latin typeface="Trebuchet MS"/>
                <a:cs typeface="Trebuchet MS"/>
              </a:rPr>
              <a:t>i</a:t>
            </a:r>
            <a:r>
              <a:rPr sz="1800" dirty="0">
                <a:latin typeface="Trebuchet MS"/>
                <a:cs typeface="Trebuchet MS"/>
              </a:rPr>
              <a:t>t</a:t>
            </a:r>
            <a:r>
              <a:rPr sz="1800" spc="60" dirty="0">
                <a:latin typeface="Trebuchet MS"/>
                <a:cs typeface="Trebuchet MS"/>
              </a:rPr>
              <a:t> </a:t>
            </a:r>
            <a:r>
              <a:rPr sz="1800" spc="-5" dirty="0">
                <a:latin typeface="Trebuchet MS"/>
                <a:cs typeface="Trebuchet MS"/>
              </a:rPr>
              <a:t>l</a:t>
            </a:r>
            <a:r>
              <a:rPr sz="1800" spc="-15" dirty="0">
                <a:latin typeface="Trebuchet MS"/>
                <a:cs typeface="Trebuchet MS"/>
              </a:rPr>
              <a:t>o</a:t>
            </a:r>
            <a:r>
              <a:rPr sz="1800" spc="-5" dirty="0">
                <a:latin typeface="Trebuchet MS"/>
                <a:cs typeface="Trebuchet MS"/>
              </a:rPr>
              <a:t>g</a:t>
            </a:r>
            <a:r>
              <a:rPr sz="1800" dirty="0">
                <a:latin typeface="Trebuchet MS"/>
                <a:cs typeface="Trebuchet MS"/>
              </a:rPr>
              <a:t>.</a:t>
            </a:r>
            <a:r>
              <a:rPr sz="1800" spc="65" dirty="0">
                <a:latin typeface="Trebuchet MS"/>
                <a:cs typeface="Trebuchet MS"/>
              </a:rPr>
              <a:t> </a:t>
            </a:r>
            <a:r>
              <a:rPr sz="1800" spc="-5" dirty="0">
                <a:latin typeface="Trebuchet MS"/>
                <a:cs typeface="Trebuchet MS"/>
              </a:rPr>
              <a:t>A</a:t>
            </a:r>
            <a:r>
              <a:rPr sz="1800" spc="-45" dirty="0">
                <a:latin typeface="Trebuchet MS"/>
                <a:cs typeface="Trebuchet MS"/>
              </a:rPr>
              <a:t> </a:t>
            </a:r>
            <a:r>
              <a:rPr sz="1800" spc="-5" dirty="0">
                <a:latin typeface="Trebuchet MS"/>
                <a:cs typeface="Trebuchet MS"/>
              </a:rPr>
              <a:t>writ</a:t>
            </a:r>
            <a:r>
              <a:rPr sz="1800" dirty="0">
                <a:latin typeface="Trebuchet MS"/>
                <a:cs typeface="Trebuchet MS"/>
              </a:rPr>
              <a:t>e</a:t>
            </a:r>
            <a:r>
              <a:rPr sz="1800" spc="70" dirty="0">
                <a:latin typeface="Trebuchet MS"/>
                <a:cs typeface="Trebuchet MS"/>
              </a:rPr>
              <a:t> </a:t>
            </a:r>
            <a:r>
              <a:rPr sz="1800" dirty="0">
                <a:latin typeface="Trebuchet MS"/>
                <a:cs typeface="Trebuchet MS"/>
              </a:rPr>
              <a:t>is</a:t>
            </a:r>
            <a:r>
              <a:rPr sz="1800" spc="60" dirty="0">
                <a:latin typeface="Trebuchet MS"/>
                <a:cs typeface="Trebuchet MS"/>
              </a:rPr>
              <a:t> </a:t>
            </a:r>
            <a:r>
              <a:rPr sz="1800" spc="-5" dirty="0">
                <a:latin typeface="Trebuchet MS"/>
                <a:cs typeface="Trebuchet MS"/>
              </a:rPr>
              <a:t>tak</a:t>
            </a:r>
            <a:r>
              <a:rPr sz="1800" dirty="0">
                <a:latin typeface="Trebuchet MS"/>
                <a:cs typeface="Trebuchet MS"/>
              </a:rPr>
              <a:t>en</a:t>
            </a:r>
            <a:r>
              <a:rPr sz="1800" spc="75" dirty="0">
                <a:latin typeface="Trebuchet MS"/>
                <a:cs typeface="Trebuchet MS"/>
              </a:rPr>
              <a:t> </a:t>
            </a:r>
            <a:r>
              <a:rPr sz="1800" dirty="0">
                <a:latin typeface="Trebuchet MS"/>
                <a:cs typeface="Trebuchet MS"/>
              </a:rPr>
              <a:t>as</a:t>
            </a:r>
            <a:r>
              <a:rPr sz="1800" spc="70" dirty="0">
                <a:latin typeface="Trebuchet MS"/>
                <a:cs typeface="Trebuchet MS"/>
              </a:rPr>
              <a:t> </a:t>
            </a:r>
            <a:r>
              <a:rPr sz="1800" spc="-15" dirty="0">
                <a:latin typeface="Trebuchet MS"/>
                <a:cs typeface="Trebuchet MS"/>
              </a:rPr>
              <a:t>s</a:t>
            </a:r>
            <a:r>
              <a:rPr sz="1800" spc="-5" dirty="0">
                <a:latin typeface="Trebuchet MS"/>
                <a:cs typeface="Trebuchet MS"/>
              </a:rPr>
              <a:t>uccessfu</a:t>
            </a:r>
            <a:r>
              <a:rPr sz="1800" dirty="0">
                <a:latin typeface="Trebuchet MS"/>
                <a:cs typeface="Trebuchet MS"/>
              </a:rPr>
              <a:t>l</a:t>
            </a:r>
            <a:r>
              <a:rPr sz="1800" spc="70" dirty="0">
                <a:latin typeface="Trebuchet MS"/>
                <a:cs typeface="Trebuchet MS"/>
              </a:rPr>
              <a:t> </a:t>
            </a:r>
            <a:r>
              <a:rPr sz="1800" spc="-15" dirty="0">
                <a:latin typeface="Trebuchet MS"/>
                <a:cs typeface="Trebuchet MS"/>
              </a:rPr>
              <a:t>o</a:t>
            </a:r>
            <a:r>
              <a:rPr sz="1800" spc="-5" dirty="0">
                <a:latin typeface="Trebuchet MS"/>
                <a:cs typeface="Trebuchet MS"/>
              </a:rPr>
              <a:t>n</a:t>
            </a:r>
            <a:r>
              <a:rPr sz="1800" spc="-15" dirty="0">
                <a:latin typeface="Trebuchet MS"/>
                <a:cs typeface="Trebuchet MS"/>
              </a:rPr>
              <a:t>l</a:t>
            </a:r>
            <a:r>
              <a:rPr sz="1800" dirty="0">
                <a:latin typeface="Trebuchet MS"/>
                <a:cs typeface="Trebuchet MS"/>
              </a:rPr>
              <a:t>y</a:t>
            </a:r>
          </a:p>
          <a:p>
            <a:pPr marL="299085">
              <a:lnSpc>
                <a:spcPct val="100000"/>
              </a:lnSpc>
              <a:spcBef>
                <a:spcPts val="1080"/>
              </a:spcBef>
            </a:pPr>
            <a:r>
              <a:rPr sz="1800" dirty="0">
                <a:latin typeface="Trebuchet MS"/>
                <a:cs typeface="Trebuchet MS"/>
              </a:rPr>
              <a:t>if</a:t>
            </a:r>
            <a:r>
              <a:rPr sz="1800" spc="-10" dirty="0">
                <a:latin typeface="Trebuchet MS"/>
                <a:cs typeface="Trebuchet MS"/>
              </a:rPr>
              <a:t> </a:t>
            </a:r>
            <a:r>
              <a:rPr sz="1800" dirty="0">
                <a:latin typeface="Trebuchet MS"/>
                <a:cs typeface="Trebuchet MS"/>
              </a:rPr>
              <a:t>it</a:t>
            </a:r>
            <a:r>
              <a:rPr sz="1800" spc="-10" dirty="0">
                <a:latin typeface="Trebuchet MS"/>
                <a:cs typeface="Trebuchet MS"/>
              </a:rPr>
              <a:t> </a:t>
            </a:r>
            <a:r>
              <a:rPr sz="1800" dirty="0">
                <a:latin typeface="Trebuchet MS"/>
                <a:cs typeface="Trebuchet MS"/>
              </a:rPr>
              <a:t>is</a:t>
            </a:r>
            <a:r>
              <a:rPr sz="1800" spc="-25" dirty="0">
                <a:latin typeface="Trebuchet MS"/>
                <a:cs typeface="Trebuchet MS"/>
              </a:rPr>
              <a:t> </a:t>
            </a:r>
            <a:r>
              <a:rPr sz="1800" spc="-5" dirty="0">
                <a:latin typeface="Trebuchet MS"/>
                <a:cs typeface="Trebuchet MS"/>
              </a:rPr>
              <a:t>wri</a:t>
            </a:r>
            <a:r>
              <a:rPr sz="1800" spc="-10" dirty="0">
                <a:latin typeface="Trebuchet MS"/>
                <a:cs typeface="Trebuchet MS"/>
              </a:rPr>
              <a:t>tt</a:t>
            </a:r>
            <a:r>
              <a:rPr sz="1800" spc="-5" dirty="0">
                <a:latin typeface="Trebuchet MS"/>
                <a:cs typeface="Trebuchet MS"/>
              </a:rPr>
              <a:t>e</a:t>
            </a:r>
            <a:r>
              <a:rPr sz="1800" dirty="0">
                <a:latin typeface="Trebuchet MS"/>
                <a:cs typeface="Trebuchet MS"/>
              </a:rPr>
              <a:t>n</a:t>
            </a:r>
            <a:r>
              <a:rPr sz="1800" spc="10" dirty="0">
                <a:latin typeface="Trebuchet MS"/>
                <a:cs typeface="Trebuchet MS"/>
              </a:rPr>
              <a:t> </a:t>
            </a:r>
            <a:r>
              <a:rPr sz="1800" spc="-10" dirty="0">
                <a:latin typeface="Trebuchet MS"/>
                <a:cs typeface="Trebuchet MS"/>
              </a:rPr>
              <a:t>t</a:t>
            </a:r>
            <a:r>
              <a:rPr sz="1800" dirty="0">
                <a:latin typeface="Trebuchet MS"/>
                <a:cs typeface="Trebuchet MS"/>
              </a:rPr>
              <a:t>o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5" dirty="0">
                <a:latin typeface="Trebuchet MS"/>
                <a:cs typeface="Trebuchet MS"/>
              </a:rPr>
              <a:t> c</a:t>
            </a:r>
            <a:r>
              <a:rPr sz="1800" spc="-15" dirty="0">
                <a:latin typeface="Trebuchet MS"/>
                <a:cs typeface="Trebuchet MS"/>
              </a:rPr>
              <a:t>o</a:t>
            </a:r>
            <a:r>
              <a:rPr sz="1800" spc="-5" dirty="0">
                <a:latin typeface="Trebuchet MS"/>
                <a:cs typeface="Trebuchet MS"/>
              </a:rPr>
              <a:t>m</a:t>
            </a:r>
            <a:r>
              <a:rPr sz="1800" spc="5" dirty="0">
                <a:latin typeface="Trebuchet MS"/>
                <a:cs typeface="Trebuchet MS"/>
              </a:rPr>
              <a:t>m</a:t>
            </a:r>
            <a:r>
              <a:rPr sz="1800" spc="-5" dirty="0">
                <a:latin typeface="Trebuchet MS"/>
                <a:cs typeface="Trebuchet MS"/>
              </a:rPr>
              <a:t>i</a:t>
            </a:r>
            <a:r>
              <a:rPr sz="1800" dirty="0">
                <a:latin typeface="Trebuchet MS"/>
                <a:cs typeface="Trebuchet MS"/>
              </a:rPr>
              <a:t>t l</a:t>
            </a:r>
            <a:r>
              <a:rPr sz="1800" spc="-15" dirty="0">
                <a:latin typeface="Trebuchet MS"/>
                <a:cs typeface="Trebuchet MS"/>
              </a:rPr>
              <a:t>o</a:t>
            </a:r>
            <a:r>
              <a:rPr sz="1800" spc="-10" dirty="0">
                <a:latin typeface="Trebuchet MS"/>
                <a:cs typeface="Trebuchet MS"/>
              </a:rPr>
              <a:t>g</a:t>
            </a:r>
            <a:r>
              <a:rPr sz="1800" dirty="0">
                <a:latin typeface="Trebuchet MS"/>
                <a:cs typeface="Trebuchet MS"/>
              </a:rPr>
              <a:t>.</a:t>
            </a:r>
          </a:p>
          <a:p>
            <a:pPr marL="299085" marR="8255" indent="-286385" algn="just">
              <a:lnSpc>
                <a:spcPct val="150000"/>
              </a:lnSpc>
              <a:spcBef>
                <a:spcPts val="805"/>
              </a:spcBef>
              <a:buFont typeface="Wingdings"/>
              <a:buChar char=""/>
              <a:tabLst>
                <a:tab pos="299720" algn="l"/>
              </a:tabLst>
            </a:pPr>
            <a:r>
              <a:rPr sz="1800" dirty="0">
                <a:latin typeface="Trebuchet MS"/>
                <a:cs typeface="Trebuchet MS"/>
              </a:rPr>
              <a:t>The</a:t>
            </a:r>
            <a:r>
              <a:rPr sz="1800" spc="35" dirty="0">
                <a:latin typeface="Trebuchet MS"/>
                <a:cs typeface="Trebuchet MS"/>
              </a:rPr>
              <a:t> </a:t>
            </a:r>
            <a:r>
              <a:rPr sz="1800" spc="-5" dirty="0">
                <a:latin typeface="Trebuchet MS"/>
                <a:cs typeface="Trebuchet MS"/>
              </a:rPr>
              <a:t>ne</a:t>
            </a:r>
            <a:r>
              <a:rPr sz="1800" spc="10" dirty="0">
                <a:latin typeface="Trebuchet MS"/>
                <a:cs typeface="Trebuchet MS"/>
              </a:rPr>
              <a:t>x</a:t>
            </a:r>
            <a:r>
              <a:rPr sz="1800" dirty="0">
                <a:latin typeface="Trebuchet MS"/>
                <a:cs typeface="Trebuchet MS"/>
              </a:rPr>
              <a:t>t</a:t>
            </a:r>
            <a:r>
              <a:rPr sz="1800" spc="30" dirty="0">
                <a:latin typeface="Trebuchet MS"/>
                <a:cs typeface="Trebuchet MS"/>
              </a:rPr>
              <a:t> </a:t>
            </a:r>
            <a:r>
              <a:rPr sz="1800" dirty="0">
                <a:latin typeface="Trebuchet MS"/>
                <a:cs typeface="Trebuchet MS"/>
              </a:rPr>
              <a:t>step</a:t>
            </a:r>
            <a:r>
              <a:rPr sz="1800" spc="35" dirty="0">
                <a:latin typeface="Trebuchet MS"/>
                <a:cs typeface="Trebuchet MS"/>
              </a:rPr>
              <a:t> </a:t>
            </a:r>
            <a:r>
              <a:rPr sz="1800" spc="-10" dirty="0">
                <a:latin typeface="Trebuchet MS"/>
                <a:cs typeface="Trebuchet MS"/>
              </a:rPr>
              <a:t>i</a:t>
            </a:r>
            <a:r>
              <a:rPr sz="1800" dirty="0">
                <a:latin typeface="Trebuchet MS"/>
                <a:cs typeface="Trebuchet MS"/>
              </a:rPr>
              <a:t>s</a:t>
            </a:r>
            <a:r>
              <a:rPr sz="1800" spc="35" dirty="0">
                <a:latin typeface="Trebuchet MS"/>
                <a:cs typeface="Trebuchet MS"/>
              </a:rPr>
              <a:t> </a:t>
            </a:r>
            <a:r>
              <a:rPr sz="1800" spc="-10" dirty="0">
                <a:latin typeface="Trebuchet MS"/>
                <a:cs typeface="Trebuchet MS"/>
              </a:rPr>
              <a:t>t</a:t>
            </a:r>
            <a:r>
              <a:rPr sz="1800" dirty="0">
                <a:latin typeface="Trebuchet MS"/>
                <a:cs typeface="Trebuchet MS"/>
              </a:rPr>
              <a:t>o</a:t>
            </a:r>
            <a:r>
              <a:rPr sz="1800" spc="25" dirty="0">
                <a:latin typeface="Trebuchet MS"/>
                <a:cs typeface="Trebuchet MS"/>
              </a:rPr>
              <a:t> </a:t>
            </a:r>
            <a:r>
              <a:rPr sz="1800" dirty="0">
                <a:latin typeface="Trebuchet MS"/>
                <a:cs typeface="Trebuchet MS"/>
              </a:rPr>
              <a:t>p</a:t>
            </a:r>
            <a:r>
              <a:rPr sz="1800" spc="-5" dirty="0">
                <a:latin typeface="Trebuchet MS"/>
                <a:cs typeface="Trebuchet MS"/>
              </a:rPr>
              <a:t>us</a:t>
            </a:r>
            <a:r>
              <a:rPr sz="1800" dirty="0">
                <a:latin typeface="Trebuchet MS"/>
                <a:cs typeface="Trebuchet MS"/>
              </a:rPr>
              <a:t>h</a:t>
            </a:r>
            <a:r>
              <a:rPr sz="1800" spc="40" dirty="0">
                <a:latin typeface="Trebuchet MS"/>
                <a:cs typeface="Trebuchet MS"/>
              </a:rPr>
              <a:t> </a:t>
            </a:r>
            <a:r>
              <a:rPr sz="1800" spc="-5" dirty="0">
                <a:latin typeface="Trebuchet MS"/>
                <a:cs typeface="Trebuchet MS"/>
              </a:rPr>
              <a:t>th</a:t>
            </a:r>
            <a:r>
              <a:rPr sz="1800" dirty="0">
                <a:latin typeface="Trebuchet MS"/>
                <a:cs typeface="Trebuchet MS"/>
              </a:rPr>
              <a:t>e</a:t>
            </a:r>
            <a:r>
              <a:rPr sz="1800" spc="20" dirty="0">
                <a:latin typeface="Trebuchet MS"/>
                <a:cs typeface="Trebuchet MS"/>
              </a:rPr>
              <a:t> </a:t>
            </a:r>
            <a:r>
              <a:rPr sz="1800" spc="-5" dirty="0">
                <a:latin typeface="Trebuchet MS"/>
                <a:cs typeface="Trebuchet MS"/>
              </a:rPr>
              <a:t>writ</a:t>
            </a:r>
            <a:r>
              <a:rPr sz="1800" dirty="0">
                <a:latin typeface="Trebuchet MS"/>
                <a:cs typeface="Trebuchet MS"/>
              </a:rPr>
              <a:t>e</a:t>
            </a:r>
            <a:r>
              <a:rPr sz="1800" spc="35" dirty="0">
                <a:latin typeface="Trebuchet MS"/>
                <a:cs typeface="Trebuchet MS"/>
              </a:rPr>
              <a:t> </a:t>
            </a:r>
            <a:r>
              <a:rPr sz="1800" spc="-10" dirty="0">
                <a:latin typeface="Trebuchet MS"/>
                <a:cs typeface="Trebuchet MS"/>
              </a:rPr>
              <a:t>t</a:t>
            </a:r>
            <a:r>
              <a:rPr sz="1800" dirty="0">
                <a:latin typeface="Trebuchet MS"/>
                <a:cs typeface="Trebuchet MS"/>
              </a:rPr>
              <a:t>o</a:t>
            </a:r>
            <a:r>
              <a:rPr sz="1800" spc="25" dirty="0">
                <a:latin typeface="Trebuchet MS"/>
                <a:cs typeface="Trebuchet MS"/>
              </a:rPr>
              <a:t> </a:t>
            </a:r>
            <a:r>
              <a:rPr sz="1800" dirty="0">
                <a:latin typeface="Trebuchet MS"/>
                <a:cs typeface="Trebuchet MS"/>
              </a:rPr>
              <a:t>a</a:t>
            </a:r>
            <a:r>
              <a:rPr sz="1800" spc="35" dirty="0">
                <a:latin typeface="Trebuchet MS"/>
                <a:cs typeface="Trebuchet MS"/>
              </a:rPr>
              <a:t> </a:t>
            </a:r>
            <a:r>
              <a:rPr sz="1800" dirty="0">
                <a:latin typeface="Trebuchet MS"/>
                <a:cs typeface="Trebuchet MS"/>
              </a:rPr>
              <a:t>m</a:t>
            </a:r>
            <a:r>
              <a:rPr sz="1800" spc="-5" dirty="0">
                <a:latin typeface="Trebuchet MS"/>
                <a:cs typeface="Trebuchet MS"/>
              </a:rPr>
              <a:t>e</a:t>
            </a:r>
            <a:r>
              <a:rPr sz="1800" spc="5" dirty="0">
                <a:latin typeface="Trebuchet MS"/>
                <a:cs typeface="Trebuchet MS"/>
              </a:rPr>
              <a:t>m</a:t>
            </a:r>
            <a:r>
              <a:rPr sz="1800" spc="-15" dirty="0">
                <a:latin typeface="Trebuchet MS"/>
                <a:cs typeface="Trebuchet MS"/>
              </a:rPr>
              <a:t>o</a:t>
            </a:r>
            <a:r>
              <a:rPr sz="1800" spc="-5" dirty="0">
                <a:latin typeface="Trebuchet MS"/>
                <a:cs typeface="Trebuchet MS"/>
              </a:rPr>
              <a:t>ry</a:t>
            </a:r>
            <a:r>
              <a:rPr sz="1800" spc="35" dirty="0">
                <a:latin typeface="Trebuchet MS"/>
                <a:cs typeface="Trebuchet MS"/>
              </a:rPr>
              <a:t> </a:t>
            </a:r>
            <a:r>
              <a:rPr sz="1800" dirty="0">
                <a:latin typeface="Trebuchet MS"/>
                <a:cs typeface="Trebuchet MS"/>
              </a:rPr>
              <a:t>resi</a:t>
            </a:r>
            <a:r>
              <a:rPr sz="1800" spc="5" dirty="0">
                <a:latin typeface="Trebuchet MS"/>
                <a:cs typeface="Trebuchet MS"/>
              </a:rPr>
              <a:t>d</a:t>
            </a:r>
            <a:r>
              <a:rPr sz="1800" spc="-5" dirty="0">
                <a:latin typeface="Trebuchet MS"/>
                <a:cs typeface="Trebuchet MS"/>
              </a:rPr>
              <a:t>en</a:t>
            </a:r>
            <a:r>
              <a:rPr sz="1800" dirty="0">
                <a:latin typeface="Trebuchet MS"/>
                <a:cs typeface="Trebuchet MS"/>
              </a:rPr>
              <a:t>t</a:t>
            </a:r>
            <a:r>
              <a:rPr sz="1800" spc="35" dirty="0">
                <a:latin typeface="Trebuchet MS"/>
                <a:cs typeface="Trebuchet MS"/>
              </a:rPr>
              <a:t> </a:t>
            </a:r>
            <a:r>
              <a:rPr sz="1800" dirty="0">
                <a:latin typeface="Trebuchet MS"/>
                <a:cs typeface="Trebuchet MS"/>
              </a:rPr>
              <a:t>d</a:t>
            </a:r>
            <a:r>
              <a:rPr sz="1800" spc="-5" dirty="0">
                <a:latin typeface="Trebuchet MS"/>
                <a:cs typeface="Trebuchet MS"/>
              </a:rPr>
              <a:t>at</a:t>
            </a:r>
            <a:r>
              <a:rPr sz="1800" dirty="0">
                <a:latin typeface="Trebuchet MS"/>
                <a:cs typeface="Trebuchet MS"/>
              </a:rPr>
              <a:t>a</a:t>
            </a:r>
            <a:r>
              <a:rPr sz="1800" spc="35" dirty="0">
                <a:latin typeface="Trebuchet MS"/>
                <a:cs typeface="Trebuchet MS"/>
              </a:rPr>
              <a:t> </a:t>
            </a:r>
            <a:r>
              <a:rPr sz="1800" dirty="0">
                <a:latin typeface="Trebuchet MS"/>
                <a:cs typeface="Trebuchet MS"/>
              </a:rPr>
              <a:t>st</a:t>
            </a:r>
            <a:r>
              <a:rPr sz="1800" spc="-10" dirty="0">
                <a:latin typeface="Trebuchet MS"/>
                <a:cs typeface="Trebuchet MS"/>
              </a:rPr>
              <a:t>r</a:t>
            </a:r>
            <a:r>
              <a:rPr sz="1800" spc="-5" dirty="0">
                <a:latin typeface="Trebuchet MS"/>
                <a:cs typeface="Trebuchet MS"/>
              </a:rPr>
              <a:t>uc</a:t>
            </a:r>
            <a:r>
              <a:rPr sz="1800" spc="-10" dirty="0">
                <a:latin typeface="Trebuchet MS"/>
                <a:cs typeface="Trebuchet MS"/>
              </a:rPr>
              <a:t>t</a:t>
            </a:r>
            <a:r>
              <a:rPr sz="1800" spc="-5" dirty="0">
                <a:latin typeface="Trebuchet MS"/>
                <a:cs typeface="Trebuchet MS"/>
              </a:rPr>
              <a:t>u</a:t>
            </a:r>
            <a:r>
              <a:rPr sz="1800" spc="5" dirty="0">
                <a:latin typeface="Trebuchet MS"/>
                <a:cs typeface="Trebuchet MS"/>
              </a:rPr>
              <a:t>r</a:t>
            </a:r>
            <a:r>
              <a:rPr sz="1800" dirty="0">
                <a:latin typeface="Trebuchet MS"/>
                <a:cs typeface="Trebuchet MS"/>
              </a:rPr>
              <a:t>e </a:t>
            </a:r>
            <a:r>
              <a:rPr sz="1800" spc="-5" dirty="0">
                <a:latin typeface="Trebuchet MS"/>
                <a:cs typeface="Trebuchet MS"/>
              </a:rPr>
              <a:t>calle</a:t>
            </a:r>
            <a:r>
              <a:rPr sz="1800" dirty="0">
                <a:latin typeface="Trebuchet MS"/>
                <a:cs typeface="Trebuchet MS"/>
              </a:rPr>
              <a:t>d</a:t>
            </a:r>
            <a:r>
              <a:rPr sz="1800" spc="-10" dirty="0">
                <a:latin typeface="Trebuchet MS"/>
                <a:cs typeface="Trebuchet MS"/>
              </a:rPr>
              <a:t> </a:t>
            </a:r>
            <a:r>
              <a:rPr sz="1800" spc="-5" dirty="0">
                <a:latin typeface="Trebuchet MS"/>
                <a:cs typeface="Trebuchet MS"/>
              </a:rPr>
              <a:t>Memta</a:t>
            </a:r>
            <a:r>
              <a:rPr sz="1800" spc="5" dirty="0">
                <a:latin typeface="Trebuchet MS"/>
                <a:cs typeface="Trebuchet MS"/>
              </a:rPr>
              <a:t>b</a:t>
            </a:r>
            <a:r>
              <a:rPr sz="1800" dirty="0">
                <a:latin typeface="Trebuchet MS"/>
                <a:cs typeface="Trebuchet MS"/>
              </a:rPr>
              <a:t>le.</a:t>
            </a:r>
            <a:r>
              <a:rPr sz="1800" spc="-100" dirty="0">
                <a:latin typeface="Trebuchet MS"/>
                <a:cs typeface="Trebuchet MS"/>
              </a:rPr>
              <a:t> </a:t>
            </a:r>
            <a:r>
              <a:rPr sz="1800" spc="-5" dirty="0">
                <a:latin typeface="Trebuchet MS"/>
                <a:cs typeface="Trebuchet MS"/>
              </a:rPr>
              <a:t>A</a:t>
            </a:r>
            <a:r>
              <a:rPr sz="1800" spc="-105" dirty="0">
                <a:latin typeface="Trebuchet MS"/>
                <a:cs typeface="Trebuchet MS"/>
              </a:rPr>
              <a:t> </a:t>
            </a:r>
            <a:r>
              <a:rPr sz="1800" spc="-5" dirty="0">
                <a:latin typeface="Trebuchet MS"/>
                <a:cs typeface="Trebuchet MS"/>
              </a:rPr>
              <a:t>th</a:t>
            </a:r>
            <a:r>
              <a:rPr sz="1800" spc="-10" dirty="0">
                <a:latin typeface="Trebuchet MS"/>
                <a:cs typeface="Trebuchet MS"/>
              </a:rPr>
              <a:t>r</a:t>
            </a:r>
            <a:r>
              <a:rPr sz="1800" spc="-5" dirty="0">
                <a:latin typeface="Trebuchet MS"/>
                <a:cs typeface="Trebuchet MS"/>
              </a:rPr>
              <a:t>e</a:t>
            </a:r>
            <a:r>
              <a:rPr sz="1800" dirty="0">
                <a:latin typeface="Trebuchet MS"/>
                <a:cs typeface="Trebuchet MS"/>
              </a:rPr>
              <a:t>s</a:t>
            </a:r>
            <a:r>
              <a:rPr sz="1800" spc="-5" dirty="0">
                <a:latin typeface="Trebuchet MS"/>
                <a:cs typeface="Trebuchet MS"/>
              </a:rPr>
              <a:t>ho</a:t>
            </a:r>
            <a:r>
              <a:rPr sz="1800" spc="-10" dirty="0">
                <a:latin typeface="Trebuchet MS"/>
                <a:cs typeface="Trebuchet MS"/>
              </a:rPr>
              <a:t>l</a:t>
            </a:r>
            <a:r>
              <a:rPr sz="1800" dirty="0">
                <a:latin typeface="Trebuchet MS"/>
                <a:cs typeface="Trebuchet MS"/>
              </a:rPr>
              <a:t>d</a:t>
            </a:r>
            <a:r>
              <a:rPr sz="1800" spc="5" dirty="0">
                <a:latin typeface="Trebuchet MS"/>
                <a:cs typeface="Trebuchet MS"/>
              </a:rPr>
              <a:t> </a:t>
            </a:r>
            <a:r>
              <a:rPr sz="1800" spc="-10" dirty="0">
                <a:latin typeface="Trebuchet MS"/>
                <a:cs typeface="Trebuchet MS"/>
              </a:rPr>
              <a:t>v</a:t>
            </a:r>
            <a:r>
              <a:rPr sz="1800" spc="-5" dirty="0">
                <a:latin typeface="Trebuchet MS"/>
                <a:cs typeface="Trebuchet MS"/>
              </a:rPr>
              <a:t>alu</a:t>
            </a:r>
            <a:r>
              <a:rPr sz="1800" dirty="0">
                <a:latin typeface="Trebuchet MS"/>
                <a:cs typeface="Trebuchet MS"/>
              </a:rPr>
              <a:t>e</a:t>
            </a:r>
            <a:r>
              <a:rPr sz="1800" spc="25" dirty="0">
                <a:latin typeface="Trebuchet MS"/>
                <a:cs typeface="Trebuchet MS"/>
              </a:rPr>
              <a:t> </a:t>
            </a:r>
            <a:r>
              <a:rPr sz="1800" dirty="0">
                <a:latin typeface="Trebuchet MS"/>
                <a:cs typeface="Trebuchet MS"/>
              </a:rPr>
              <a:t>is</a:t>
            </a:r>
            <a:r>
              <a:rPr sz="1800" spc="-15" dirty="0">
                <a:latin typeface="Trebuchet MS"/>
                <a:cs typeface="Trebuchet MS"/>
              </a:rPr>
              <a:t> </a:t>
            </a:r>
            <a:r>
              <a:rPr sz="1800" dirty="0">
                <a:latin typeface="Trebuchet MS"/>
                <a:cs typeface="Trebuchet MS"/>
              </a:rPr>
              <a:t>d</a:t>
            </a:r>
            <a:r>
              <a:rPr sz="1800" spc="-5" dirty="0">
                <a:latin typeface="Trebuchet MS"/>
                <a:cs typeface="Trebuchet MS"/>
              </a:rPr>
              <a:t>efine</a:t>
            </a:r>
            <a:r>
              <a:rPr sz="1800" dirty="0">
                <a:latin typeface="Trebuchet MS"/>
                <a:cs typeface="Trebuchet MS"/>
              </a:rPr>
              <a:t>d</a:t>
            </a:r>
            <a:r>
              <a:rPr sz="1800" spc="-5" dirty="0">
                <a:latin typeface="Trebuchet MS"/>
                <a:cs typeface="Trebuchet MS"/>
              </a:rPr>
              <a:t> </a:t>
            </a:r>
            <a:r>
              <a:rPr sz="1800" dirty="0">
                <a:latin typeface="Trebuchet MS"/>
                <a:cs typeface="Trebuchet MS"/>
              </a:rPr>
              <a:t>in</a:t>
            </a:r>
            <a:r>
              <a:rPr sz="1800" spc="-5" dirty="0">
                <a:latin typeface="Trebuchet MS"/>
                <a:cs typeface="Trebuchet MS"/>
              </a:rPr>
              <a:t> th</a:t>
            </a:r>
            <a:r>
              <a:rPr sz="1800" dirty="0">
                <a:latin typeface="Trebuchet MS"/>
                <a:cs typeface="Trebuchet MS"/>
              </a:rPr>
              <a:t>e</a:t>
            </a:r>
            <a:r>
              <a:rPr sz="1800" spc="-5" dirty="0">
                <a:latin typeface="Trebuchet MS"/>
                <a:cs typeface="Trebuchet MS"/>
              </a:rPr>
              <a:t> Memta</a:t>
            </a:r>
            <a:r>
              <a:rPr sz="1800" spc="5" dirty="0">
                <a:latin typeface="Trebuchet MS"/>
                <a:cs typeface="Trebuchet MS"/>
              </a:rPr>
              <a:t>b</a:t>
            </a:r>
            <a:r>
              <a:rPr sz="1800" dirty="0">
                <a:latin typeface="Trebuchet MS"/>
                <a:cs typeface="Trebuchet MS"/>
              </a:rPr>
              <a:t>le.</a:t>
            </a:r>
          </a:p>
          <a:p>
            <a:pPr marL="299085" marR="5080" indent="-286385" algn="just">
              <a:lnSpc>
                <a:spcPct val="150000"/>
              </a:lnSpc>
              <a:spcBef>
                <a:spcPts val="805"/>
              </a:spcBef>
              <a:buFont typeface="Wingdings"/>
              <a:buChar char=""/>
              <a:tabLst>
                <a:tab pos="299720" algn="l"/>
              </a:tabLst>
            </a:pPr>
            <a:r>
              <a:rPr sz="1800" dirty="0">
                <a:latin typeface="Trebuchet MS"/>
                <a:cs typeface="Trebuchet MS"/>
              </a:rPr>
              <a:t>W</a:t>
            </a:r>
            <a:r>
              <a:rPr sz="1800" spc="5" dirty="0">
                <a:latin typeface="Trebuchet MS"/>
                <a:cs typeface="Trebuchet MS"/>
              </a:rPr>
              <a:t>h</a:t>
            </a:r>
            <a:r>
              <a:rPr sz="1800" spc="-5" dirty="0">
                <a:latin typeface="Trebuchet MS"/>
                <a:cs typeface="Trebuchet MS"/>
              </a:rPr>
              <a:t>e</a:t>
            </a:r>
            <a:r>
              <a:rPr sz="1800" dirty="0">
                <a:latin typeface="Trebuchet MS"/>
                <a:cs typeface="Trebuchet MS"/>
              </a:rPr>
              <a:t>n </a:t>
            </a:r>
            <a:r>
              <a:rPr sz="1800" spc="175" dirty="0">
                <a:latin typeface="Trebuchet MS"/>
                <a:cs typeface="Trebuchet MS"/>
              </a:rPr>
              <a:t> </a:t>
            </a:r>
            <a:r>
              <a:rPr sz="1800" spc="-5" dirty="0">
                <a:latin typeface="Trebuchet MS"/>
                <a:cs typeface="Trebuchet MS"/>
              </a:rPr>
              <a:t>th</a:t>
            </a:r>
            <a:r>
              <a:rPr sz="1800" dirty="0">
                <a:latin typeface="Trebuchet MS"/>
                <a:cs typeface="Trebuchet MS"/>
              </a:rPr>
              <a:t>e </a:t>
            </a:r>
            <a:r>
              <a:rPr sz="1800" spc="175" dirty="0">
                <a:latin typeface="Trebuchet MS"/>
                <a:cs typeface="Trebuchet MS"/>
              </a:rPr>
              <a:t> </a:t>
            </a:r>
            <a:r>
              <a:rPr sz="1800" spc="-5" dirty="0">
                <a:latin typeface="Trebuchet MS"/>
                <a:cs typeface="Trebuchet MS"/>
              </a:rPr>
              <a:t>n</a:t>
            </a:r>
            <a:r>
              <a:rPr sz="1800" spc="10" dirty="0">
                <a:latin typeface="Trebuchet MS"/>
                <a:cs typeface="Trebuchet MS"/>
              </a:rPr>
              <a:t>u</a:t>
            </a:r>
            <a:r>
              <a:rPr sz="1800" dirty="0">
                <a:latin typeface="Trebuchet MS"/>
                <a:cs typeface="Trebuchet MS"/>
              </a:rPr>
              <a:t>mb</a:t>
            </a:r>
            <a:r>
              <a:rPr sz="1800" spc="-5" dirty="0">
                <a:latin typeface="Trebuchet MS"/>
                <a:cs typeface="Trebuchet MS"/>
              </a:rPr>
              <a:t>e</a:t>
            </a:r>
            <a:r>
              <a:rPr sz="1800" dirty="0">
                <a:latin typeface="Trebuchet MS"/>
                <a:cs typeface="Trebuchet MS"/>
              </a:rPr>
              <a:t>r </a:t>
            </a:r>
            <a:r>
              <a:rPr sz="1800" spc="180" dirty="0">
                <a:latin typeface="Trebuchet MS"/>
                <a:cs typeface="Trebuchet MS"/>
              </a:rPr>
              <a:t> </a:t>
            </a:r>
            <a:r>
              <a:rPr sz="1800" spc="-15" dirty="0">
                <a:latin typeface="Trebuchet MS"/>
                <a:cs typeface="Trebuchet MS"/>
              </a:rPr>
              <a:t>o</a:t>
            </a:r>
            <a:r>
              <a:rPr sz="1800" spc="-5" dirty="0">
                <a:latin typeface="Trebuchet MS"/>
                <a:cs typeface="Trebuchet MS"/>
              </a:rPr>
              <a:t>f</a:t>
            </a:r>
            <a:r>
              <a:rPr sz="1800" dirty="0">
                <a:latin typeface="Trebuchet MS"/>
                <a:cs typeface="Trebuchet MS"/>
              </a:rPr>
              <a:t> </a:t>
            </a:r>
            <a:r>
              <a:rPr sz="1800" spc="170" dirty="0">
                <a:latin typeface="Trebuchet MS"/>
                <a:cs typeface="Trebuchet MS"/>
              </a:rPr>
              <a:t> </a:t>
            </a:r>
            <a:r>
              <a:rPr sz="1800" spc="-5" dirty="0">
                <a:latin typeface="Trebuchet MS"/>
                <a:cs typeface="Trebuchet MS"/>
              </a:rPr>
              <a:t>obj</a:t>
            </a:r>
            <a:r>
              <a:rPr sz="1800" spc="-10" dirty="0">
                <a:latin typeface="Trebuchet MS"/>
                <a:cs typeface="Trebuchet MS"/>
              </a:rPr>
              <a:t>e</a:t>
            </a:r>
            <a:r>
              <a:rPr sz="1800" spc="-5" dirty="0">
                <a:latin typeface="Trebuchet MS"/>
                <a:cs typeface="Trebuchet MS"/>
              </a:rPr>
              <a:t>ct</a:t>
            </a:r>
            <a:r>
              <a:rPr sz="1800" dirty="0">
                <a:latin typeface="Trebuchet MS"/>
                <a:cs typeface="Trebuchet MS"/>
              </a:rPr>
              <a:t>s </a:t>
            </a:r>
            <a:r>
              <a:rPr sz="1800" spc="165" dirty="0">
                <a:latin typeface="Trebuchet MS"/>
                <a:cs typeface="Trebuchet MS"/>
              </a:rPr>
              <a:t> </a:t>
            </a:r>
            <a:r>
              <a:rPr sz="1800" dirty="0">
                <a:latin typeface="Trebuchet MS"/>
                <a:cs typeface="Trebuchet MS"/>
              </a:rPr>
              <a:t>st</a:t>
            </a:r>
            <a:r>
              <a:rPr sz="1800" spc="-10" dirty="0">
                <a:latin typeface="Trebuchet MS"/>
                <a:cs typeface="Trebuchet MS"/>
              </a:rPr>
              <a:t>o</a:t>
            </a:r>
            <a:r>
              <a:rPr sz="1800" dirty="0">
                <a:latin typeface="Trebuchet MS"/>
                <a:cs typeface="Trebuchet MS"/>
              </a:rPr>
              <a:t>red </a:t>
            </a:r>
            <a:r>
              <a:rPr sz="1800" spc="165" dirty="0">
                <a:latin typeface="Trebuchet MS"/>
                <a:cs typeface="Trebuchet MS"/>
              </a:rPr>
              <a:t> </a:t>
            </a:r>
            <a:r>
              <a:rPr sz="1800" dirty="0">
                <a:latin typeface="Trebuchet MS"/>
                <a:cs typeface="Trebuchet MS"/>
              </a:rPr>
              <a:t>in </a:t>
            </a:r>
            <a:r>
              <a:rPr sz="1800" spc="165" dirty="0">
                <a:latin typeface="Trebuchet MS"/>
                <a:cs typeface="Trebuchet MS"/>
              </a:rPr>
              <a:t> </a:t>
            </a:r>
            <a:r>
              <a:rPr sz="1800" spc="-5" dirty="0">
                <a:latin typeface="Trebuchet MS"/>
                <a:cs typeface="Trebuchet MS"/>
              </a:rPr>
              <a:t>th</a:t>
            </a:r>
            <a:r>
              <a:rPr sz="1800" dirty="0">
                <a:latin typeface="Trebuchet MS"/>
                <a:cs typeface="Trebuchet MS"/>
              </a:rPr>
              <a:t>e </a:t>
            </a:r>
            <a:r>
              <a:rPr sz="1800" spc="175" dirty="0">
                <a:latin typeface="Trebuchet MS"/>
                <a:cs typeface="Trebuchet MS"/>
              </a:rPr>
              <a:t> </a:t>
            </a:r>
            <a:r>
              <a:rPr sz="1800" spc="-5" dirty="0">
                <a:latin typeface="Trebuchet MS"/>
                <a:cs typeface="Trebuchet MS"/>
              </a:rPr>
              <a:t>Memta</a:t>
            </a:r>
            <a:r>
              <a:rPr sz="1800" spc="5" dirty="0">
                <a:latin typeface="Trebuchet MS"/>
                <a:cs typeface="Trebuchet MS"/>
              </a:rPr>
              <a:t>b</a:t>
            </a:r>
            <a:r>
              <a:rPr sz="1800" dirty="0">
                <a:latin typeface="Trebuchet MS"/>
                <a:cs typeface="Trebuchet MS"/>
              </a:rPr>
              <a:t>le </a:t>
            </a:r>
            <a:r>
              <a:rPr sz="1800" spc="175" dirty="0">
                <a:latin typeface="Trebuchet MS"/>
                <a:cs typeface="Trebuchet MS"/>
              </a:rPr>
              <a:t> </a:t>
            </a:r>
            <a:r>
              <a:rPr sz="1800" dirty="0">
                <a:latin typeface="Trebuchet MS"/>
                <a:cs typeface="Trebuchet MS"/>
              </a:rPr>
              <a:t>reaches </a:t>
            </a:r>
            <a:r>
              <a:rPr sz="1800" spc="175" dirty="0">
                <a:latin typeface="Trebuchet MS"/>
                <a:cs typeface="Trebuchet MS"/>
              </a:rPr>
              <a:t> </a:t>
            </a:r>
            <a:r>
              <a:rPr sz="1800" dirty="0">
                <a:latin typeface="Trebuchet MS"/>
                <a:cs typeface="Trebuchet MS"/>
              </a:rPr>
              <a:t>a </a:t>
            </a:r>
            <a:r>
              <a:rPr sz="1800" spc="-5" dirty="0">
                <a:latin typeface="Trebuchet MS"/>
                <a:cs typeface="Trebuchet MS"/>
              </a:rPr>
              <a:t>thre</a:t>
            </a:r>
            <a:r>
              <a:rPr sz="1800" spc="10" dirty="0">
                <a:latin typeface="Trebuchet MS"/>
                <a:cs typeface="Trebuchet MS"/>
              </a:rPr>
              <a:t>s</a:t>
            </a:r>
            <a:r>
              <a:rPr sz="1800" spc="-5" dirty="0">
                <a:latin typeface="Trebuchet MS"/>
                <a:cs typeface="Trebuchet MS"/>
              </a:rPr>
              <a:t>hold</a:t>
            </a:r>
            <a:r>
              <a:rPr sz="1800" dirty="0">
                <a:latin typeface="Trebuchet MS"/>
                <a:cs typeface="Trebuchet MS"/>
              </a:rPr>
              <a:t>,</a:t>
            </a:r>
            <a:r>
              <a:rPr sz="1800" spc="215" dirty="0">
                <a:latin typeface="Trebuchet MS"/>
                <a:cs typeface="Trebuchet MS"/>
              </a:rPr>
              <a:t> </a:t>
            </a:r>
            <a:r>
              <a:rPr sz="1800" spc="-5" dirty="0">
                <a:latin typeface="Trebuchet MS"/>
                <a:cs typeface="Trebuchet MS"/>
              </a:rPr>
              <a:t>th</a:t>
            </a:r>
            <a:r>
              <a:rPr sz="1800" dirty="0">
                <a:latin typeface="Trebuchet MS"/>
                <a:cs typeface="Trebuchet MS"/>
              </a:rPr>
              <a:t>e</a:t>
            </a:r>
            <a:r>
              <a:rPr sz="1800" spc="235"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nte</a:t>
            </a:r>
            <a:r>
              <a:rPr sz="1800" spc="5" dirty="0">
                <a:latin typeface="Trebuchet MS"/>
                <a:cs typeface="Trebuchet MS"/>
              </a:rPr>
              <a:t>n</a:t>
            </a:r>
            <a:r>
              <a:rPr sz="1800" spc="-5" dirty="0">
                <a:latin typeface="Trebuchet MS"/>
                <a:cs typeface="Trebuchet MS"/>
              </a:rPr>
              <a:t>t</a:t>
            </a:r>
            <a:r>
              <a:rPr sz="1800" dirty="0">
                <a:latin typeface="Trebuchet MS"/>
                <a:cs typeface="Trebuchet MS"/>
              </a:rPr>
              <a:t>s</a:t>
            </a:r>
            <a:r>
              <a:rPr sz="1800" spc="225" dirty="0">
                <a:latin typeface="Trebuchet MS"/>
                <a:cs typeface="Trebuchet MS"/>
              </a:rPr>
              <a:t> </a:t>
            </a:r>
            <a:r>
              <a:rPr sz="1800" spc="-10" dirty="0">
                <a:latin typeface="Trebuchet MS"/>
                <a:cs typeface="Trebuchet MS"/>
              </a:rPr>
              <a:t>o</a:t>
            </a:r>
            <a:r>
              <a:rPr sz="1800" spc="-5" dirty="0">
                <a:latin typeface="Trebuchet MS"/>
                <a:cs typeface="Trebuchet MS"/>
              </a:rPr>
              <a:t>f</a:t>
            </a:r>
            <a:r>
              <a:rPr sz="1800" spc="220" dirty="0">
                <a:latin typeface="Trebuchet MS"/>
                <a:cs typeface="Trebuchet MS"/>
              </a:rPr>
              <a:t> </a:t>
            </a:r>
            <a:r>
              <a:rPr sz="1800" spc="-5" dirty="0">
                <a:latin typeface="Trebuchet MS"/>
                <a:cs typeface="Trebuchet MS"/>
              </a:rPr>
              <a:t>Memta</a:t>
            </a:r>
            <a:r>
              <a:rPr sz="1800" spc="5" dirty="0">
                <a:latin typeface="Trebuchet MS"/>
                <a:cs typeface="Trebuchet MS"/>
              </a:rPr>
              <a:t>b</a:t>
            </a:r>
            <a:r>
              <a:rPr sz="1800" dirty="0">
                <a:latin typeface="Trebuchet MS"/>
                <a:cs typeface="Trebuchet MS"/>
              </a:rPr>
              <a:t>le</a:t>
            </a:r>
            <a:r>
              <a:rPr sz="1800" spc="225" dirty="0">
                <a:latin typeface="Trebuchet MS"/>
                <a:cs typeface="Trebuchet MS"/>
              </a:rPr>
              <a:t> </a:t>
            </a:r>
            <a:r>
              <a:rPr sz="1800" spc="-5" dirty="0">
                <a:latin typeface="Trebuchet MS"/>
                <a:cs typeface="Trebuchet MS"/>
              </a:rPr>
              <a:t>ar</a:t>
            </a:r>
            <a:r>
              <a:rPr sz="1800" dirty="0">
                <a:latin typeface="Trebuchet MS"/>
                <a:cs typeface="Trebuchet MS"/>
              </a:rPr>
              <a:t>e</a:t>
            </a:r>
            <a:r>
              <a:rPr sz="1800" spc="225" dirty="0">
                <a:latin typeface="Trebuchet MS"/>
                <a:cs typeface="Trebuchet MS"/>
              </a:rPr>
              <a:t> </a:t>
            </a:r>
            <a:r>
              <a:rPr sz="1800" spc="-10" dirty="0">
                <a:latin typeface="Trebuchet MS"/>
                <a:cs typeface="Trebuchet MS"/>
              </a:rPr>
              <a:t>f</a:t>
            </a:r>
            <a:r>
              <a:rPr sz="1800" dirty="0">
                <a:latin typeface="Trebuchet MS"/>
                <a:cs typeface="Trebuchet MS"/>
              </a:rPr>
              <a:t>l</a:t>
            </a:r>
            <a:r>
              <a:rPr sz="1800" spc="-5" dirty="0">
                <a:latin typeface="Trebuchet MS"/>
                <a:cs typeface="Trebuchet MS"/>
              </a:rPr>
              <a:t>us</a:t>
            </a:r>
            <a:r>
              <a:rPr sz="1800" dirty="0">
                <a:latin typeface="Trebuchet MS"/>
                <a:cs typeface="Trebuchet MS"/>
              </a:rPr>
              <a:t>h</a:t>
            </a:r>
            <a:r>
              <a:rPr sz="1800" spc="-5" dirty="0">
                <a:latin typeface="Trebuchet MS"/>
                <a:cs typeface="Trebuchet MS"/>
              </a:rPr>
              <a:t>e</a:t>
            </a:r>
            <a:r>
              <a:rPr sz="1800" dirty="0">
                <a:latin typeface="Trebuchet MS"/>
                <a:cs typeface="Trebuchet MS"/>
              </a:rPr>
              <a:t>d</a:t>
            </a:r>
            <a:r>
              <a:rPr sz="1800" spc="235" dirty="0">
                <a:latin typeface="Trebuchet MS"/>
                <a:cs typeface="Trebuchet MS"/>
              </a:rPr>
              <a:t> </a:t>
            </a:r>
            <a:r>
              <a:rPr sz="1800" spc="-5" dirty="0">
                <a:latin typeface="Trebuchet MS"/>
                <a:cs typeface="Trebuchet MS"/>
              </a:rPr>
              <a:t>t</a:t>
            </a:r>
            <a:r>
              <a:rPr sz="1800" dirty="0">
                <a:latin typeface="Trebuchet MS"/>
                <a:cs typeface="Trebuchet MS"/>
              </a:rPr>
              <a:t>o</a:t>
            </a:r>
            <a:r>
              <a:rPr sz="1800" spc="215" dirty="0">
                <a:latin typeface="Trebuchet MS"/>
                <a:cs typeface="Trebuchet MS"/>
              </a:rPr>
              <a:t> </a:t>
            </a:r>
            <a:r>
              <a:rPr sz="1800" spc="-5" dirty="0">
                <a:latin typeface="Trebuchet MS"/>
                <a:cs typeface="Trebuchet MS"/>
              </a:rPr>
              <a:t>th</a:t>
            </a:r>
            <a:r>
              <a:rPr sz="1800" dirty="0">
                <a:latin typeface="Trebuchet MS"/>
                <a:cs typeface="Trebuchet MS"/>
              </a:rPr>
              <a:t>e</a:t>
            </a:r>
            <a:r>
              <a:rPr sz="1800" spc="235" dirty="0">
                <a:latin typeface="Trebuchet MS"/>
                <a:cs typeface="Trebuchet MS"/>
              </a:rPr>
              <a:t> </a:t>
            </a:r>
            <a:r>
              <a:rPr sz="1800" dirty="0">
                <a:latin typeface="Trebuchet MS"/>
                <a:cs typeface="Trebuchet MS"/>
              </a:rPr>
              <a:t>d</a:t>
            </a:r>
            <a:r>
              <a:rPr sz="1800" spc="-10" dirty="0">
                <a:latin typeface="Trebuchet MS"/>
                <a:cs typeface="Trebuchet MS"/>
              </a:rPr>
              <a:t>i</a:t>
            </a:r>
            <a:r>
              <a:rPr sz="1800" dirty="0">
                <a:latin typeface="Trebuchet MS"/>
                <a:cs typeface="Trebuchet MS"/>
              </a:rPr>
              <a:t>sk</a:t>
            </a:r>
            <a:r>
              <a:rPr sz="1800" spc="235" dirty="0">
                <a:latin typeface="Trebuchet MS"/>
                <a:cs typeface="Trebuchet MS"/>
              </a:rPr>
              <a:t> </a:t>
            </a:r>
            <a:r>
              <a:rPr sz="1800" dirty="0">
                <a:latin typeface="Trebuchet MS"/>
                <a:cs typeface="Trebuchet MS"/>
              </a:rPr>
              <a:t>in</a:t>
            </a:r>
            <a:r>
              <a:rPr sz="1800" spc="225" dirty="0">
                <a:latin typeface="Trebuchet MS"/>
                <a:cs typeface="Trebuchet MS"/>
              </a:rPr>
              <a:t> </a:t>
            </a:r>
            <a:r>
              <a:rPr sz="1800" dirty="0">
                <a:latin typeface="Trebuchet MS"/>
                <a:cs typeface="Trebuchet MS"/>
              </a:rPr>
              <a:t>a</a:t>
            </a:r>
            <a:r>
              <a:rPr sz="1800" spc="225" dirty="0">
                <a:latin typeface="Trebuchet MS"/>
                <a:cs typeface="Trebuchet MS"/>
              </a:rPr>
              <a:t> </a:t>
            </a:r>
            <a:r>
              <a:rPr sz="1800" spc="-10" dirty="0">
                <a:latin typeface="Trebuchet MS"/>
                <a:cs typeface="Trebuchet MS"/>
              </a:rPr>
              <a:t>f</a:t>
            </a:r>
            <a:r>
              <a:rPr sz="1800" spc="-5" dirty="0">
                <a:latin typeface="Trebuchet MS"/>
                <a:cs typeface="Trebuchet MS"/>
              </a:rPr>
              <a:t>ile calle</a:t>
            </a:r>
            <a:r>
              <a:rPr sz="1800" dirty="0">
                <a:latin typeface="Trebuchet MS"/>
                <a:cs typeface="Trebuchet MS"/>
              </a:rPr>
              <a:t>d  </a:t>
            </a:r>
            <a:r>
              <a:rPr sz="1800" spc="-135" dirty="0">
                <a:latin typeface="Trebuchet MS"/>
                <a:cs typeface="Trebuchet MS"/>
              </a:rPr>
              <a:t> </a:t>
            </a:r>
            <a:r>
              <a:rPr sz="1800" spc="-15" dirty="0">
                <a:latin typeface="Trebuchet MS"/>
                <a:cs typeface="Trebuchet MS"/>
              </a:rPr>
              <a:t>S</a:t>
            </a:r>
            <a:r>
              <a:rPr sz="1800" dirty="0">
                <a:latin typeface="Trebuchet MS"/>
                <a:cs typeface="Trebuchet MS"/>
              </a:rPr>
              <a:t>S</a:t>
            </a:r>
            <a:r>
              <a:rPr sz="1800" spc="-240" dirty="0">
                <a:latin typeface="Trebuchet MS"/>
                <a:cs typeface="Trebuchet MS"/>
              </a:rPr>
              <a:t>T</a:t>
            </a:r>
            <a:r>
              <a:rPr sz="1800" spc="-5" dirty="0">
                <a:latin typeface="Trebuchet MS"/>
                <a:cs typeface="Trebuchet MS"/>
              </a:rPr>
              <a:t>a</a:t>
            </a:r>
            <a:r>
              <a:rPr sz="1800" spc="5" dirty="0">
                <a:latin typeface="Trebuchet MS"/>
                <a:cs typeface="Trebuchet MS"/>
              </a:rPr>
              <a:t>b</a:t>
            </a:r>
            <a:r>
              <a:rPr sz="1800" spc="-20" dirty="0">
                <a:latin typeface="Trebuchet MS"/>
                <a:cs typeface="Trebuchet MS"/>
              </a:rPr>
              <a:t>l</a:t>
            </a:r>
            <a:r>
              <a:rPr sz="1800" dirty="0">
                <a:latin typeface="Trebuchet MS"/>
                <a:cs typeface="Trebuchet MS"/>
              </a:rPr>
              <a:t>e  </a:t>
            </a:r>
            <a:r>
              <a:rPr sz="1800" spc="-135" dirty="0">
                <a:latin typeface="Trebuchet MS"/>
                <a:cs typeface="Trebuchet MS"/>
              </a:rPr>
              <a:t> </a:t>
            </a:r>
            <a:r>
              <a:rPr sz="1800" spc="-5" dirty="0">
                <a:latin typeface="Trebuchet MS"/>
                <a:cs typeface="Trebuchet MS"/>
              </a:rPr>
              <a:t>(S</a:t>
            </a:r>
            <a:r>
              <a:rPr sz="1800" spc="-10" dirty="0">
                <a:latin typeface="Trebuchet MS"/>
                <a:cs typeface="Trebuchet MS"/>
              </a:rPr>
              <a:t>t</a:t>
            </a:r>
            <a:r>
              <a:rPr sz="1800" spc="-15" dirty="0">
                <a:latin typeface="Trebuchet MS"/>
                <a:cs typeface="Trebuchet MS"/>
              </a:rPr>
              <a:t>o</a:t>
            </a:r>
            <a:r>
              <a:rPr sz="1800" dirty="0">
                <a:latin typeface="Trebuchet MS"/>
                <a:cs typeface="Trebuchet MS"/>
              </a:rPr>
              <a:t>red  </a:t>
            </a:r>
            <a:r>
              <a:rPr sz="1800" spc="-135" dirty="0">
                <a:latin typeface="Trebuchet MS"/>
                <a:cs typeface="Trebuchet MS"/>
              </a:rPr>
              <a:t> </a:t>
            </a:r>
            <a:r>
              <a:rPr sz="1800" dirty="0">
                <a:latin typeface="Trebuchet MS"/>
                <a:cs typeface="Trebuchet MS"/>
              </a:rPr>
              <a:t>st</a:t>
            </a:r>
            <a:r>
              <a:rPr sz="1800" spc="-10" dirty="0">
                <a:latin typeface="Trebuchet MS"/>
                <a:cs typeface="Trebuchet MS"/>
              </a:rPr>
              <a:t>r</a:t>
            </a:r>
            <a:r>
              <a:rPr sz="1800" spc="-5" dirty="0">
                <a:latin typeface="Trebuchet MS"/>
                <a:cs typeface="Trebuchet MS"/>
              </a:rPr>
              <a:t>in</a:t>
            </a:r>
            <a:r>
              <a:rPr sz="1800" dirty="0">
                <a:latin typeface="Trebuchet MS"/>
                <a:cs typeface="Trebuchet MS"/>
              </a:rPr>
              <a:t>g  </a:t>
            </a:r>
            <a:r>
              <a:rPr sz="1800" spc="-140" dirty="0">
                <a:latin typeface="Trebuchet MS"/>
                <a:cs typeface="Trebuchet MS"/>
              </a:rPr>
              <a:t> </a:t>
            </a:r>
            <a:r>
              <a:rPr sz="1800" spc="-235" dirty="0">
                <a:latin typeface="Trebuchet MS"/>
                <a:cs typeface="Trebuchet MS"/>
              </a:rPr>
              <a:t>T</a:t>
            </a:r>
            <a:r>
              <a:rPr sz="1800" spc="-5" dirty="0">
                <a:latin typeface="Trebuchet MS"/>
                <a:cs typeface="Trebuchet MS"/>
              </a:rPr>
              <a:t>a</a:t>
            </a:r>
            <a:r>
              <a:rPr sz="1800" spc="5" dirty="0">
                <a:latin typeface="Trebuchet MS"/>
                <a:cs typeface="Trebuchet MS"/>
              </a:rPr>
              <a:t>b</a:t>
            </a:r>
            <a:r>
              <a:rPr sz="1800" dirty="0">
                <a:latin typeface="Trebuchet MS"/>
                <a:cs typeface="Trebuchet MS"/>
              </a:rPr>
              <a:t>le).  </a:t>
            </a:r>
            <a:r>
              <a:rPr sz="1800" spc="-140" dirty="0">
                <a:latin typeface="Trebuchet MS"/>
                <a:cs typeface="Trebuchet MS"/>
              </a:rPr>
              <a:t> </a:t>
            </a:r>
            <a:r>
              <a:rPr sz="1800" dirty="0">
                <a:latin typeface="Trebuchet MS"/>
                <a:cs typeface="Trebuchet MS"/>
              </a:rPr>
              <a:t>Flush</a:t>
            </a:r>
            <a:r>
              <a:rPr sz="1800" spc="-5" dirty="0">
                <a:latin typeface="Trebuchet MS"/>
                <a:cs typeface="Trebuchet MS"/>
              </a:rPr>
              <a:t>in</a:t>
            </a:r>
            <a:r>
              <a:rPr sz="1800" dirty="0">
                <a:latin typeface="Trebuchet MS"/>
                <a:cs typeface="Trebuchet MS"/>
              </a:rPr>
              <a:t>g  </a:t>
            </a:r>
            <a:r>
              <a:rPr sz="1800" spc="-135" dirty="0">
                <a:latin typeface="Trebuchet MS"/>
                <a:cs typeface="Trebuchet MS"/>
              </a:rPr>
              <a:t> </a:t>
            </a:r>
            <a:r>
              <a:rPr sz="1800" spc="-10" dirty="0">
                <a:latin typeface="Trebuchet MS"/>
                <a:cs typeface="Trebuchet MS"/>
              </a:rPr>
              <a:t>i</a:t>
            </a:r>
            <a:r>
              <a:rPr sz="1800" dirty="0">
                <a:latin typeface="Trebuchet MS"/>
                <a:cs typeface="Trebuchet MS"/>
              </a:rPr>
              <a:t>s  </a:t>
            </a:r>
            <a:r>
              <a:rPr sz="1800" spc="-135" dirty="0">
                <a:latin typeface="Trebuchet MS"/>
                <a:cs typeface="Trebuchet MS"/>
              </a:rPr>
              <a:t> </a:t>
            </a:r>
            <a:r>
              <a:rPr sz="1800" dirty="0">
                <a:latin typeface="Trebuchet MS"/>
                <a:cs typeface="Trebuchet MS"/>
              </a:rPr>
              <a:t>a  </a:t>
            </a:r>
            <a:r>
              <a:rPr sz="1800" spc="-160" dirty="0">
                <a:latin typeface="Trebuchet MS"/>
                <a:cs typeface="Trebuchet MS"/>
              </a:rPr>
              <a:t> </a:t>
            </a:r>
            <a:r>
              <a:rPr sz="1800" spc="-5" dirty="0">
                <a:latin typeface="Trebuchet MS"/>
                <a:cs typeface="Trebuchet MS"/>
              </a:rPr>
              <a:t>non-</a:t>
            </a:r>
            <a:r>
              <a:rPr sz="1800" dirty="0">
                <a:latin typeface="Trebuchet MS"/>
                <a:cs typeface="Trebuchet MS"/>
              </a:rPr>
              <a:t>b</a:t>
            </a:r>
            <a:r>
              <a:rPr sz="1800" spc="-5" dirty="0">
                <a:latin typeface="Trebuchet MS"/>
                <a:cs typeface="Trebuchet MS"/>
              </a:rPr>
              <a:t>l</a:t>
            </a:r>
            <a:r>
              <a:rPr sz="1800" spc="-15" dirty="0">
                <a:latin typeface="Trebuchet MS"/>
                <a:cs typeface="Trebuchet MS"/>
              </a:rPr>
              <a:t>o</a:t>
            </a:r>
            <a:r>
              <a:rPr sz="1800" spc="-5" dirty="0">
                <a:latin typeface="Trebuchet MS"/>
                <a:cs typeface="Trebuchet MS"/>
              </a:rPr>
              <a:t>cki</a:t>
            </a:r>
            <a:r>
              <a:rPr sz="1800" dirty="0">
                <a:latin typeface="Trebuchet MS"/>
                <a:cs typeface="Trebuchet MS"/>
              </a:rPr>
              <a:t>ng op</a:t>
            </a:r>
            <a:r>
              <a:rPr sz="1800" spc="5" dirty="0">
                <a:latin typeface="Trebuchet MS"/>
                <a:cs typeface="Trebuchet MS"/>
              </a:rPr>
              <a:t>e</a:t>
            </a:r>
            <a:r>
              <a:rPr sz="1800" dirty="0">
                <a:latin typeface="Trebuchet MS"/>
                <a:cs typeface="Trebuchet MS"/>
              </a:rPr>
              <a:t>ratio</a:t>
            </a:r>
            <a:r>
              <a:rPr sz="1800" spc="-20" dirty="0">
                <a:latin typeface="Trebuchet MS"/>
                <a:cs typeface="Trebuchet MS"/>
              </a:rPr>
              <a:t>n</a:t>
            </a:r>
            <a:r>
              <a:rPr sz="1800" dirty="0">
                <a:latin typeface="Trebuchet MS"/>
                <a:cs typeface="Trebuchet MS"/>
              </a:rPr>
              <a:t>.</a:t>
            </a:r>
          </a:p>
          <a:p>
            <a:pPr>
              <a:lnSpc>
                <a:spcPct val="100000"/>
              </a:lnSpc>
              <a:spcBef>
                <a:spcPts val="31"/>
              </a:spcBef>
              <a:buFont typeface="Wingdings"/>
              <a:buChar char=""/>
            </a:pPr>
            <a:endParaRPr sz="1600" dirty="0">
              <a:latin typeface="Times New Roman"/>
              <a:cs typeface="Times New Roman"/>
            </a:endParaRPr>
          </a:p>
          <a:p>
            <a:pPr marL="299085" indent="-286385">
              <a:lnSpc>
                <a:spcPct val="100000"/>
              </a:lnSpc>
              <a:buFont typeface="Wingdings"/>
              <a:buChar char=""/>
              <a:tabLst>
                <a:tab pos="299720" algn="l"/>
              </a:tabLst>
            </a:pPr>
            <a:r>
              <a:rPr sz="1800" dirty="0">
                <a:latin typeface="Trebuchet MS"/>
                <a:cs typeface="Trebuchet MS"/>
              </a:rPr>
              <a:t>It</a:t>
            </a:r>
            <a:r>
              <a:rPr sz="1800" spc="254" dirty="0">
                <a:latin typeface="Trebuchet MS"/>
                <a:cs typeface="Trebuchet MS"/>
              </a:rPr>
              <a:t> </a:t>
            </a:r>
            <a:r>
              <a:rPr sz="1800" dirty="0">
                <a:latin typeface="Trebuchet MS"/>
                <a:cs typeface="Trebuchet MS"/>
              </a:rPr>
              <a:t>is</a:t>
            </a:r>
            <a:r>
              <a:rPr sz="1800" spc="250" dirty="0">
                <a:latin typeface="Trebuchet MS"/>
                <a:cs typeface="Trebuchet MS"/>
              </a:rPr>
              <a:t> </a:t>
            </a:r>
            <a:r>
              <a:rPr sz="1800" dirty="0">
                <a:latin typeface="Trebuchet MS"/>
                <a:cs typeface="Trebuchet MS"/>
              </a:rPr>
              <a:t>p</a:t>
            </a:r>
            <a:r>
              <a:rPr sz="1800" spc="-25" dirty="0">
                <a:latin typeface="Trebuchet MS"/>
                <a:cs typeface="Trebuchet MS"/>
              </a:rPr>
              <a:t>o</a:t>
            </a:r>
            <a:r>
              <a:rPr sz="1800" spc="-5" dirty="0">
                <a:latin typeface="Trebuchet MS"/>
                <a:cs typeface="Trebuchet MS"/>
              </a:rPr>
              <a:t>s</a:t>
            </a:r>
            <a:r>
              <a:rPr sz="1800" spc="-10" dirty="0">
                <a:latin typeface="Trebuchet MS"/>
                <a:cs typeface="Trebuchet MS"/>
              </a:rPr>
              <a:t>s</a:t>
            </a:r>
            <a:r>
              <a:rPr sz="1800" spc="-5" dirty="0">
                <a:latin typeface="Trebuchet MS"/>
                <a:cs typeface="Trebuchet MS"/>
              </a:rPr>
              <a:t>i</a:t>
            </a:r>
            <a:r>
              <a:rPr sz="1800" spc="5" dirty="0">
                <a:latin typeface="Trebuchet MS"/>
                <a:cs typeface="Trebuchet MS"/>
              </a:rPr>
              <a:t>b</a:t>
            </a:r>
            <a:r>
              <a:rPr sz="1800" dirty="0">
                <a:latin typeface="Trebuchet MS"/>
                <a:cs typeface="Trebuchet MS"/>
              </a:rPr>
              <a:t>le</a:t>
            </a:r>
            <a:r>
              <a:rPr sz="1800" spc="250" dirty="0">
                <a:latin typeface="Trebuchet MS"/>
                <a:cs typeface="Trebuchet MS"/>
              </a:rPr>
              <a:t> </a:t>
            </a:r>
            <a:r>
              <a:rPr sz="1800" spc="-10" dirty="0">
                <a:latin typeface="Trebuchet MS"/>
                <a:cs typeface="Trebuchet MS"/>
              </a:rPr>
              <a:t>t</a:t>
            </a:r>
            <a:r>
              <a:rPr sz="1800" dirty="0">
                <a:latin typeface="Trebuchet MS"/>
                <a:cs typeface="Trebuchet MS"/>
              </a:rPr>
              <a:t>o</a:t>
            </a:r>
            <a:r>
              <a:rPr sz="1800" spc="254" dirty="0">
                <a:latin typeface="Trebuchet MS"/>
                <a:cs typeface="Trebuchet MS"/>
              </a:rPr>
              <a:t> </a:t>
            </a:r>
            <a:r>
              <a:rPr sz="1800" spc="-5" dirty="0">
                <a:latin typeface="Trebuchet MS"/>
                <a:cs typeface="Trebuchet MS"/>
              </a:rPr>
              <a:t>ha</a:t>
            </a:r>
            <a:r>
              <a:rPr sz="1800" spc="5" dirty="0">
                <a:latin typeface="Trebuchet MS"/>
                <a:cs typeface="Trebuchet MS"/>
              </a:rPr>
              <a:t>v</a:t>
            </a:r>
            <a:r>
              <a:rPr sz="1800" dirty="0">
                <a:latin typeface="Trebuchet MS"/>
                <a:cs typeface="Trebuchet MS"/>
              </a:rPr>
              <a:t>e</a:t>
            </a:r>
            <a:r>
              <a:rPr sz="1800" spc="265" dirty="0">
                <a:latin typeface="Trebuchet MS"/>
                <a:cs typeface="Trebuchet MS"/>
              </a:rPr>
              <a:t> </a:t>
            </a:r>
            <a:r>
              <a:rPr sz="1800" dirty="0">
                <a:latin typeface="Trebuchet MS"/>
                <a:cs typeface="Trebuchet MS"/>
              </a:rPr>
              <a:t>m</a:t>
            </a:r>
            <a:r>
              <a:rPr sz="1800" spc="-5" dirty="0">
                <a:latin typeface="Trebuchet MS"/>
                <a:cs typeface="Trebuchet MS"/>
              </a:rPr>
              <a:t>ul</a:t>
            </a:r>
            <a:r>
              <a:rPr sz="1800" spc="-10" dirty="0">
                <a:latin typeface="Trebuchet MS"/>
                <a:cs typeface="Trebuchet MS"/>
              </a:rPr>
              <a:t>t</a:t>
            </a:r>
            <a:r>
              <a:rPr sz="1800" spc="-5" dirty="0">
                <a:latin typeface="Trebuchet MS"/>
                <a:cs typeface="Trebuchet MS"/>
              </a:rPr>
              <a:t>i</a:t>
            </a:r>
            <a:r>
              <a:rPr sz="1800" spc="5" dirty="0">
                <a:latin typeface="Trebuchet MS"/>
                <a:cs typeface="Trebuchet MS"/>
              </a:rPr>
              <a:t>p</a:t>
            </a:r>
            <a:r>
              <a:rPr sz="1800" spc="-20" dirty="0">
                <a:latin typeface="Trebuchet MS"/>
                <a:cs typeface="Trebuchet MS"/>
              </a:rPr>
              <a:t>l</a:t>
            </a:r>
            <a:r>
              <a:rPr sz="1800" dirty="0">
                <a:latin typeface="Trebuchet MS"/>
                <a:cs typeface="Trebuchet MS"/>
              </a:rPr>
              <a:t>e </a:t>
            </a:r>
            <a:r>
              <a:rPr sz="1800" spc="-275" dirty="0">
                <a:latin typeface="Trebuchet MS"/>
                <a:cs typeface="Trebuchet MS"/>
              </a:rPr>
              <a:t> </a:t>
            </a:r>
            <a:r>
              <a:rPr sz="1800" spc="-5" dirty="0">
                <a:latin typeface="Trebuchet MS"/>
                <a:cs typeface="Trebuchet MS"/>
              </a:rPr>
              <a:t>Memta</a:t>
            </a:r>
            <a:r>
              <a:rPr sz="1800" spc="5" dirty="0">
                <a:latin typeface="Trebuchet MS"/>
                <a:cs typeface="Trebuchet MS"/>
              </a:rPr>
              <a:t>b</a:t>
            </a:r>
            <a:r>
              <a:rPr sz="1800" dirty="0">
                <a:latin typeface="Trebuchet MS"/>
                <a:cs typeface="Trebuchet MS"/>
              </a:rPr>
              <a:t>les</a:t>
            </a:r>
            <a:r>
              <a:rPr sz="1800" spc="265" dirty="0">
                <a:latin typeface="Trebuchet MS"/>
                <a:cs typeface="Trebuchet MS"/>
              </a:rPr>
              <a:t> </a:t>
            </a:r>
            <a:r>
              <a:rPr sz="1800" spc="-15" dirty="0">
                <a:latin typeface="Trebuchet MS"/>
                <a:cs typeface="Trebuchet MS"/>
              </a:rPr>
              <a:t>fo</a:t>
            </a:r>
            <a:r>
              <a:rPr sz="1800" spc="-5" dirty="0">
                <a:latin typeface="Trebuchet MS"/>
                <a:cs typeface="Trebuchet MS"/>
              </a:rPr>
              <a:t>r</a:t>
            </a:r>
            <a:r>
              <a:rPr sz="1800" spc="254" dirty="0">
                <a:latin typeface="Trebuchet MS"/>
                <a:cs typeface="Trebuchet MS"/>
              </a:rPr>
              <a:t> </a:t>
            </a:r>
            <a:r>
              <a:rPr sz="1800" dirty="0">
                <a:latin typeface="Trebuchet MS"/>
                <a:cs typeface="Trebuchet MS"/>
              </a:rPr>
              <a:t>a</a:t>
            </a:r>
            <a:r>
              <a:rPr sz="1800" spc="260" dirty="0">
                <a:latin typeface="Trebuchet MS"/>
                <a:cs typeface="Trebuchet MS"/>
              </a:rPr>
              <a:t> </a:t>
            </a:r>
            <a:r>
              <a:rPr sz="1800" dirty="0">
                <a:latin typeface="Trebuchet MS"/>
                <a:cs typeface="Trebuchet MS"/>
              </a:rPr>
              <a:t>s</a:t>
            </a:r>
            <a:r>
              <a:rPr sz="1800" spc="5" dirty="0">
                <a:latin typeface="Trebuchet MS"/>
                <a:cs typeface="Trebuchet MS"/>
              </a:rPr>
              <a:t>i</a:t>
            </a:r>
            <a:r>
              <a:rPr sz="1800" spc="-5" dirty="0">
                <a:latin typeface="Trebuchet MS"/>
                <a:cs typeface="Trebuchet MS"/>
              </a:rPr>
              <a:t>ngl</a:t>
            </a:r>
            <a:r>
              <a:rPr sz="1800" dirty="0">
                <a:latin typeface="Trebuchet MS"/>
                <a:cs typeface="Trebuchet MS"/>
              </a:rPr>
              <a:t>e</a:t>
            </a:r>
            <a:r>
              <a:rPr sz="1800" spc="260"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spc="-20" dirty="0">
                <a:latin typeface="Trebuchet MS"/>
                <a:cs typeface="Trebuchet MS"/>
              </a:rPr>
              <a:t>l</a:t>
            </a:r>
            <a:r>
              <a:rPr sz="1800" spc="-5" dirty="0">
                <a:latin typeface="Trebuchet MS"/>
                <a:cs typeface="Trebuchet MS"/>
              </a:rPr>
              <a:t>u</a:t>
            </a:r>
            <a:r>
              <a:rPr sz="1800" spc="5" dirty="0">
                <a:latin typeface="Trebuchet MS"/>
                <a:cs typeface="Trebuchet MS"/>
              </a:rPr>
              <a:t>m</a:t>
            </a:r>
            <a:r>
              <a:rPr sz="1800" dirty="0">
                <a:latin typeface="Trebuchet MS"/>
                <a:cs typeface="Trebuchet MS"/>
              </a:rPr>
              <a:t>n</a:t>
            </a:r>
            <a:r>
              <a:rPr sz="1800" spc="260" dirty="0">
                <a:latin typeface="Trebuchet MS"/>
                <a:cs typeface="Trebuchet MS"/>
              </a:rPr>
              <a:t> </a:t>
            </a:r>
            <a:r>
              <a:rPr sz="1800" spc="-10" dirty="0">
                <a:latin typeface="Trebuchet MS"/>
                <a:cs typeface="Trebuchet MS"/>
              </a:rPr>
              <a:t>f</a:t>
            </a:r>
            <a:r>
              <a:rPr sz="1800" spc="-5" dirty="0">
                <a:latin typeface="Trebuchet MS"/>
                <a:cs typeface="Trebuchet MS"/>
              </a:rPr>
              <a:t>a</a:t>
            </a:r>
            <a:r>
              <a:rPr sz="1800" spc="5" dirty="0">
                <a:latin typeface="Trebuchet MS"/>
                <a:cs typeface="Trebuchet MS"/>
              </a:rPr>
              <a:t>m</a:t>
            </a:r>
            <a:r>
              <a:rPr sz="1800" spc="-5" dirty="0">
                <a:latin typeface="Trebuchet MS"/>
                <a:cs typeface="Trebuchet MS"/>
              </a:rPr>
              <a:t>il</a:t>
            </a:r>
            <a:r>
              <a:rPr sz="1800" spc="-215" dirty="0">
                <a:latin typeface="Trebuchet MS"/>
                <a:cs typeface="Trebuchet MS"/>
              </a:rPr>
              <a:t>y</a:t>
            </a:r>
            <a:r>
              <a:rPr sz="1800" dirty="0">
                <a:latin typeface="Trebuchet MS"/>
                <a:cs typeface="Trebuchet MS"/>
              </a:rPr>
              <a:t>.</a:t>
            </a:r>
          </a:p>
          <a:p>
            <a:pPr marL="299085">
              <a:lnSpc>
                <a:spcPct val="100000"/>
              </a:lnSpc>
              <a:spcBef>
                <a:spcPts val="1080"/>
              </a:spcBef>
            </a:pPr>
            <a:r>
              <a:rPr sz="1800" dirty="0">
                <a:latin typeface="Trebuchet MS"/>
                <a:cs typeface="Trebuchet MS"/>
              </a:rPr>
              <a:t>One</a:t>
            </a:r>
            <a:r>
              <a:rPr sz="1800" spc="-5" dirty="0">
                <a:latin typeface="Trebuchet MS"/>
                <a:cs typeface="Trebuchet MS"/>
              </a:rPr>
              <a:t> </a:t>
            </a:r>
            <a:r>
              <a:rPr sz="1800" spc="-10" dirty="0">
                <a:latin typeface="Trebuchet MS"/>
                <a:cs typeface="Trebuchet MS"/>
              </a:rPr>
              <a:t>o</a:t>
            </a:r>
            <a:r>
              <a:rPr sz="1800" spc="-5" dirty="0">
                <a:latin typeface="Trebuchet MS"/>
                <a:cs typeface="Trebuchet MS"/>
              </a:rPr>
              <a:t>u</a:t>
            </a:r>
            <a:r>
              <a:rPr sz="1800" dirty="0">
                <a:latin typeface="Trebuchet MS"/>
                <a:cs typeface="Trebuchet MS"/>
              </a:rPr>
              <a:t>t </a:t>
            </a:r>
            <a:r>
              <a:rPr sz="1800" spc="-10" dirty="0">
                <a:latin typeface="Trebuchet MS"/>
                <a:cs typeface="Trebuchet MS"/>
              </a:rPr>
              <a:t>o</a:t>
            </a:r>
            <a:r>
              <a:rPr sz="1800" dirty="0">
                <a:latin typeface="Trebuchet MS"/>
                <a:cs typeface="Trebuchet MS"/>
              </a:rPr>
              <a:t>f</a:t>
            </a:r>
            <a:r>
              <a:rPr sz="1800" spc="-10" dirty="0">
                <a:latin typeface="Trebuchet MS"/>
                <a:cs typeface="Trebuchet MS"/>
              </a:rPr>
              <a:t> t</a:t>
            </a:r>
            <a:r>
              <a:rPr sz="1800" spc="-5" dirty="0">
                <a:latin typeface="Trebuchet MS"/>
                <a:cs typeface="Trebuchet MS"/>
              </a:rPr>
              <a:t>he</a:t>
            </a:r>
            <a:r>
              <a:rPr sz="1800" dirty="0">
                <a:latin typeface="Trebuchet MS"/>
                <a:cs typeface="Trebuchet MS"/>
              </a:rPr>
              <a:t>m</a:t>
            </a:r>
            <a:r>
              <a:rPr sz="1800" spc="15" dirty="0">
                <a:latin typeface="Trebuchet MS"/>
                <a:cs typeface="Trebuchet MS"/>
              </a:rPr>
              <a:t> </a:t>
            </a:r>
            <a:r>
              <a:rPr sz="1800" dirty="0">
                <a:latin typeface="Trebuchet MS"/>
                <a:cs typeface="Trebuchet MS"/>
              </a:rPr>
              <a:t>is</a:t>
            </a:r>
            <a:r>
              <a:rPr sz="1800" spc="-15" dirty="0">
                <a:latin typeface="Trebuchet MS"/>
                <a:cs typeface="Trebuchet MS"/>
              </a:rPr>
              <a:t> </a:t>
            </a:r>
            <a:r>
              <a:rPr sz="1800" spc="-5" dirty="0">
                <a:latin typeface="Trebuchet MS"/>
                <a:cs typeface="Trebuchet MS"/>
              </a:rPr>
              <a:t>cu</a:t>
            </a:r>
            <a:r>
              <a:rPr sz="1800" spc="-10" dirty="0">
                <a:latin typeface="Trebuchet MS"/>
                <a:cs typeface="Trebuchet MS"/>
              </a:rPr>
              <a:t>r</a:t>
            </a:r>
            <a:r>
              <a:rPr sz="1800" dirty="0">
                <a:latin typeface="Trebuchet MS"/>
                <a:cs typeface="Trebuchet MS"/>
              </a:rPr>
              <a:t>rent</a:t>
            </a:r>
            <a:r>
              <a:rPr sz="1800" spc="10" dirty="0">
                <a:latin typeface="Trebuchet MS"/>
                <a:cs typeface="Trebuchet MS"/>
              </a:rPr>
              <a:t> </a:t>
            </a:r>
            <a:r>
              <a:rPr sz="1800" spc="-5" dirty="0">
                <a:latin typeface="Trebuchet MS"/>
                <a:cs typeface="Trebuchet MS"/>
              </a:rPr>
              <a:t>an</a:t>
            </a:r>
            <a:r>
              <a:rPr sz="1800" dirty="0">
                <a:latin typeface="Trebuchet MS"/>
                <a:cs typeface="Trebuchet MS"/>
              </a:rPr>
              <a:t>d</a:t>
            </a:r>
            <a:r>
              <a:rPr sz="1800" spc="-10" dirty="0">
                <a:latin typeface="Trebuchet MS"/>
                <a:cs typeface="Trebuchet MS"/>
              </a:rPr>
              <a:t> t</a:t>
            </a:r>
            <a:r>
              <a:rPr sz="1800" spc="-5" dirty="0">
                <a:latin typeface="Trebuchet MS"/>
                <a:cs typeface="Trebuchet MS"/>
              </a:rPr>
              <a:t>h</a:t>
            </a:r>
            <a:r>
              <a:rPr sz="1800" dirty="0">
                <a:latin typeface="Trebuchet MS"/>
                <a:cs typeface="Trebuchet MS"/>
              </a:rPr>
              <a:t>e</a:t>
            </a:r>
            <a:r>
              <a:rPr sz="1800" spc="10" dirty="0">
                <a:latin typeface="Trebuchet MS"/>
                <a:cs typeface="Trebuchet MS"/>
              </a:rPr>
              <a:t> </a:t>
            </a:r>
            <a:r>
              <a:rPr sz="1800" dirty="0">
                <a:latin typeface="Trebuchet MS"/>
                <a:cs typeface="Trebuchet MS"/>
              </a:rPr>
              <a:t>rest</a:t>
            </a:r>
            <a:r>
              <a:rPr sz="1800" spc="-15" dirty="0">
                <a:latin typeface="Trebuchet MS"/>
                <a:cs typeface="Trebuchet MS"/>
              </a:rPr>
              <a:t> </a:t>
            </a:r>
            <a:r>
              <a:rPr sz="1800" spc="-5" dirty="0">
                <a:latin typeface="Trebuchet MS"/>
                <a:cs typeface="Trebuchet MS"/>
              </a:rPr>
              <a:t>ar</a:t>
            </a:r>
            <a:r>
              <a:rPr sz="1800" dirty="0">
                <a:latin typeface="Trebuchet MS"/>
                <a:cs typeface="Trebuchet MS"/>
              </a:rPr>
              <a:t>e</a:t>
            </a:r>
            <a:r>
              <a:rPr sz="1800" spc="5" dirty="0">
                <a:latin typeface="Trebuchet MS"/>
                <a:cs typeface="Trebuchet MS"/>
              </a:rPr>
              <a:t> </a:t>
            </a:r>
            <a:r>
              <a:rPr sz="1800" spc="-5" dirty="0">
                <a:latin typeface="Trebuchet MS"/>
                <a:cs typeface="Trebuchet MS"/>
              </a:rPr>
              <a:t>wa</a:t>
            </a:r>
            <a:r>
              <a:rPr sz="1800" dirty="0">
                <a:latin typeface="Trebuchet MS"/>
                <a:cs typeface="Trebuchet MS"/>
              </a:rPr>
              <a:t>i</a:t>
            </a:r>
            <a:r>
              <a:rPr sz="1800" spc="-10" dirty="0">
                <a:latin typeface="Trebuchet MS"/>
                <a:cs typeface="Trebuchet MS"/>
              </a:rPr>
              <a:t>t</a:t>
            </a:r>
            <a:r>
              <a:rPr sz="1800" spc="-5" dirty="0">
                <a:latin typeface="Trebuchet MS"/>
                <a:cs typeface="Trebuchet MS"/>
              </a:rPr>
              <a:t>in</a:t>
            </a:r>
            <a:r>
              <a:rPr sz="1800" dirty="0">
                <a:latin typeface="Trebuchet MS"/>
                <a:cs typeface="Trebuchet MS"/>
              </a:rPr>
              <a:t>g</a:t>
            </a:r>
            <a:r>
              <a:rPr sz="1800" spc="-15" dirty="0">
                <a:latin typeface="Trebuchet MS"/>
                <a:cs typeface="Trebuchet MS"/>
              </a:rPr>
              <a:t> </a:t>
            </a:r>
            <a:r>
              <a:rPr sz="1800" spc="-10" dirty="0">
                <a:latin typeface="Trebuchet MS"/>
                <a:cs typeface="Trebuchet MS"/>
              </a:rPr>
              <a:t>t</a:t>
            </a:r>
            <a:r>
              <a:rPr sz="1800" dirty="0">
                <a:latin typeface="Trebuchet MS"/>
                <a:cs typeface="Trebuchet MS"/>
              </a:rPr>
              <a:t>o be</a:t>
            </a:r>
            <a:r>
              <a:rPr sz="1800" spc="-15" dirty="0">
                <a:latin typeface="Trebuchet MS"/>
                <a:cs typeface="Trebuchet MS"/>
              </a:rPr>
              <a:t> </a:t>
            </a:r>
            <a:r>
              <a:rPr sz="1800" spc="-10" dirty="0">
                <a:latin typeface="Trebuchet MS"/>
                <a:cs typeface="Trebuchet MS"/>
              </a:rPr>
              <a:t>f</a:t>
            </a:r>
            <a:r>
              <a:rPr sz="1800" dirty="0">
                <a:latin typeface="Trebuchet MS"/>
                <a:cs typeface="Trebuchet MS"/>
              </a:rPr>
              <a:t>lushed.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3" name="object 3"/>
          <p:cNvSpPr txBox="1"/>
          <p:nvPr/>
        </p:nvSpPr>
        <p:spPr>
          <a:xfrm>
            <a:off x="3885691" y="3326003"/>
            <a:ext cx="2323465" cy="375920"/>
          </a:xfrm>
          <a:prstGeom prst="rect">
            <a:avLst/>
          </a:prstGeom>
        </p:spPr>
        <p:txBody>
          <a:bodyPr vert="horz" wrap="square" lIns="0" tIns="0" rIns="0" bIns="0" rtlCol="0">
            <a:spAutoFit/>
          </a:bodyPr>
          <a:lstStyle/>
          <a:p>
            <a:pPr marL="12700">
              <a:lnSpc>
                <a:spcPct val="100000"/>
              </a:lnSpc>
            </a:pPr>
            <a:r>
              <a:rPr sz="2400" b="1" dirty="0">
                <a:solidFill>
                  <a:srgbClr val="0E6EC5"/>
                </a:solidFill>
                <a:latin typeface="Trebuchet MS"/>
                <a:cs typeface="Trebuchet MS"/>
              </a:rPr>
              <a:t>Hi</a:t>
            </a:r>
            <a:r>
              <a:rPr sz="2400" b="1" spc="-5" dirty="0">
                <a:solidFill>
                  <a:srgbClr val="0E6EC5"/>
                </a:solidFill>
                <a:latin typeface="Trebuchet MS"/>
                <a:cs typeface="Trebuchet MS"/>
              </a:rPr>
              <a:t>nte</a:t>
            </a:r>
            <a:r>
              <a:rPr sz="2400" b="1" dirty="0">
                <a:solidFill>
                  <a:srgbClr val="0E6EC5"/>
                </a:solidFill>
                <a:latin typeface="Trebuchet MS"/>
                <a:cs typeface="Trebuchet MS"/>
              </a:rPr>
              <a:t>d</a:t>
            </a:r>
            <a:r>
              <a:rPr sz="2400" b="1" spc="-30" dirty="0">
                <a:solidFill>
                  <a:srgbClr val="0E6EC5"/>
                </a:solidFill>
                <a:latin typeface="Trebuchet MS"/>
                <a:cs typeface="Trebuchet MS"/>
              </a:rPr>
              <a:t> </a:t>
            </a:r>
            <a:r>
              <a:rPr sz="2400" b="1" spc="-5" dirty="0">
                <a:solidFill>
                  <a:srgbClr val="0E6EC5"/>
                </a:solidFill>
                <a:latin typeface="Trebuchet MS"/>
                <a:cs typeface="Trebuchet MS"/>
              </a:rPr>
              <a:t>H</a:t>
            </a:r>
            <a:r>
              <a:rPr sz="2400" b="1" dirty="0">
                <a:solidFill>
                  <a:srgbClr val="0E6EC5"/>
                </a:solidFill>
                <a:latin typeface="Trebuchet MS"/>
                <a:cs typeface="Trebuchet MS"/>
              </a:rPr>
              <a:t>a</a:t>
            </a:r>
            <a:r>
              <a:rPr sz="2400" b="1" spc="-10" dirty="0">
                <a:solidFill>
                  <a:srgbClr val="0E6EC5"/>
                </a:solidFill>
                <a:latin typeface="Trebuchet MS"/>
                <a:cs typeface="Trebuchet MS"/>
              </a:rPr>
              <a:t>ndoffs</a:t>
            </a:r>
            <a:endParaRPr sz="2400">
              <a:latin typeface="Trebuchet MS"/>
              <a:cs typeface="Trebuchet MS"/>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28625">
              <a:lnSpc>
                <a:spcPct val="100000"/>
              </a:lnSpc>
            </a:pPr>
            <a:r>
              <a:rPr dirty="0"/>
              <a:t>Hi</a:t>
            </a:r>
            <a:r>
              <a:rPr spc="-5" dirty="0"/>
              <a:t>nte</a:t>
            </a:r>
            <a:r>
              <a:rPr dirty="0"/>
              <a:t>d</a:t>
            </a:r>
            <a:r>
              <a:rPr spc="-30" dirty="0"/>
              <a:t> </a:t>
            </a:r>
            <a:r>
              <a:rPr spc="-5" dirty="0"/>
              <a:t>H</a:t>
            </a:r>
            <a:r>
              <a:rPr dirty="0"/>
              <a:t>a</a:t>
            </a:r>
            <a:r>
              <a:rPr spc="-10" dirty="0"/>
              <a:t>ndoffs</a:t>
            </a: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p:nvPr/>
        </p:nvSpPr>
        <p:spPr>
          <a:xfrm>
            <a:off x="838199" y="2716683"/>
            <a:ext cx="1234185" cy="76036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08678" y="2768537"/>
            <a:ext cx="1069340" cy="598805"/>
          </a:xfrm>
          <a:custGeom>
            <a:avLst/>
            <a:gdLst/>
            <a:ahLst/>
            <a:cxnLst/>
            <a:rect l="l" t="t" r="r" b="b"/>
            <a:pathLst>
              <a:path w="1069339" h="598804">
                <a:moveTo>
                  <a:pt x="0" y="598318"/>
                </a:moveTo>
                <a:lnTo>
                  <a:pt x="1068779" y="598318"/>
                </a:lnTo>
                <a:lnTo>
                  <a:pt x="1068779" y="0"/>
                </a:lnTo>
                <a:lnTo>
                  <a:pt x="0" y="0"/>
                </a:lnTo>
                <a:lnTo>
                  <a:pt x="0" y="598318"/>
                </a:lnTo>
                <a:close/>
              </a:path>
            </a:pathLst>
          </a:custGeom>
          <a:solidFill>
            <a:srgbClr val="FFFFFF"/>
          </a:solidFill>
        </p:spPr>
        <p:txBody>
          <a:bodyPr wrap="square" lIns="0" tIns="0" rIns="0" bIns="0" rtlCol="0"/>
          <a:lstStyle/>
          <a:p>
            <a:endParaRPr/>
          </a:p>
        </p:txBody>
      </p:sp>
      <p:sp>
        <p:nvSpPr>
          <p:cNvPr id="5" name="object 5"/>
          <p:cNvSpPr txBox="1"/>
          <p:nvPr/>
        </p:nvSpPr>
        <p:spPr>
          <a:xfrm>
            <a:off x="908678" y="2768537"/>
            <a:ext cx="1069340" cy="598805"/>
          </a:xfrm>
          <a:prstGeom prst="rect">
            <a:avLst/>
          </a:prstGeom>
          <a:ln w="12541">
            <a:solidFill>
              <a:srgbClr val="000000"/>
            </a:solidFill>
          </a:ln>
        </p:spPr>
        <p:txBody>
          <a:bodyPr vert="horz" wrap="square" lIns="0" tIns="160020" rIns="0" bIns="0" rtlCol="0">
            <a:spAutoFit/>
          </a:bodyPr>
          <a:lstStyle/>
          <a:p>
            <a:pPr marL="283210">
              <a:lnSpc>
                <a:spcPct val="100000"/>
              </a:lnSpc>
              <a:spcBef>
                <a:spcPts val="1260"/>
              </a:spcBef>
            </a:pPr>
            <a:r>
              <a:rPr sz="1550" b="1" spc="-20" dirty="0">
                <a:latin typeface="Calibri"/>
                <a:cs typeface="Calibri"/>
              </a:rPr>
              <a:t>C</a:t>
            </a:r>
            <a:r>
              <a:rPr sz="1550" b="1" spc="10" dirty="0">
                <a:latin typeface="Calibri"/>
                <a:cs typeface="Calibri"/>
              </a:rPr>
              <a:t>li</a:t>
            </a:r>
            <a:r>
              <a:rPr sz="1550" b="1" spc="15" dirty="0">
                <a:latin typeface="Calibri"/>
                <a:cs typeface="Calibri"/>
              </a:rPr>
              <a:t>e</a:t>
            </a:r>
            <a:r>
              <a:rPr sz="1550" b="1" spc="60" dirty="0">
                <a:latin typeface="Calibri"/>
                <a:cs typeface="Calibri"/>
              </a:rPr>
              <a:t>n</a:t>
            </a:r>
            <a:r>
              <a:rPr sz="1550" b="1" spc="15" dirty="0">
                <a:latin typeface="Calibri"/>
                <a:cs typeface="Calibri"/>
              </a:rPr>
              <a:t>t</a:t>
            </a:r>
            <a:endParaRPr sz="1550">
              <a:latin typeface="Calibri"/>
              <a:cs typeface="Calibri"/>
            </a:endParaRPr>
          </a:p>
        </p:txBody>
      </p:sp>
      <p:sp>
        <p:nvSpPr>
          <p:cNvPr id="6" name="object 6"/>
          <p:cNvSpPr/>
          <p:nvPr/>
        </p:nvSpPr>
        <p:spPr>
          <a:xfrm>
            <a:off x="1977450" y="2213098"/>
            <a:ext cx="1890395" cy="854710"/>
          </a:xfrm>
          <a:custGeom>
            <a:avLst/>
            <a:gdLst/>
            <a:ahLst/>
            <a:cxnLst/>
            <a:rect l="l" t="t" r="r" b="b"/>
            <a:pathLst>
              <a:path w="1890395" h="854710">
                <a:moveTo>
                  <a:pt x="0" y="854597"/>
                </a:moveTo>
                <a:lnTo>
                  <a:pt x="1889974" y="0"/>
                </a:lnTo>
              </a:path>
            </a:pathLst>
          </a:custGeom>
          <a:ln w="16678">
            <a:solidFill>
              <a:srgbClr val="000000"/>
            </a:solidFill>
          </a:ln>
        </p:spPr>
        <p:txBody>
          <a:bodyPr wrap="square" lIns="0" tIns="0" rIns="0" bIns="0" rtlCol="0"/>
          <a:lstStyle/>
          <a:p>
            <a:endParaRPr/>
          </a:p>
        </p:txBody>
      </p:sp>
      <p:sp>
        <p:nvSpPr>
          <p:cNvPr id="7" name="object 7"/>
          <p:cNvSpPr/>
          <p:nvPr/>
        </p:nvSpPr>
        <p:spPr>
          <a:xfrm>
            <a:off x="3828915" y="2166064"/>
            <a:ext cx="133350" cy="106680"/>
          </a:xfrm>
          <a:custGeom>
            <a:avLst/>
            <a:gdLst/>
            <a:ahLst/>
            <a:cxnLst/>
            <a:rect l="l" t="t" r="r" b="b"/>
            <a:pathLst>
              <a:path w="133350" h="106680">
                <a:moveTo>
                  <a:pt x="0" y="0"/>
                </a:moveTo>
                <a:lnTo>
                  <a:pt x="50046" y="106201"/>
                </a:lnTo>
                <a:lnTo>
                  <a:pt x="133342" y="4154"/>
                </a:lnTo>
                <a:lnTo>
                  <a:pt x="0" y="0"/>
                </a:lnTo>
                <a:close/>
              </a:path>
            </a:pathLst>
          </a:custGeom>
          <a:solidFill>
            <a:srgbClr val="000000"/>
          </a:solidFill>
        </p:spPr>
        <p:txBody>
          <a:bodyPr wrap="square" lIns="0" tIns="0" rIns="0" bIns="0" rtlCol="0"/>
          <a:lstStyle/>
          <a:p>
            <a:endParaRPr/>
          </a:p>
        </p:txBody>
      </p:sp>
      <p:sp>
        <p:nvSpPr>
          <p:cNvPr id="8" name="object 8"/>
          <p:cNvSpPr/>
          <p:nvPr/>
        </p:nvSpPr>
        <p:spPr>
          <a:xfrm>
            <a:off x="3879131" y="1520046"/>
            <a:ext cx="1386868" cy="13586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962258" y="1571901"/>
            <a:ext cx="1221740" cy="1196975"/>
          </a:xfrm>
          <a:custGeom>
            <a:avLst/>
            <a:gdLst/>
            <a:ahLst/>
            <a:cxnLst/>
            <a:rect l="l" t="t" r="r" b="b"/>
            <a:pathLst>
              <a:path w="1221739" h="1196975">
                <a:moveTo>
                  <a:pt x="610730" y="0"/>
                </a:moveTo>
                <a:lnTo>
                  <a:pt x="563007" y="1800"/>
                </a:lnTo>
                <a:lnTo>
                  <a:pt x="516288" y="7112"/>
                </a:lnTo>
                <a:lnTo>
                  <a:pt x="470707" y="15803"/>
                </a:lnTo>
                <a:lnTo>
                  <a:pt x="426403" y="27741"/>
                </a:lnTo>
                <a:lnTo>
                  <a:pt x="383509" y="42790"/>
                </a:lnTo>
                <a:lnTo>
                  <a:pt x="342163" y="60820"/>
                </a:lnTo>
                <a:lnTo>
                  <a:pt x="302500" y="81696"/>
                </a:lnTo>
                <a:lnTo>
                  <a:pt x="264655" y="105285"/>
                </a:lnTo>
                <a:lnTo>
                  <a:pt x="228765" y="131455"/>
                </a:lnTo>
                <a:lnTo>
                  <a:pt x="194966" y="160072"/>
                </a:lnTo>
                <a:lnTo>
                  <a:pt x="163393" y="191003"/>
                </a:lnTo>
                <a:lnTo>
                  <a:pt x="134182" y="224116"/>
                </a:lnTo>
                <a:lnTo>
                  <a:pt x="107469" y="259276"/>
                </a:lnTo>
                <a:lnTo>
                  <a:pt x="83391" y="296352"/>
                </a:lnTo>
                <a:lnTo>
                  <a:pt x="62082" y="335209"/>
                </a:lnTo>
                <a:lnTo>
                  <a:pt x="43678" y="375715"/>
                </a:lnTo>
                <a:lnTo>
                  <a:pt x="28316" y="417736"/>
                </a:lnTo>
                <a:lnTo>
                  <a:pt x="16131" y="461141"/>
                </a:lnTo>
                <a:lnTo>
                  <a:pt x="7260" y="505794"/>
                </a:lnTo>
                <a:lnTo>
                  <a:pt x="1837" y="551564"/>
                </a:lnTo>
                <a:lnTo>
                  <a:pt x="0" y="598318"/>
                </a:lnTo>
                <a:lnTo>
                  <a:pt x="1837" y="645071"/>
                </a:lnTo>
                <a:lnTo>
                  <a:pt x="7260" y="690841"/>
                </a:lnTo>
                <a:lnTo>
                  <a:pt x="16131" y="735495"/>
                </a:lnTo>
                <a:lnTo>
                  <a:pt x="28316" y="778899"/>
                </a:lnTo>
                <a:lnTo>
                  <a:pt x="43678" y="820920"/>
                </a:lnTo>
                <a:lnTo>
                  <a:pt x="62082" y="861426"/>
                </a:lnTo>
                <a:lnTo>
                  <a:pt x="83391" y="900284"/>
                </a:lnTo>
                <a:lnTo>
                  <a:pt x="107470" y="937359"/>
                </a:lnTo>
                <a:lnTo>
                  <a:pt x="134182" y="972519"/>
                </a:lnTo>
                <a:lnTo>
                  <a:pt x="163393" y="1005632"/>
                </a:lnTo>
                <a:lnTo>
                  <a:pt x="194966" y="1036563"/>
                </a:lnTo>
                <a:lnTo>
                  <a:pt x="228765" y="1065180"/>
                </a:lnTo>
                <a:lnTo>
                  <a:pt x="264655" y="1091350"/>
                </a:lnTo>
                <a:lnTo>
                  <a:pt x="302500" y="1114939"/>
                </a:lnTo>
                <a:lnTo>
                  <a:pt x="342163" y="1135815"/>
                </a:lnTo>
                <a:lnTo>
                  <a:pt x="383509" y="1153845"/>
                </a:lnTo>
                <a:lnTo>
                  <a:pt x="426403" y="1168895"/>
                </a:lnTo>
                <a:lnTo>
                  <a:pt x="470707" y="1180832"/>
                </a:lnTo>
                <a:lnTo>
                  <a:pt x="516288" y="1189523"/>
                </a:lnTo>
                <a:lnTo>
                  <a:pt x="563007" y="1194835"/>
                </a:lnTo>
                <a:lnTo>
                  <a:pt x="610730" y="1196636"/>
                </a:lnTo>
                <a:lnTo>
                  <a:pt x="658476" y="1194835"/>
                </a:lnTo>
                <a:lnTo>
                  <a:pt x="705213" y="1189523"/>
                </a:lnTo>
                <a:lnTo>
                  <a:pt x="750807" y="1180832"/>
                </a:lnTo>
                <a:lnTo>
                  <a:pt x="795122" y="1168895"/>
                </a:lnTo>
                <a:lnTo>
                  <a:pt x="838022" y="1153845"/>
                </a:lnTo>
                <a:lnTo>
                  <a:pt x="879372" y="1135815"/>
                </a:lnTo>
                <a:lnTo>
                  <a:pt x="919036" y="1114939"/>
                </a:lnTo>
                <a:lnTo>
                  <a:pt x="956880" y="1091350"/>
                </a:lnTo>
                <a:lnTo>
                  <a:pt x="992767" y="1065180"/>
                </a:lnTo>
                <a:lnTo>
                  <a:pt x="1026561" y="1036563"/>
                </a:lnTo>
                <a:lnTo>
                  <a:pt x="1058128" y="1005632"/>
                </a:lnTo>
                <a:lnTo>
                  <a:pt x="1087332" y="972519"/>
                </a:lnTo>
                <a:lnTo>
                  <a:pt x="1114037" y="937359"/>
                </a:lnTo>
                <a:lnTo>
                  <a:pt x="1138108" y="900284"/>
                </a:lnTo>
                <a:lnTo>
                  <a:pt x="1159409" y="861426"/>
                </a:lnTo>
                <a:lnTo>
                  <a:pt x="1177805" y="820920"/>
                </a:lnTo>
                <a:lnTo>
                  <a:pt x="1193160" y="778899"/>
                </a:lnTo>
                <a:lnTo>
                  <a:pt x="1205338" y="735495"/>
                </a:lnTo>
                <a:lnTo>
                  <a:pt x="1214205" y="690841"/>
                </a:lnTo>
                <a:lnTo>
                  <a:pt x="1219625" y="645071"/>
                </a:lnTo>
                <a:lnTo>
                  <a:pt x="1221461" y="598318"/>
                </a:lnTo>
                <a:lnTo>
                  <a:pt x="1219625" y="551564"/>
                </a:lnTo>
                <a:lnTo>
                  <a:pt x="1214205" y="505794"/>
                </a:lnTo>
                <a:lnTo>
                  <a:pt x="1205338" y="461141"/>
                </a:lnTo>
                <a:lnTo>
                  <a:pt x="1193160" y="417736"/>
                </a:lnTo>
                <a:lnTo>
                  <a:pt x="1177805" y="375715"/>
                </a:lnTo>
                <a:lnTo>
                  <a:pt x="1159409" y="335209"/>
                </a:lnTo>
                <a:lnTo>
                  <a:pt x="1138108" y="296352"/>
                </a:lnTo>
                <a:lnTo>
                  <a:pt x="1114037" y="259276"/>
                </a:lnTo>
                <a:lnTo>
                  <a:pt x="1087332" y="224116"/>
                </a:lnTo>
                <a:lnTo>
                  <a:pt x="1058128" y="191003"/>
                </a:lnTo>
                <a:lnTo>
                  <a:pt x="1026561" y="160072"/>
                </a:lnTo>
                <a:lnTo>
                  <a:pt x="992767" y="131455"/>
                </a:lnTo>
                <a:lnTo>
                  <a:pt x="956880" y="105285"/>
                </a:lnTo>
                <a:lnTo>
                  <a:pt x="919036" y="81696"/>
                </a:lnTo>
                <a:lnTo>
                  <a:pt x="879372" y="60820"/>
                </a:lnTo>
                <a:lnTo>
                  <a:pt x="838022" y="42790"/>
                </a:lnTo>
                <a:lnTo>
                  <a:pt x="795122" y="27741"/>
                </a:lnTo>
                <a:lnTo>
                  <a:pt x="750807" y="15803"/>
                </a:lnTo>
                <a:lnTo>
                  <a:pt x="705213" y="7112"/>
                </a:lnTo>
                <a:lnTo>
                  <a:pt x="658476" y="1800"/>
                </a:lnTo>
                <a:lnTo>
                  <a:pt x="610730" y="0"/>
                </a:lnTo>
                <a:close/>
              </a:path>
            </a:pathLst>
          </a:custGeom>
          <a:solidFill>
            <a:srgbClr val="FDFFFF"/>
          </a:solidFill>
        </p:spPr>
        <p:txBody>
          <a:bodyPr wrap="square" lIns="0" tIns="0" rIns="0" bIns="0" rtlCol="0"/>
          <a:lstStyle/>
          <a:p>
            <a:endParaRPr/>
          </a:p>
        </p:txBody>
      </p:sp>
      <p:sp>
        <p:nvSpPr>
          <p:cNvPr id="10" name="object 10"/>
          <p:cNvSpPr/>
          <p:nvPr/>
        </p:nvSpPr>
        <p:spPr>
          <a:xfrm>
            <a:off x="3962258" y="1571901"/>
            <a:ext cx="1221740" cy="1196975"/>
          </a:xfrm>
          <a:custGeom>
            <a:avLst/>
            <a:gdLst/>
            <a:ahLst/>
            <a:cxnLst/>
            <a:rect l="l" t="t" r="r" b="b"/>
            <a:pathLst>
              <a:path w="1221739" h="1196975">
                <a:moveTo>
                  <a:pt x="0" y="598318"/>
                </a:moveTo>
                <a:lnTo>
                  <a:pt x="1837" y="551564"/>
                </a:lnTo>
                <a:lnTo>
                  <a:pt x="7260" y="505794"/>
                </a:lnTo>
                <a:lnTo>
                  <a:pt x="16131" y="461141"/>
                </a:lnTo>
                <a:lnTo>
                  <a:pt x="28316" y="417736"/>
                </a:lnTo>
                <a:lnTo>
                  <a:pt x="43678" y="375715"/>
                </a:lnTo>
                <a:lnTo>
                  <a:pt x="62082" y="335209"/>
                </a:lnTo>
                <a:lnTo>
                  <a:pt x="83391" y="296352"/>
                </a:lnTo>
                <a:lnTo>
                  <a:pt x="107469" y="259276"/>
                </a:lnTo>
                <a:lnTo>
                  <a:pt x="134182" y="224116"/>
                </a:lnTo>
                <a:lnTo>
                  <a:pt x="163393" y="191003"/>
                </a:lnTo>
                <a:lnTo>
                  <a:pt x="194966" y="160072"/>
                </a:lnTo>
                <a:lnTo>
                  <a:pt x="228765" y="131455"/>
                </a:lnTo>
                <a:lnTo>
                  <a:pt x="264655" y="105285"/>
                </a:lnTo>
                <a:lnTo>
                  <a:pt x="302500" y="81696"/>
                </a:lnTo>
                <a:lnTo>
                  <a:pt x="342163" y="60820"/>
                </a:lnTo>
                <a:lnTo>
                  <a:pt x="383509" y="42790"/>
                </a:lnTo>
                <a:lnTo>
                  <a:pt x="426403" y="27741"/>
                </a:lnTo>
                <a:lnTo>
                  <a:pt x="470707" y="15803"/>
                </a:lnTo>
                <a:lnTo>
                  <a:pt x="516288" y="7112"/>
                </a:lnTo>
                <a:lnTo>
                  <a:pt x="563007" y="1800"/>
                </a:lnTo>
                <a:lnTo>
                  <a:pt x="610730" y="0"/>
                </a:lnTo>
                <a:lnTo>
                  <a:pt x="658476" y="1800"/>
                </a:lnTo>
                <a:lnTo>
                  <a:pt x="705213" y="7112"/>
                </a:lnTo>
                <a:lnTo>
                  <a:pt x="750807" y="15803"/>
                </a:lnTo>
                <a:lnTo>
                  <a:pt x="795122" y="27741"/>
                </a:lnTo>
                <a:lnTo>
                  <a:pt x="838022" y="42790"/>
                </a:lnTo>
                <a:lnTo>
                  <a:pt x="879372" y="60820"/>
                </a:lnTo>
                <a:lnTo>
                  <a:pt x="919036" y="81696"/>
                </a:lnTo>
                <a:lnTo>
                  <a:pt x="956880" y="105285"/>
                </a:lnTo>
                <a:lnTo>
                  <a:pt x="992767" y="131455"/>
                </a:lnTo>
                <a:lnTo>
                  <a:pt x="1026561" y="160072"/>
                </a:lnTo>
                <a:lnTo>
                  <a:pt x="1058128" y="191003"/>
                </a:lnTo>
                <a:lnTo>
                  <a:pt x="1087332" y="224116"/>
                </a:lnTo>
                <a:lnTo>
                  <a:pt x="1114037" y="259276"/>
                </a:lnTo>
                <a:lnTo>
                  <a:pt x="1138108" y="296352"/>
                </a:lnTo>
                <a:lnTo>
                  <a:pt x="1159409" y="335209"/>
                </a:lnTo>
                <a:lnTo>
                  <a:pt x="1177805" y="375715"/>
                </a:lnTo>
                <a:lnTo>
                  <a:pt x="1193160" y="417736"/>
                </a:lnTo>
                <a:lnTo>
                  <a:pt x="1205338" y="461141"/>
                </a:lnTo>
                <a:lnTo>
                  <a:pt x="1214205" y="505794"/>
                </a:lnTo>
                <a:lnTo>
                  <a:pt x="1219625" y="551564"/>
                </a:lnTo>
                <a:lnTo>
                  <a:pt x="1221461" y="598318"/>
                </a:lnTo>
                <a:lnTo>
                  <a:pt x="1219625" y="645071"/>
                </a:lnTo>
                <a:lnTo>
                  <a:pt x="1214205" y="690841"/>
                </a:lnTo>
                <a:lnTo>
                  <a:pt x="1205338" y="735495"/>
                </a:lnTo>
                <a:lnTo>
                  <a:pt x="1193160" y="778899"/>
                </a:lnTo>
                <a:lnTo>
                  <a:pt x="1177805" y="820920"/>
                </a:lnTo>
                <a:lnTo>
                  <a:pt x="1159409" y="861426"/>
                </a:lnTo>
                <a:lnTo>
                  <a:pt x="1138108" y="900284"/>
                </a:lnTo>
                <a:lnTo>
                  <a:pt x="1114037" y="937359"/>
                </a:lnTo>
                <a:lnTo>
                  <a:pt x="1087332" y="972519"/>
                </a:lnTo>
                <a:lnTo>
                  <a:pt x="1058128" y="1005632"/>
                </a:lnTo>
                <a:lnTo>
                  <a:pt x="1026561" y="1036563"/>
                </a:lnTo>
                <a:lnTo>
                  <a:pt x="992767" y="1065180"/>
                </a:lnTo>
                <a:lnTo>
                  <a:pt x="956880" y="1091350"/>
                </a:lnTo>
                <a:lnTo>
                  <a:pt x="919036" y="1114939"/>
                </a:lnTo>
                <a:lnTo>
                  <a:pt x="879372" y="1135815"/>
                </a:lnTo>
                <a:lnTo>
                  <a:pt x="838022" y="1153845"/>
                </a:lnTo>
                <a:lnTo>
                  <a:pt x="795122" y="1168895"/>
                </a:lnTo>
                <a:lnTo>
                  <a:pt x="750807" y="1180832"/>
                </a:lnTo>
                <a:lnTo>
                  <a:pt x="705213" y="1189523"/>
                </a:lnTo>
                <a:lnTo>
                  <a:pt x="658476" y="1194835"/>
                </a:lnTo>
                <a:lnTo>
                  <a:pt x="610730" y="1196636"/>
                </a:lnTo>
                <a:lnTo>
                  <a:pt x="563007" y="1194835"/>
                </a:lnTo>
                <a:lnTo>
                  <a:pt x="516288" y="1189523"/>
                </a:lnTo>
                <a:lnTo>
                  <a:pt x="470707" y="1180832"/>
                </a:lnTo>
                <a:lnTo>
                  <a:pt x="426403" y="1168895"/>
                </a:lnTo>
                <a:lnTo>
                  <a:pt x="383509" y="1153845"/>
                </a:lnTo>
                <a:lnTo>
                  <a:pt x="342163" y="1135815"/>
                </a:lnTo>
                <a:lnTo>
                  <a:pt x="302500" y="1114939"/>
                </a:lnTo>
                <a:lnTo>
                  <a:pt x="264655" y="1091350"/>
                </a:lnTo>
                <a:lnTo>
                  <a:pt x="228765" y="1065180"/>
                </a:lnTo>
                <a:lnTo>
                  <a:pt x="194966" y="1036563"/>
                </a:lnTo>
                <a:lnTo>
                  <a:pt x="163393" y="1005632"/>
                </a:lnTo>
                <a:lnTo>
                  <a:pt x="134182" y="972519"/>
                </a:lnTo>
                <a:lnTo>
                  <a:pt x="107470" y="937359"/>
                </a:lnTo>
                <a:lnTo>
                  <a:pt x="83391" y="900284"/>
                </a:lnTo>
                <a:lnTo>
                  <a:pt x="62082" y="861426"/>
                </a:lnTo>
                <a:lnTo>
                  <a:pt x="43678" y="820920"/>
                </a:lnTo>
                <a:lnTo>
                  <a:pt x="28316" y="778899"/>
                </a:lnTo>
                <a:lnTo>
                  <a:pt x="16131" y="735495"/>
                </a:lnTo>
                <a:lnTo>
                  <a:pt x="7260" y="690841"/>
                </a:lnTo>
                <a:lnTo>
                  <a:pt x="1837" y="645071"/>
                </a:lnTo>
                <a:lnTo>
                  <a:pt x="0" y="598318"/>
                </a:lnTo>
                <a:close/>
              </a:path>
            </a:pathLst>
          </a:custGeom>
          <a:ln w="12604">
            <a:solidFill>
              <a:srgbClr val="000000"/>
            </a:solidFill>
          </a:ln>
        </p:spPr>
        <p:txBody>
          <a:bodyPr wrap="square" lIns="0" tIns="0" rIns="0" bIns="0" rtlCol="0"/>
          <a:lstStyle/>
          <a:p>
            <a:endParaRPr/>
          </a:p>
        </p:txBody>
      </p:sp>
      <p:sp>
        <p:nvSpPr>
          <p:cNvPr id="11" name="object 11"/>
          <p:cNvSpPr/>
          <p:nvPr/>
        </p:nvSpPr>
        <p:spPr>
          <a:xfrm>
            <a:off x="3879131" y="3314984"/>
            <a:ext cx="1386868" cy="135868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962258" y="3366855"/>
            <a:ext cx="1221740" cy="1196975"/>
          </a:xfrm>
          <a:custGeom>
            <a:avLst/>
            <a:gdLst/>
            <a:ahLst/>
            <a:cxnLst/>
            <a:rect l="l" t="t" r="r" b="b"/>
            <a:pathLst>
              <a:path w="1221739" h="1196975">
                <a:moveTo>
                  <a:pt x="610730" y="0"/>
                </a:moveTo>
                <a:lnTo>
                  <a:pt x="563007" y="1800"/>
                </a:lnTo>
                <a:lnTo>
                  <a:pt x="516288" y="7112"/>
                </a:lnTo>
                <a:lnTo>
                  <a:pt x="470707" y="15803"/>
                </a:lnTo>
                <a:lnTo>
                  <a:pt x="426403" y="27741"/>
                </a:lnTo>
                <a:lnTo>
                  <a:pt x="383509" y="42790"/>
                </a:lnTo>
                <a:lnTo>
                  <a:pt x="342163" y="60820"/>
                </a:lnTo>
                <a:lnTo>
                  <a:pt x="302500" y="81696"/>
                </a:lnTo>
                <a:lnTo>
                  <a:pt x="264655" y="105285"/>
                </a:lnTo>
                <a:lnTo>
                  <a:pt x="228765" y="131455"/>
                </a:lnTo>
                <a:lnTo>
                  <a:pt x="194966" y="160072"/>
                </a:lnTo>
                <a:lnTo>
                  <a:pt x="163393" y="191003"/>
                </a:lnTo>
                <a:lnTo>
                  <a:pt x="134182" y="224116"/>
                </a:lnTo>
                <a:lnTo>
                  <a:pt x="107469" y="259276"/>
                </a:lnTo>
                <a:lnTo>
                  <a:pt x="83391" y="296352"/>
                </a:lnTo>
                <a:lnTo>
                  <a:pt x="62082" y="335209"/>
                </a:lnTo>
                <a:lnTo>
                  <a:pt x="43678" y="375715"/>
                </a:lnTo>
                <a:lnTo>
                  <a:pt x="28316" y="417736"/>
                </a:lnTo>
                <a:lnTo>
                  <a:pt x="16131" y="461141"/>
                </a:lnTo>
                <a:lnTo>
                  <a:pt x="7260" y="505794"/>
                </a:lnTo>
                <a:lnTo>
                  <a:pt x="1837" y="551564"/>
                </a:lnTo>
                <a:lnTo>
                  <a:pt x="0" y="598318"/>
                </a:lnTo>
                <a:lnTo>
                  <a:pt x="1837" y="645071"/>
                </a:lnTo>
                <a:lnTo>
                  <a:pt x="7260" y="690841"/>
                </a:lnTo>
                <a:lnTo>
                  <a:pt x="16131" y="735495"/>
                </a:lnTo>
                <a:lnTo>
                  <a:pt x="28316" y="778899"/>
                </a:lnTo>
                <a:lnTo>
                  <a:pt x="43678" y="820920"/>
                </a:lnTo>
                <a:lnTo>
                  <a:pt x="62082" y="861426"/>
                </a:lnTo>
                <a:lnTo>
                  <a:pt x="83391" y="900284"/>
                </a:lnTo>
                <a:lnTo>
                  <a:pt x="107470" y="937359"/>
                </a:lnTo>
                <a:lnTo>
                  <a:pt x="134182" y="972519"/>
                </a:lnTo>
                <a:lnTo>
                  <a:pt x="163393" y="1005632"/>
                </a:lnTo>
                <a:lnTo>
                  <a:pt x="194966" y="1036563"/>
                </a:lnTo>
                <a:lnTo>
                  <a:pt x="228765" y="1065180"/>
                </a:lnTo>
                <a:lnTo>
                  <a:pt x="264655" y="1091350"/>
                </a:lnTo>
                <a:lnTo>
                  <a:pt x="302500" y="1114939"/>
                </a:lnTo>
                <a:lnTo>
                  <a:pt x="342163" y="1135815"/>
                </a:lnTo>
                <a:lnTo>
                  <a:pt x="383509" y="1153845"/>
                </a:lnTo>
                <a:lnTo>
                  <a:pt x="426403" y="1168895"/>
                </a:lnTo>
                <a:lnTo>
                  <a:pt x="470707" y="1180832"/>
                </a:lnTo>
                <a:lnTo>
                  <a:pt x="516288" y="1189523"/>
                </a:lnTo>
                <a:lnTo>
                  <a:pt x="563007" y="1194835"/>
                </a:lnTo>
                <a:lnTo>
                  <a:pt x="610730" y="1196636"/>
                </a:lnTo>
                <a:lnTo>
                  <a:pt x="658476" y="1194835"/>
                </a:lnTo>
                <a:lnTo>
                  <a:pt x="705213" y="1189523"/>
                </a:lnTo>
                <a:lnTo>
                  <a:pt x="750807" y="1180832"/>
                </a:lnTo>
                <a:lnTo>
                  <a:pt x="795122" y="1168895"/>
                </a:lnTo>
                <a:lnTo>
                  <a:pt x="838022" y="1153845"/>
                </a:lnTo>
                <a:lnTo>
                  <a:pt x="879372" y="1135815"/>
                </a:lnTo>
                <a:lnTo>
                  <a:pt x="919036" y="1114939"/>
                </a:lnTo>
                <a:lnTo>
                  <a:pt x="956880" y="1091350"/>
                </a:lnTo>
                <a:lnTo>
                  <a:pt x="992767" y="1065180"/>
                </a:lnTo>
                <a:lnTo>
                  <a:pt x="1026561" y="1036563"/>
                </a:lnTo>
                <a:lnTo>
                  <a:pt x="1058128" y="1005632"/>
                </a:lnTo>
                <a:lnTo>
                  <a:pt x="1087332" y="972519"/>
                </a:lnTo>
                <a:lnTo>
                  <a:pt x="1114037" y="937359"/>
                </a:lnTo>
                <a:lnTo>
                  <a:pt x="1138108" y="900284"/>
                </a:lnTo>
                <a:lnTo>
                  <a:pt x="1159409" y="861426"/>
                </a:lnTo>
                <a:lnTo>
                  <a:pt x="1177805" y="820920"/>
                </a:lnTo>
                <a:lnTo>
                  <a:pt x="1193160" y="778899"/>
                </a:lnTo>
                <a:lnTo>
                  <a:pt x="1205338" y="735495"/>
                </a:lnTo>
                <a:lnTo>
                  <a:pt x="1214205" y="690841"/>
                </a:lnTo>
                <a:lnTo>
                  <a:pt x="1219625" y="645071"/>
                </a:lnTo>
                <a:lnTo>
                  <a:pt x="1221461" y="598318"/>
                </a:lnTo>
                <a:lnTo>
                  <a:pt x="1219625" y="551564"/>
                </a:lnTo>
                <a:lnTo>
                  <a:pt x="1214205" y="505794"/>
                </a:lnTo>
                <a:lnTo>
                  <a:pt x="1205338" y="461141"/>
                </a:lnTo>
                <a:lnTo>
                  <a:pt x="1193160" y="417736"/>
                </a:lnTo>
                <a:lnTo>
                  <a:pt x="1177805" y="375715"/>
                </a:lnTo>
                <a:lnTo>
                  <a:pt x="1159409" y="335209"/>
                </a:lnTo>
                <a:lnTo>
                  <a:pt x="1138108" y="296352"/>
                </a:lnTo>
                <a:lnTo>
                  <a:pt x="1114037" y="259276"/>
                </a:lnTo>
                <a:lnTo>
                  <a:pt x="1087332" y="224116"/>
                </a:lnTo>
                <a:lnTo>
                  <a:pt x="1058128" y="191003"/>
                </a:lnTo>
                <a:lnTo>
                  <a:pt x="1026561" y="160072"/>
                </a:lnTo>
                <a:lnTo>
                  <a:pt x="992767" y="131455"/>
                </a:lnTo>
                <a:lnTo>
                  <a:pt x="956880" y="105285"/>
                </a:lnTo>
                <a:lnTo>
                  <a:pt x="919036" y="81696"/>
                </a:lnTo>
                <a:lnTo>
                  <a:pt x="879372" y="60820"/>
                </a:lnTo>
                <a:lnTo>
                  <a:pt x="838022" y="42790"/>
                </a:lnTo>
                <a:lnTo>
                  <a:pt x="795122" y="27741"/>
                </a:lnTo>
                <a:lnTo>
                  <a:pt x="750807" y="15803"/>
                </a:lnTo>
                <a:lnTo>
                  <a:pt x="705213" y="7112"/>
                </a:lnTo>
                <a:lnTo>
                  <a:pt x="658476" y="1800"/>
                </a:lnTo>
                <a:lnTo>
                  <a:pt x="610730" y="0"/>
                </a:lnTo>
                <a:close/>
              </a:path>
            </a:pathLst>
          </a:custGeom>
          <a:solidFill>
            <a:srgbClr val="FDFFFF"/>
          </a:solidFill>
        </p:spPr>
        <p:txBody>
          <a:bodyPr wrap="square" lIns="0" tIns="0" rIns="0" bIns="0" rtlCol="0"/>
          <a:lstStyle/>
          <a:p>
            <a:endParaRPr/>
          </a:p>
        </p:txBody>
      </p:sp>
      <p:sp>
        <p:nvSpPr>
          <p:cNvPr id="13" name="object 13"/>
          <p:cNvSpPr/>
          <p:nvPr/>
        </p:nvSpPr>
        <p:spPr>
          <a:xfrm>
            <a:off x="3962258" y="3366855"/>
            <a:ext cx="1221740" cy="1196975"/>
          </a:xfrm>
          <a:custGeom>
            <a:avLst/>
            <a:gdLst/>
            <a:ahLst/>
            <a:cxnLst/>
            <a:rect l="l" t="t" r="r" b="b"/>
            <a:pathLst>
              <a:path w="1221739" h="1196975">
                <a:moveTo>
                  <a:pt x="0" y="598318"/>
                </a:moveTo>
                <a:lnTo>
                  <a:pt x="1837" y="551564"/>
                </a:lnTo>
                <a:lnTo>
                  <a:pt x="7260" y="505794"/>
                </a:lnTo>
                <a:lnTo>
                  <a:pt x="16131" y="461141"/>
                </a:lnTo>
                <a:lnTo>
                  <a:pt x="28316" y="417736"/>
                </a:lnTo>
                <a:lnTo>
                  <a:pt x="43678" y="375715"/>
                </a:lnTo>
                <a:lnTo>
                  <a:pt x="62082" y="335209"/>
                </a:lnTo>
                <a:lnTo>
                  <a:pt x="83391" y="296352"/>
                </a:lnTo>
                <a:lnTo>
                  <a:pt x="107469" y="259276"/>
                </a:lnTo>
                <a:lnTo>
                  <a:pt x="134182" y="224116"/>
                </a:lnTo>
                <a:lnTo>
                  <a:pt x="163393" y="191003"/>
                </a:lnTo>
                <a:lnTo>
                  <a:pt x="194966" y="160072"/>
                </a:lnTo>
                <a:lnTo>
                  <a:pt x="228765" y="131455"/>
                </a:lnTo>
                <a:lnTo>
                  <a:pt x="264655" y="105285"/>
                </a:lnTo>
                <a:lnTo>
                  <a:pt x="302500" y="81696"/>
                </a:lnTo>
                <a:lnTo>
                  <a:pt x="342163" y="60820"/>
                </a:lnTo>
                <a:lnTo>
                  <a:pt x="383509" y="42790"/>
                </a:lnTo>
                <a:lnTo>
                  <a:pt x="426403" y="27741"/>
                </a:lnTo>
                <a:lnTo>
                  <a:pt x="470707" y="15803"/>
                </a:lnTo>
                <a:lnTo>
                  <a:pt x="516288" y="7112"/>
                </a:lnTo>
                <a:lnTo>
                  <a:pt x="563007" y="1800"/>
                </a:lnTo>
                <a:lnTo>
                  <a:pt x="610730" y="0"/>
                </a:lnTo>
                <a:lnTo>
                  <a:pt x="658476" y="1800"/>
                </a:lnTo>
                <a:lnTo>
                  <a:pt x="705213" y="7112"/>
                </a:lnTo>
                <a:lnTo>
                  <a:pt x="750807" y="15803"/>
                </a:lnTo>
                <a:lnTo>
                  <a:pt x="795122" y="27741"/>
                </a:lnTo>
                <a:lnTo>
                  <a:pt x="838022" y="42790"/>
                </a:lnTo>
                <a:lnTo>
                  <a:pt x="879372" y="60820"/>
                </a:lnTo>
                <a:lnTo>
                  <a:pt x="919036" y="81696"/>
                </a:lnTo>
                <a:lnTo>
                  <a:pt x="956880" y="105285"/>
                </a:lnTo>
                <a:lnTo>
                  <a:pt x="992767" y="131455"/>
                </a:lnTo>
                <a:lnTo>
                  <a:pt x="1026561" y="160072"/>
                </a:lnTo>
                <a:lnTo>
                  <a:pt x="1058128" y="191003"/>
                </a:lnTo>
                <a:lnTo>
                  <a:pt x="1087332" y="224116"/>
                </a:lnTo>
                <a:lnTo>
                  <a:pt x="1114037" y="259276"/>
                </a:lnTo>
                <a:lnTo>
                  <a:pt x="1138108" y="296352"/>
                </a:lnTo>
                <a:lnTo>
                  <a:pt x="1159409" y="335209"/>
                </a:lnTo>
                <a:lnTo>
                  <a:pt x="1177805" y="375715"/>
                </a:lnTo>
                <a:lnTo>
                  <a:pt x="1193160" y="417736"/>
                </a:lnTo>
                <a:lnTo>
                  <a:pt x="1205338" y="461141"/>
                </a:lnTo>
                <a:lnTo>
                  <a:pt x="1214205" y="505794"/>
                </a:lnTo>
                <a:lnTo>
                  <a:pt x="1219625" y="551564"/>
                </a:lnTo>
                <a:lnTo>
                  <a:pt x="1221461" y="598318"/>
                </a:lnTo>
                <a:lnTo>
                  <a:pt x="1219625" y="645071"/>
                </a:lnTo>
                <a:lnTo>
                  <a:pt x="1214205" y="690841"/>
                </a:lnTo>
                <a:lnTo>
                  <a:pt x="1205338" y="735495"/>
                </a:lnTo>
                <a:lnTo>
                  <a:pt x="1193160" y="778899"/>
                </a:lnTo>
                <a:lnTo>
                  <a:pt x="1177805" y="820920"/>
                </a:lnTo>
                <a:lnTo>
                  <a:pt x="1159409" y="861426"/>
                </a:lnTo>
                <a:lnTo>
                  <a:pt x="1138108" y="900284"/>
                </a:lnTo>
                <a:lnTo>
                  <a:pt x="1114037" y="937359"/>
                </a:lnTo>
                <a:lnTo>
                  <a:pt x="1087332" y="972519"/>
                </a:lnTo>
                <a:lnTo>
                  <a:pt x="1058128" y="1005632"/>
                </a:lnTo>
                <a:lnTo>
                  <a:pt x="1026561" y="1036563"/>
                </a:lnTo>
                <a:lnTo>
                  <a:pt x="992767" y="1065180"/>
                </a:lnTo>
                <a:lnTo>
                  <a:pt x="956880" y="1091350"/>
                </a:lnTo>
                <a:lnTo>
                  <a:pt x="919036" y="1114939"/>
                </a:lnTo>
                <a:lnTo>
                  <a:pt x="879372" y="1135815"/>
                </a:lnTo>
                <a:lnTo>
                  <a:pt x="838022" y="1153845"/>
                </a:lnTo>
                <a:lnTo>
                  <a:pt x="795122" y="1168895"/>
                </a:lnTo>
                <a:lnTo>
                  <a:pt x="750807" y="1180832"/>
                </a:lnTo>
                <a:lnTo>
                  <a:pt x="705213" y="1189523"/>
                </a:lnTo>
                <a:lnTo>
                  <a:pt x="658476" y="1194835"/>
                </a:lnTo>
                <a:lnTo>
                  <a:pt x="610730" y="1196636"/>
                </a:lnTo>
                <a:lnTo>
                  <a:pt x="563007" y="1194835"/>
                </a:lnTo>
                <a:lnTo>
                  <a:pt x="516288" y="1189523"/>
                </a:lnTo>
                <a:lnTo>
                  <a:pt x="470707" y="1180832"/>
                </a:lnTo>
                <a:lnTo>
                  <a:pt x="426403" y="1168895"/>
                </a:lnTo>
                <a:lnTo>
                  <a:pt x="383509" y="1153845"/>
                </a:lnTo>
                <a:lnTo>
                  <a:pt x="342163" y="1135815"/>
                </a:lnTo>
                <a:lnTo>
                  <a:pt x="302500" y="1114939"/>
                </a:lnTo>
                <a:lnTo>
                  <a:pt x="264655" y="1091350"/>
                </a:lnTo>
                <a:lnTo>
                  <a:pt x="228765" y="1065180"/>
                </a:lnTo>
                <a:lnTo>
                  <a:pt x="194966" y="1036563"/>
                </a:lnTo>
                <a:lnTo>
                  <a:pt x="163393" y="1005632"/>
                </a:lnTo>
                <a:lnTo>
                  <a:pt x="134182" y="972519"/>
                </a:lnTo>
                <a:lnTo>
                  <a:pt x="107470" y="937359"/>
                </a:lnTo>
                <a:lnTo>
                  <a:pt x="83391" y="900284"/>
                </a:lnTo>
                <a:lnTo>
                  <a:pt x="62082" y="861426"/>
                </a:lnTo>
                <a:lnTo>
                  <a:pt x="43678" y="820920"/>
                </a:lnTo>
                <a:lnTo>
                  <a:pt x="28316" y="778899"/>
                </a:lnTo>
                <a:lnTo>
                  <a:pt x="16131" y="735495"/>
                </a:lnTo>
                <a:lnTo>
                  <a:pt x="7260" y="690841"/>
                </a:lnTo>
                <a:lnTo>
                  <a:pt x="1837" y="645071"/>
                </a:lnTo>
                <a:lnTo>
                  <a:pt x="0" y="598318"/>
                </a:lnTo>
                <a:close/>
              </a:path>
            </a:pathLst>
          </a:custGeom>
          <a:ln w="12604">
            <a:solidFill>
              <a:srgbClr val="000000"/>
            </a:solidFill>
          </a:ln>
        </p:spPr>
        <p:txBody>
          <a:bodyPr wrap="square" lIns="0" tIns="0" rIns="0" bIns="0" rtlCol="0"/>
          <a:lstStyle/>
          <a:p>
            <a:endParaRPr/>
          </a:p>
        </p:txBody>
      </p:sp>
      <p:sp>
        <p:nvSpPr>
          <p:cNvPr id="14" name="object 14"/>
          <p:cNvSpPr txBox="1"/>
          <p:nvPr/>
        </p:nvSpPr>
        <p:spPr>
          <a:xfrm>
            <a:off x="4509904" y="3835301"/>
            <a:ext cx="140335" cy="259715"/>
          </a:xfrm>
          <a:prstGeom prst="rect">
            <a:avLst/>
          </a:prstGeom>
        </p:spPr>
        <p:txBody>
          <a:bodyPr vert="horz" wrap="square" lIns="0" tIns="0" rIns="0" bIns="0" rtlCol="0">
            <a:spAutoFit/>
          </a:bodyPr>
          <a:lstStyle/>
          <a:p>
            <a:pPr marL="12700">
              <a:lnSpc>
                <a:spcPct val="100000"/>
              </a:lnSpc>
            </a:pPr>
            <a:r>
              <a:rPr sz="1550" b="1" spc="30" dirty="0">
                <a:latin typeface="Calibri"/>
                <a:cs typeface="Calibri"/>
              </a:rPr>
              <a:t>B</a:t>
            </a:r>
            <a:endParaRPr sz="1550">
              <a:latin typeface="Calibri"/>
              <a:cs typeface="Calibri"/>
            </a:endParaRPr>
          </a:p>
        </p:txBody>
      </p:sp>
      <p:sp>
        <p:nvSpPr>
          <p:cNvPr id="15" name="object 15"/>
          <p:cNvSpPr/>
          <p:nvPr/>
        </p:nvSpPr>
        <p:spPr>
          <a:xfrm>
            <a:off x="3879131" y="4885575"/>
            <a:ext cx="1386868" cy="134606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3962258" y="4937407"/>
            <a:ext cx="1221740" cy="1196975"/>
          </a:xfrm>
          <a:custGeom>
            <a:avLst/>
            <a:gdLst/>
            <a:ahLst/>
            <a:cxnLst/>
            <a:rect l="l" t="t" r="r" b="b"/>
            <a:pathLst>
              <a:path w="1221739" h="1196975">
                <a:moveTo>
                  <a:pt x="610730" y="0"/>
                </a:moveTo>
                <a:lnTo>
                  <a:pt x="563007" y="1800"/>
                </a:lnTo>
                <a:lnTo>
                  <a:pt x="516288" y="7111"/>
                </a:lnTo>
                <a:lnTo>
                  <a:pt x="470707" y="15802"/>
                </a:lnTo>
                <a:lnTo>
                  <a:pt x="426403" y="27738"/>
                </a:lnTo>
                <a:lnTo>
                  <a:pt x="383509" y="42786"/>
                </a:lnTo>
                <a:lnTo>
                  <a:pt x="342163" y="60814"/>
                </a:lnTo>
                <a:lnTo>
                  <a:pt x="302500" y="81688"/>
                </a:lnTo>
                <a:lnTo>
                  <a:pt x="264655" y="105276"/>
                </a:lnTo>
                <a:lnTo>
                  <a:pt x="228765" y="131445"/>
                </a:lnTo>
                <a:lnTo>
                  <a:pt x="194966" y="160060"/>
                </a:lnTo>
                <a:lnTo>
                  <a:pt x="163393" y="190990"/>
                </a:lnTo>
                <a:lnTo>
                  <a:pt x="134182" y="224102"/>
                </a:lnTo>
                <a:lnTo>
                  <a:pt x="107469" y="259262"/>
                </a:lnTo>
                <a:lnTo>
                  <a:pt x="83391" y="296337"/>
                </a:lnTo>
                <a:lnTo>
                  <a:pt x="62082" y="335194"/>
                </a:lnTo>
                <a:lnTo>
                  <a:pt x="43678" y="375701"/>
                </a:lnTo>
                <a:lnTo>
                  <a:pt x="28316" y="417724"/>
                </a:lnTo>
                <a:lnTo>
                  <a:pt x="16131" y="461130"/>
                </a:lnTo>
                <a:lnTo>
                  <a:pt x="7260" y="505786"/>
                </a:lnTo>
                <a:lnTo>
                  <a:pt x="1837" y="551560"/>
                </a:lnTo>
                <a:lnTo>
                  <a:pt x="0" y="598318"/>
                </a:lnTo>
                <a:lnTo>
                  <a:pt x="1837" y="645075"/>
                </a:lnTo>
                <a:lnTo>
                  <a:pt x="7260" y="690849"/>
                </a:lnTo>
                <a:lnTo>
                  <a:pt x="16131" y="735505"/>
                </a:lnTo>
                <a:lnTo>
                  <a:pt x="28316" y="778911"/>
                </a:lnTo>
                <a:lnTo>
                  <a:pt x="43678" y="820935"/>
                </a:lnTo>
                <a:lnTo>
                  <a:pt x="62082" y="861441"/>
                </a:lnTo>
                <a:lnTo>
                  <a:pt x="83391" y="900299"/>
                </a:lnTo>
                <a:lnTo>
                  <a:pt x="107470" y="937374"/>
                </a:lnTo>
                <a:lnTo>
                  <a:pt x="134182" y="972534"/>
                </a:lnTo>
                <a:lnTo>
                  <a:pt x="163393" y="1005646"/>
                </a:lnTo>
                <a:lnTo>
                  <a:pt x="194966" y="1036576"/>
                </a:lnTo>
                <a:lnTo>
                  <a:pt x="228765" y="1065192"/>
                </a:lnTo>
                <a:lnTo>
                  <a:pt x="264655" y="1091360"/>
                </a:lnTo>
                <a:lnTo>
                  <a:pt x="302500" y="1114948"/>
                </a:lnTo>
                <a:lnTo>
                  <a:pt x="342163" y="1135823"/>
                </a:lnTo>
                <a:lnTo>
                  <a:pt x="383509" y="1153851"/>
                </a:lnTo>
                <a:lnTo>
                  <a:pt x="426403" y="1168899"/>
                </a:lnTo>
                <a:lnTo>
                  <a:pt x="470707" y="1180835"/>
                </a:lnTo>
                <a:lnTo>
                  <a:pt x="516288" y="1189525"/>
                </a:lnTo>
                <a:lnTo>
                  <a:pt x="563007" y="1194837"/>
                </a:lnTo>
                <a:lnTo>
                  <a:pt x="610730" y="1196637"/>
                </a:lnTo>
                <a:lnTo>
                  <a:pt x="658476" y="1194837"/>
                </a:lnTo>
                <a:lnTo>
                  <a:pt x="705213" y="1189525"/>
                </a:lnTo>
                <a:lnTo>
                  <a:pt x="750807" y="1180835"/>
                </a:lnTo>
                <a:lnTo>
                  <a:pt x="795122" y="1168899"/>
                </a:lnTo>
                <a:lnTo>
                  <a:pt x="838022" y="1153851"/>
                </a:lnTo>
                <a:lnTo>
                  <a:pt x="879372" y="1135823"/>
                </a:lnTo>
                <a:lnTo>
                  <a:pt x="919036" y="1114948"/>
                </a:lnTo>
                <a:lnTo>
                  <a:pt x="956880" y="1091360"/>
                </a:lnTo>
                <a:lnTo>
                  <a:pt x="992767" y="1065192"/>
                </a:lnTo>
                <a:lnTo>
                  <a:pt x="1026561" y="1036576"/>
                </a:lnTo>
                <a:lnTo>
                  <a:pt x="1058128" y="1005646"/>
                </a:lnTo>
                <a:lnTo>
                  <a:pt x="1087332" y="972534"/>
                </a:lnTo>
                <a:lnTo>
                  <a:pt x="1114037" y="937374"/>
                </a:lnTo>
                <a:lnTo>
                  <a:pt x="1138108" y="900299"/>
                </a:lnTo>
                <a:lnTo>
                  <a:pt x="1159409" y="861441"/>
                </a:lnTo>
                <a:lnTo>
                  <a:pt x="1177805" y="820934"/>
                </a:lnTo>
                <a:lnTo>
                  <a:pt x="1193160" y="778911"/>
                </a:lnTo>
                <a:lnTo>
                  <a:pt x="1205338" y="735505"/>
                </a:lnTo>
                <a:lnTo>
                  <a:pt x="1214205" y="690849"/>
                </a:lnTo>
                <a:lnTo>
                  <a:pt x="1219625" y="645075"/>
                </a:lnTo>
                <a:lnTo>
                  <a:pt x="1221461" y="598318"/>
                </a:lnTo>
                <a:lnTo>
                  <a:pt x="1219625" y="551560"/>
                </a:lnTo>
                <a:lnTo>
                  <a:pt x="1214205" y="505786"/>
                </a:lnTo>
                <a:lnTo>
                  <a:pt x="1205338" y="461130"/>
                </a:lnTo>
                <a:lnTo>
                  <a:pt x="1193160" y="417724"/>
                </a:lnTo>
                <a:lnTo>
                  <a:pt x="1177805" y="375701"/>
                </a:lnTo>
                <a:lnTo>
                  <a:pt x="1159409" y="335194"/>
                </a:lnTo>
                <a:lnTo>
                  <a:pt x="1138108" y="296337"/>
                </a:lnTo>
                <a:lnTo>
                  <a:pt x="1114037" y="259262"/>
                </a:lnTo>
                <a:lnTo>
                  <a:pt x="1087332" y="224102"/>
                </a:lnTo>
                <a:lnTo>
                  <a:pt x="1058128" y="190990"/>
                </a:lnTo>
                <a:lnTo>
                  <a:pt x="1026561" y="160060"/>
                </a:lnTo>
                <a:lnTo>
                  <a:pt x="992767" y="131445"/>
                </a:lnTo>
                <a:lnTo>
                  <a:pt x="956880" y="105276"/>
                </a:lnTo>
                <a:lnTo>
                  <a:pt x="919036" y="81688"/>
                </a:lnTo>
                <a:lnTo>
                  <a:pt x="879372" y="60814"/>
                </a:lnTo>
                <a:lnTo>
                  <a:pt x="838022" y="42786"/>
                </a:lnTo>
                <a:lnTo>
                  <a:pt x="795122" y="27738"/>
                </a:lnTo>
                <a:lnTo>
                  <a:pt x="750807" y="15802"/>
                </a:lnTo>
                <a:lnTo>
                  <a:pt x="705213" y="7111"/>
                </a:lnTo>
                <a:lnTo>
                  <a:pt x="658476" y="1800"/>
                </a:lnTo>
                <a:lnTo>
                  <a:pt x="610730" y="0"/>
                </a:lnTo>
                <a:close/>
              </a:path>
            </a:pathLst>
          </a:custGeom>
          <a:solidFill>
            <a:srgbClr val="FDFFFF"/>
          </a:solidFill>
        </p:spPr>
        <p:txBody>
          <a:bodyPr wrap="square" lIns="0" tIns="0" rIns="0" bIns="0" rtlCol="0"/>
          <a:lstStyle/>
          <a:p>
            <a:endParaRPr/>
          </a:p>
        </p:txBody>
      </p:sp>
      <p:sp>
        <p:nvSpPr>
          <p:cNvPr id="17" name="object 17"/>
          <p:cNvSpPr/>
          <p:nvPr/>
        </p:nvSpPr>
        <p:spPr>
          <a:xfrm>
            <a:off x="3962258" y="4937407"/>
            <a:ext cx="1221740" cy="1196975"/>
          </a:xfrm>
          <a:custGeom>
            <a:avLst/>
            <a:gdLst/>
            <a:ahLst/>
            <a:cxnLst/>
            <a:rect l="l" t="t" r="r" b="b"/>
            <a:pathLst>
              <a:path w="1221739" h="1196975">
                <a:moveTo>
                  <a:pt x="0" y="598318"/>
                </a:moveTo>
                <a:lnTo>
                  <a:pt x="1837" y="551560"/>
                </a:lnTo>
                <a:lnTo>
                  <a:pt x="7260" y="505786"/>
                </a:lnTo>
                <a:lnTo>
                  <a:pt x="16131" y="461130"/>
                </a:lnTo>
                <a:lnTo>
                  <a:pt x="28316" y="417724"/>
                </a:lnTo>
                <a:lnTo>
                  <a:pt x="43678" y="375701"/>
                </a:lnTo>
                <a:lnTo>
                  <a:pt x="62082" y="335194"/>
                </a:lnTo>
                <a:lnTo>
                  <a:pt x="83391" y="296337"/>
                </a:lnTo>
                <a:lnTo>
                  <a:pt x="107469" y="259262"/>
                </a:lnTo>
                <a:lnTo>
                  <a:pt x="134182" y="224102"/>
                </a:lnTo>
                <a:lnTo>
                  <a:pt x="163393" y="190990"/>
                </a:lnTo>
                <a:lnTo>
                  <a:pt x="194966" y="160060"/>
                </a:lnTo>
                <a:lnTo>
                  <a:pt x="228765" y="131445"/>
                </a:lnTo>
                <a:lnTo>
                  <a:pt x="264655" y="105276"/>
                </a:lnTo>
                <a:lnTo>
                  <a:pt x="302500" y="81688"/>
                </a:lnTo>
                <a:lnTo>
                  <a:pt x="342163" y="60814"/>
                </a:lnTo>
                <a:lnTo>
                  <a:pt x="383509" y="42786"/>
                </a:lnTo>
                <a:lnTo>
                  <a:pt x="426403" y="27738"/>
                </a:lnTo>
                <a:lnTo>
                  <a:pt x="470707" y="15802"/>
                </a:lnTo>
                <a:lnTo>
                  <a:pt x="516288" y="7111"/>
                </a:lnTo>
                <a:lnTo>
                  <a:pt x="563007" y="1800"/>
                </a:lnTo>
                <a:lnTo>
                  <a:pt x="610730" y="0"/>
                </a:lnTo>
                <a:lnTo>
                  <a:pt x="658476" y="1800"/>
                </a:lnTo>
                <a:lnTo>
                  <a:pt x="705213" y="7111"/>
                </a:lnTo>
                <a:lnTo>
                  <a:pt x="750807" y="15802"/>
                </a:lnTo>
                <a:lnTo>
                  <a:pt x="795122" y="27738"/>
                </a:lnTo>
                <a:lnTo>
                  <a:pt x="838022" y="42786"/>
                </a:lnTo>
                <a:lnTo>
                  <a:pt x="879372" y="60814"/>
                </a:lnTo>
                <a:lnTo>
                  <a:pt x="919036" y="81688"/>
                </a:lnTo>
                <a:lnTo>
                  <a:pt x="956880" y="105276"/>
                </a:lnTo>
                <a:lnTo>
                  <a:pt x="992767" y="131445"/>
                </a:lnTo>
                <a:lnTo>
                  <a:pt x="1026561" y="160060"/>
                </a:lnTo>
                <a:lnTo>
                  <a:pt x="1058128" y="190990"/>
                </a:lnTo>
                <a:lnTo>
                  <a:pt x="1087332" y="224102"/>
                </a:lnTo>
                <a:lnTo>
                  <a:pt x="1114037" y="259262"/>
                </a:lnTo>
                <a:lnTo>
                  <a:pt x="1138108" y="296337"/>
                </a:lnTo>
                <a:lnTo>
                  <a:pt x="1159409" y="335194"/>
                </a:lnTo>
                <a:lnTo>
                  <a:pt x="1177805" y="375701"/>
                </a:lnTo>
                <a:lnTo>
                  <a:pt x="1193160" y="417724"/>
                </a:lnTo>
                <a:lnTo>
                  <a:pt x="1205338" y="461130"/>
                </a:lnTo>
                <a:lnTo>
                  <a:pt x="1214205" y="505786"/>
                </a:lnTo>
                <a:lnTo>
                  <a:pt x="1219625" y="551560"/>
                </a:lnTo>
                <a:lnTo>
                  <a:pt x="1221461" y="598318"/>
                </a:lnTo>
                <a:lnTo>
                  <a:pt x="1219625" y="645075"/>
                </a:lnTo>
                <a:lnTo>
                  <a:pt x="1214205" y="690849"/>
                </a:lnTo>
                <a:lnTo>
                  <a:pt x="1205338" y="735505"/>
                </a:lnTo>
                <a:lnTo>
                  <a:pt x="1193160" y="778911"/>
                </a:lnTo>
                <a:lnTo>
                  <a:pt x="1177805" y="820934"/>
                </a:lnTo>
                <a:lnTo>
                  <a:pt x="1159409" y="861441"/>
                </a:lnTo>
                <a:lnTo>
                  <a:pt x="1138108" y="900299"/>
                </a:lnTo>
                <a:lnTo>
                  <a:pt x="1114037" y="937374"/>
                </a:lnTo>
                <a:lnTo>
                  <a:pt x="1087332" y="972534"/>
                </a:lnTo>
                <a:lnTo>
                  <a:pt x="1058128" y="1005646"/>
                </a:lnTo>
                <a:lnTo>
                  <a:pt x="1026561" y="1036576"/>
                </a:lnTo>
                <a:lnTo>
                  <a:pt x="992767" y="1065192"/>
                </a:lnTo>
                <a:lnTo>
                  <a:pt x="956880" y="1091360"/>
                </a:lnTo>
                <a:lnTo>
                  <a:pt x="919036" y="1114948"/>
                </a:lnTo>
                <a:lnTo>
                  <a:pt x="879372" y="1135823"/>
                </a:lnTo>
                <a:lnTo>
                  <a:pt x="838022" y="1153851"/>
                </a:lnTo>
                <a:lnTo>
                  <a:pt x="795122" y="1168899"/>
                </a:lnTo>
                <a:lnTo>
                  <a:pt x="750807" y="1180835"/>
                </a:lnTo>
                <a:lnTo>
                  <a:pt x="705213" y="1189525"/>
                </a:lnTo>
                <a:lnTo>
                  <a:pt x="658476" y="1194837"/>
                </a:lnTo>
                <a:lnTo>
                  <a:pt x="610730" y="1196637"/>
                </a:lnTo>
                <a:lnTo>
                  <a:pt x="563007" y="1194837"/>
                </a:lnTo>
                <a:lnTo>
                  <a:pt x="516288" y="1189525"/>
                </a:lnTo>
                <a:lnTo>
                  <a:pt x="470707" y="1180835"/>
                </a:lnTo>
                <a:lnTo>
                  <a:pt x="426403" y="1168899"/>
                </a:lnTo>
                <a:lnTo>
                  <a:pt x="383509" y="1153851"/>
                </a:lnTo>
                <a:lnTo>
                  <a:pt x="342163" y="1135823"/>
                </a:lnTo>
                <a:lnTo>
                  <a:pt x="302500" y="1114948"/>
                </a:lnTo>
                <a:lnTo>
                  <a:pt x="264655" y="1091360"/>
                </a:lnTo>
                <a:lnTo>
                  <a:pt x="228765" y="1065192"/>
                </a:lnTo>
                <a:lnTo>
                  <a:pt x="194966" y="1036576"/>
                </a:lnTo>
                <a:lnTo>
                  <a:pt x="163393" y="1005646"/>
                </a:lnTo>
                <a:lnTo>
                  <a:pt x="134182" y="972534"/>
                </a:lnTo>
                <a:lnTo>
                  <a:pt x="107470" y="937374"/>
                </a:lnTo>
                <a:lnTo>
                  <a:pt x="83391" y="900299"/>
                </a:lnTo>
                <a:lnTo>
                  <a:pt x="62082" y="861441"/>
                </a:lnTo>
                <a:lnTo>
                  <a:pt x="43678" y="820935"/>
                </a:lnTo>
                <a:lnTo>
                  <a:pt x="28316" y="778911"/>
                </a:lnTo>
                <a:lnTo>
                  <a:pt x="16131" y="735505"/>
                </a:lnTo>
                <a:lnTo>
                  <a:pt x="7260" y="690849"/>
                </a:lnTo>
                <a:lnTo>
                  <a:pt x="1837" y="645075"/>
                </a:lnTo>
                <a:lnTo>
                  <a:pt x="0" y="598318"/>
                </a:lnTo>
                <a:close/>
              </a:path>
            </a:pathLst>
          </a:custGeom>
          <a:ln w="12604">
            <a:solidFill>
              <a:srgbClr val="000000"/>
            </a:solidFill>
          </a:ln>
        </p:spPr>
        <p:txBody>
          <a:bodyPr wrap="square" lIns="0" tIns="0" rIns="0" bIns="0" rtlCol="0"/>
          <a:lstStyle/>
          <a:p>
            <a:endParaRPr/>
          </a:p>
        </p:txBody>
      </p:sp>
      <p:sp>
        <p:nvSpPr>
          <p:cNvPr id="18" name="object 18"/>
          <p:cNvSpPr txBox="1"/>
          <p:nvPr/>
        </p:nvSpPr>
        <p:spPr>
          <a:xfrm>
            <a:off x="4513296" y="5409609"/>
            <a:ext cx="133985" cy="259715"/>
          </a:xfrm>
          <a:prstGeom prst="rect">
            <a:avLst/>
          </a:prstGeom>
        </p:spPr>
        <p:txBody>
          <a:bodyPr vert="horz" wrap="square" lIns="0" tIns="0" rIns="0" bIns="0" rtlCol="0">
            <a:spAutoFit/>
          </a:bodyPr>
          <a:lstStyle/>
          <a:p>
            <a:pPr marL="12700">
              <a:lnSpc>
                <a:spcPct val="100000"/>
              </a:lnSpc>
            </a:pPr>
            <a:r>
              <a:rPr sz="1550" b="1" spc="30" dirty="0">
                <a:latin typeface="Calibri"/>
                <a:cs typeface="Calibri"/>
              </a:rPr>
              <a:t>C</a:t>
            </a:r>
            <a:endParaRPr sz="1550">
              <a:latin typeface="Calibri"/>
              <a:cs typeface="Calibri"/>
            </a:endParaRPr>
          </a:p>
        </p:txBody>
      </p:sp>
      <p:sp>
        <p:nvSpPr>
          <p:cNvPr id="19" name="object 19"/>
          <p:cNvSpPr/>
          <p:nvPr/>
        </p:nvSpPr>
        <p:spPr>
          <a:xfrm>
            <a:off x="5183720" y="2170219"/>
            <a:ext cx="916305" cy="0"/>
          </a:xfrm>
          <a:custGeom>
            <a:avLst/>
            <a:gdLst/>
            <a:ahLst/>
            <a:cxnLst/>
            <a:rect l="l" t="t" r="r" b="b"/>
            <a:pathLst>
              <a:path w="916304">
                <a:moveTo>
                  <a:pt x="0" y="0"/>
                </a:moveTo>
                <a:lnTo>
                  <a:pt x="916096" y="0"/>
                </a:lnTo>
              </a:path>
            </a:pathLst>
          </a:custGeom>
          <a:ln w="16619">
            <a:solidFill>
              <a:srgbClr val="000000"/>
            </a:solidFill>
            <a:prstDash val="lgDash"/>
          </a:ln>
        </p:spPr>
        <p:txBody>
          <a:bodyPr wrap="square" lIns="0" tIns="0" rIns="0" bIns="0" rtlCol="0"/>
          <a:lstStyle/>
          <a:p>
            <a:endParaRPr/>
          </a:p>
        </p:txBody>
      </p:sp>
      <p:sp>
        <p:nvSpPr>
          <p:cNvPr id="20" name="object 20"/>
          <p:cNvSpPr/>
          <p:nvPr/>
        </p:nvSpPr>
        <p:spPr>
          <a:xfrm>
            <a:off x="6099816" y="2170219"/>
            <a:ext cx="0" cy="1795145"/>
          </a:xfrm>
          <a:custGeom>
            <a:avLst/>
            <a:gdLst/>
            <a:ahLst/>
            <a:cxnLst/>
            <a:rect l="l" t="t" r="r" b="b"/>
            <a:pathLst>
              <a:path h="1795145">
                <a:moveTo>
                  <a:pt x="0" y="0"/>
                </a:moveTo>
                <a:lnTo>
                  <a:pt x="0" y="1794954"/>
                </a:lnTo>
              </a:path>
            </a:pathLst>
          </a:custGeom>
          <a:ln w="16964">
            <a:solidFill>
              <a:srgbClr val="000000"/>
            </a:solidFill>
            <a:prstDash val="lgDash"/>
          </a:ln>
        </p:spPr>
        <p:txBody>
          <a:bodyPr wrap="square" lIns="0" tIns="0" rIns="0" bIns="0" rtlCol="0"/>
          <a:lstStyle/>
          <a:p>
            <a:endParaRPr/>
          </a:p>
        </p:txBody>
      </p:sp>
      <p:sp>
        <p:nvSpPr>
          <p:cNvPr id="21" name="object 21"/>
          <p:cNvSpPr/>
          <p:nvPr/>
        </p:nvSpPr>
        <p:spPr>
          <a:xfrm>
            <a:off x="5288222" y="3965173"/>
            <a:ext cx="812165" cy="0"/>
          </a:xfrm>
          <a:custGeom>
            <a:avLst/>
            <a:gdLst/>
            <a:ahLst/>
            <a:cxnLst/>
            <a:rect l="l" t="t" r="r" b="b"/>
            <a:pathLst>
              <a:path w="812164">
                <a:moveTo>
                  <a:pt x="811593" y="0"/>
                </a:moveTo>
                <a:lnTo>
                  <a:pt x="0" y="0"/>
                </a:lnTo>
              </a:path>
            </a:pathLst>
          </a:custGeom>
          <a:ln w="16619">
            <a:solidFill>
              <a:srgbClr val="000000"/>
            </a:solidFill>
            <a:prstDash val="lgDash"/>
          </a:ln>
        </p:spPr>
        <p:txBody>
          <a:bodyPr wrap="square" lIns="0" tIns="0" rIns="0" bIns="0" rtlCol="0"/>
          <a:lstStyle/>
          <a:p>
            <a:endParaRPr/>
          </a:p>
        </p:txBody>
      </p:sp>
      <p:sp>
        <p:nvSpPr>
          <p:cNvPr id="22" name="object 22"/>
          <p:cNvSpPr/>
          <p:nvPr/>
        </p:nvSpPr>
        <p:spPr>
          <a:xfrm>
            <a:off x="5183720" y="3906671"/>
            <a:ext cx="120014" cy="117475"/>
          </a:xfrm>
          <a:custGeom>
            <a:avLst/>
            <a:gdLst/>
            <a:ahLst/>
            <a:cxnLst/>
            <a:rect l="l" t="t" r="r" b="b"/>
            <a:pathLst>
              <a:path w="120014" h="117475">
                <a:moveTo>
                  <a:pt x="119431" y="0"/>
                </a:moveTo>
                <a:lnTo>
                  <a:pt x="0" y="58502"/>
                </a:lnTo>
                <a:lnTo>
                  <a:pt x="119431" y="117004"/>
                </a:lnTo>
                <a:lnTo>
                  <a:pt x="119431" y="0"/>
                </a:lnTo>
                <a:close/>
              </a:path>
            </a:pathLst>
          </a:custGeom>
          <a:solidFill>
            <a:srgbClr val="000000"/>
          </a:solidFill>
        </p:spPr>
        <p:txBody>
          <a:bodyPr wrap="square" lIns="0" tIns="0" rIns="0" bIns="0" rtlCol="0"/>
          <a:lstStyle/>
          <a:p>
            <a:endParaRPr/>
          </a:p>
        </p:txBody>
      </p:sp>
      <p:sp>
        <p:nvSpPr>
          <p:cNvPr id="23" name="object 23"/>
          <p:cNvSpPr/>
          <p:nvPr/>
        </p:nvSpPr>
        <p:spPr>
          <a:xfrm>
            <a:off x="3962258" y="4937407"/>
            <a:ext cx="1221740" cy="1159510"/>
          </a:xfrm>
          <a:custGeom>
            <a:avLst/>
            <a:gdLst/>
            <a:ahLst/>
            <a:cxnLst/>
            <a:rect l="l" t="t" r="r" b="b"/>
            <a:pathLst>
              <a:path w="1221739" h="1159510">
                <a:moveTo>
                  <a:pt x="0" y="0"/>
                </a:moveTo>
                <a:lnTo>
                  <a:pt x="1221461" y="1159242"/>
                </a:lnTo>
              </a:path>
            </a:pathLst>
          </a:custGeom>
          <a:ln w="16783">
            <a:solidFill>
              <a:srgbClr val="000000"/>
            </a:solidFill>
          </a:ln>
        </p:spPr>
        <p:txBody>
          <a:bodyPr wrap="square" lIns="0" tIns="0" rIns="0" bIns="0" rtlCol="0"/>
          <a:lstStyle/>
          <a:p>
            <a:endParaRPr/>
          </a:p>
        </p:txBody>
      </p:sp>
      <p:sp>
        <p:nvSpPr>
          <p:cNvPr id="24" name="object 24"/>
          <p:cNvSpPr/>
          <p:nvPr/>
        </p:nvSpPr>
        <p:spPr>
          <a:xfrm>
            <a:off x="3962258" y="4956104"/>
            <a:ext cx="1202690" cy="1178560"/>
          </a:xfrm>
          <a:custGeom>
            <a:avLst/>
            <a:gdLst/>
            <a:ahLst/>
            <a:cxnLst/>
            <a:rect l="l" t="t" r="r" b="b"/>
            <a:pathLst>
              <a:path w="1202689" h="1178560">
                <a:moveTo>
                  <a:pt x="0" y="1177940"/>
                </a:moveTo>
                <a:lnTo>
                  <a:pt x="1202461" y="0"/>
                </a:lnTo>
              </a:path>
            </a:pathLst>
          </a:custGeom>
          <a:ln w="16788">
            <a:solidFill>
              <a:srgbClr val="000000"/>
            </a:solidFill>
          </a:ln>
        </p:spPr>
        <p:txBody>
          <a:bodyPr wrap="square" lIns="0" tIns="0" rIns="0" bIns="0" rtlCol="0"/>
          <a:lstStyle/>
          <a:p>
            <a:endParaRPr/>
          </a:p>
        </p:txBody>
      </p:sp>
      <p:sp>
        <p:nvSpPr>
          <p:cNvPr id="25" name="object 25"/>
          <p:cNvSpPr txBox="1"/>
          <p:nvPr/>
        </p:nvSpPr>
        <p:spPr>
          <a:xfrm>
            <a:off x="6252183" y="2935331"/>
            <a:ext cx="1475740" cy="259715"/>
          </a:xfrm>
          <a:prstGeom prst="rect">
            <a:avLst/>
          </a:prstGeom>
        </p:spPr>
        <p:txBody>
          <a:bodyPr vert="horz" wrap="square" lIns="0" tIns="0" rIns="0" bIns="0" rtlCol="0">
            <a:spAutoFit/>
          </a:bodyPr>
          <a:lstStyle/>
          <a:p>
            <a:pPr marL="12700">
              <a:lnSpc>
                <a:spcPct val="100000"/>
              </a:lnSpc>
            </a:pPr>
            <a:r>
              <a:rPr sz="1550" b="1" spc="30" dirty="0">
                <a:latin typeface="Calibri"/>
                <a:cs typeface="Calibri"/>
              </a:rPr>
              <a:t>Re</a:t>
            </a:r>
            <a:r>
              <a:rPr sz="1550" b="1" spc="65" dirty="0">
                <a:latin typeface="Calibri"/>
                <a:cs typeface="Calibri"/>
              </a:rPr>
              <a:t>p</a:t>
            </a:r>
            <a:r>
              <a:rPr sz="1550" b="1" spc="10" dirty="0">
                <a:latin typeface="Calibri"/>
                <a:cs typeface="Calibri"/>
              </a:rPr>
              <a:t>li</a:t>
            </a:r>
            <a:r>
              <a:rPr sz="1550" b="1" spc="-50" dirty="0">
                <a:latin typeface="Calibri"/>
                <a:cs typeface="Calibri"/>
              </a:rPr>
              <a:t>c</a:t>
            </a:r>
            <a:r>
              <a:rPr sz="1550" b="1" spc="35" dirty="0">
                <a:latin typeface="Calibri"/>
                <a:cs typeface="Calibri"/>
              </a:rPr>
              <a:t>a</a:t>
            </a:r>
            <a:r>
              <a:rPr sz="1550" b="1" spc="55" dirty="0">
                <a:latin typeface="Calibri"/>
                <a:cs typeface="Calibri"/>
              </a:rPr>
              <a:t>t</a:t>
            </a:r>
            <a:r>
              <a:rPr sz="1550" b="1" spc="20" dirty="0">
                <a:latin typeface="Calibri"/>
                <a:cs typeface="Calibri"/>
              </a:rPr>
              <a:t>es</a:t>
            </a:r>
            <a:r>
              <a:rPr sz="1550" b="1" spc="5" dirty="0">
                <a:latin typeface="Calibri"/>
                <a:cs typeface="Calibri"/>
              </a:rPr>
              <a:t> </a:t>
            </a:r>
            <a:r>
              <a:rPr sz="1550" b="1" spc="30" dirty="0">
                <a:latin typeface="Calibri"/>
                <a:cs typeface="Calibri"/>
              </a:rPr>
              <a:t>R</a:t>
            </a:r>
            <a:r>
              <a:rPr sz="1550" b="1" spc="-30" dirty="0">
                <a:latin typeface="Calibri"/>
                <a:cs typeface="Calibri"/>
              </a:rPr>
              <a:t>o</a:t>
            </a:r>
            <a:r>
              <a:rPr sz="1550" b="1" spc="40" dirty="0">
                <a:latin typeface="Calibri"/>
                <a:cs typeface="Calibri"/>
              </a:rPr>
              <a:t>w</a:t>
            </a:r>
            <a:r>
              <a:rPr sz="1550" b="1" spc="55" dirty="0">
                <a:latin typeface="Calibri"/>
                <a:cs typeface="Calibri"/>
              </a:rPr>
              <a:t> </a:t>
            </a:r>
            <a:r>
              <a:rPr sz="1550" b="1" spc="30" dirty="0">
                <a:latin typeface="Calibri"/>
                <a:cs typeface="Calibri"/>
              </a:rPr>
              <a:t>K</a:t>
            </a:r>
            <a:endParaRPr sz="1550">
              <a:latin typeface="Calibri"/>
              <a:cs typeface="Calibri"/>
            </a:endParaRPr>
          </a:p>
        </p:txBody>
      </p:sp>
      <p:sp>
        <p:nvSpPr>
          <p:cNvPr id="26" name="object 26"/>
          <p:cNvSpPr txBox="1"/>
          <p:nvPr/>
        </p:nvSpPr>
        <p:spPr>
          <a:xfrm>
            <a:off x="1974013" y="1284971"/>
            <a:ext cx="5162550" cy="1310005"/>
          </a:xfrm>
          <a:prstGeom prst="rect">
            <a:avLst/>
          </a:prstGeom>
        </p:spPr>
        <p:txBody>
          <a:bodyPr vert="horz" wrap="square" lIns="0" tIns="0" rIns="0" bIns="0" rtlCol="0">
            <a:spAutoFit/>
          </a:bodyPr>
          <a:lstStyle/>
          <a:p>
            <a:pPr marL="53340" algn="ctr">
              <a:lnSpc>
                <a:spcPct val="100000"/>
              </a:lnSpc>
            </a:pPr>
            <a:r>
              <a:rPr sz="1550" b="1" spc="-25" dirty="0">
                <a:latin typeface="Calibri"/>
                <a:cs typeface="Calibri"/>
              </a:rPr>
              <a:t>C</a:t>
            </a:r>
            <a:r>
              <a:rPr sz="1550" b="1" spc="65" dirty="0">
                <a:latin typeface="Calibri"/>
                <a:cs typeface="Calibri"/>
              </a:rPr>
              <a:t>oo</a:t>
            </a:r>
            <a:r>
              <a:rPr sz="1550" b="1" spc="-55" dirty="0">
                <a:latin typeface="Calibri"/>
                <a:cs typeface="Calibri"/>
              </a:rPr>
              <a:t>r</a:t>
            </a:r>
            <a:r>
              <a:rPr sz="1550" b="1" spc="65" dirty="0">
                <a:latin typeface="Calibri"/>
                <a:cs typeface="Calibri"/>
              </a:rPr>
              <a:t>d</a:t>
            </a:r>
            <a:r>
              <a:rPr sz="1550" b="1" spc="10" dirty="0">
                <a:latin typeface="Calibri"/>
                <a:cs typeface="Calibri"/>
              </a:rPr>
              <a:t>i</a:t>
            </a:r>
            <a:r>
              <a:rPr sz="1550" b="1" spc="-30" dirty="0">
                <a:latin typeface="Calibri"/>
                <a:cs typeface="Calibri"/>
              </a:rPr>
              <a:t>n</a:t>
            </a:r>
            <a:r>
              <a:rPr sz="1550" b="1" spc="30" dirty="0">
                <a:latin typeface="Calibri"/>
                <a:cs typeface="Calibri"/>
              </a:rPr>
              <a:t>a</a:t>
            </a:r>
            <a:r>
              <a:rPr sz="1550" b="1" spc="55" dirty="0">
                <a:latin typeface="Calibri"/>
                <a:cs typeface="Calibri"/>
              </a:rPr>
              <a:t>t</a:t>
            </a:r>
            <a:r>
              <a:rPr sz="1550" b="1" spc="65" dirty="0">
                <a:latin typeface="Calibri"/>
                <a:cs typeface="Calibri"/>
              </a:rPr>
              <a:t>o</a:t>
            </a:r>
            <a:r>
              <a:rPr sz="1550" b="1" spc="20" dirty="0">
                <a:latin typeface="Calibri"/>
                <a:cs typeface="Calibri"/>
              </a:rPr>
              <a:t>r</a:t>
            </a:r>
            <a:endParaRPr sz="1550">
              <a:latin typeface="Calibri"/>
              <a:cs typeface="Calibri"/>
            </a:endParaRPr>
          </a:p>
          <a:p>
            <a:pPr marR="352425" algn="r">
              <a:lnSpc>
                <a:spcPts val="1735"/>
              </a:lnSpc>
              <a:spcBef>
                <a:spcPts val="295"/>
              </a:spcBef>
            </a:pPr>
            <a:r>
              <a:rPr sz="1450" b="1" spc="40" dirty="0">
                <a:latin typeface="Calibri"/>
                <a:cs typeface="Calibri"/>
              </a:rPr>
              <a:t>N</a:t>
            </a:r>
            <a:r>
              <a:rPr sz="1450" b="1" spc="15" dirty="0">
                <a:latin typeface="Calibri"/>
                <a:cs typeface="Calibri"/>
              </a:rPr>
              <a:t>o</a:t>
            </a:r>
            <a:r>
              <a:rPr sz="1450" b="1" spc="-85" dirty="0">
                <a:latin typeface="Calibri"/>
                <a:cs typeface="Calibri"/>
              </a:rPr>
              <a:t>d</a:t>
            </a:r>
            <a:r>
              <a:rPr sz="1450" b="1" spc="25" dirty="0">
                <a:latin typeface="Calibri"/>
                <a:cs typeface="Calibri"/>
              </a:rPr>
              <a:t>e</a:t>
            </a:r>
            <a:r>
              <a:rPr sz="1450" b="1" spc="15" dirty="0">
                <a:latin typeface="Calibri"/>
                <a:cs typeface="Calibri"/>
              </a:rPr>
              <a:t> </a:t>
            </a:r>
            <a:r>
              <a:rPr sz="1450" b="1" spc="30" dirty="0">
                <a:latin typeface="Calibri"/>
                <a:cs typeface="Calibri"/>
              </a:rPr>
              <a:t>C</a:t>
            </a:r>
            <a:r>
              <a:rPr sz="1450" b="1" spc="-25" dirty="0">
                <a:latin typeface="Calibri"/>
                <a:cs typeface="Calibri"/>
              </a:rPr>
              <a:t> </a:t>
            </a:r>
            <a:r>
              <a:rPr sz="1450" b="1" spc="35" dirty="0">
                <a:latin typeface="Calibri"/>
                <a:cs typeface="Calibri"/>
              </a:rPr>
              <a:t>i</a:t>
            </a:r>
            <a:r>
              <a:rPr sz="1450" b="1" spc="20" dirty="0">
                <a:latin typeface="Calibri"/>
                <a:cs typeface="Calibri"/>
              </a:rPr>
              <a:t>s</a:t>
            </a:r>
            <a:r>
              <a:rPr sz="1450" b="1" spc="-30" dirty="0">
                <a:latin typeface="Calibri"/>
                <a:cs typeface="Calibri"/>
              </a:rPr>
              <a:t> </a:t>
            </a:r>
            <a:r>
              <a:rPr sz="1450" b="1" spc="15" dirty="0">
                <a:latin typeface="Calibri"/>
                <a:cs typeface="Calibri"/>
              </a:rPr>
              <a:t>do</a:t>
            </a:r>
            <a:r>
              <a:rPr sz="1450" b="1" spc="20" dirty="0">
                <a:latin typeface="Calibri"/>
                <a:cs typeface="Calibri"/>
              </a:rPr>
              <a:t>w</a:t>
            </a:r>
            <a:r>
              <a:rPr sz="1450" b="1" spc="-15" dirty="0">
                <a:latin typeface="Calibri"/>
                <a:cs typeface="Calibri"/>
              </a:rPr>
              <a:t>n</a:t>
            </a:r>
            <a:r>
              <a:rPr sz="1450" b="1" spc="15" dirty="0">
                <a:latin typeface="Calibri"/>
                <a:cs typeface="Calibri"/>
              </a:rPr>
              <a:t>.</a:t>
            </a:r>
            <a:endParaRPr sz="1450">
              <a:latin typeface="Calibri"/>
              <a:cs typeface="Calibri"/>
            </a:endParaRPr>
          </a:p>
          <a:p>
            <a:pPr marL="3195955">
              <a:lnSpc>
                <a:spcPts val="1735"/>
              </a:lnSpc>
            </a:pPr>
            <a:r>
              <a:rPr sz="1450" b="1" spc="-15" dirty="0">
                <a:latin typeface="Calibri"/>
                <a:cs typeface="Calibri"/>
              </a:rPr>
              <a:t>W</a:t>
            </a:r>
            <a:r>
              <a:rPr sz="1450" b="1" spc="75" dirty="0">
                <a:latin typeface="Calibri"/>
                <a:cs typeface="Calibri"/>
              </a:rPr>
              <a:t>r</a:t>
            </a:r>
            <a:r>
              <a:rPr sz="1450" b="1" spc="-60" dirty="0">
                <a:latin typeface="Calibri"/>
                <a:cs typeface="Calibri"/>
              </a:rPr>
              <a:t>i</a:t>
            </a:r>
            <a:r>
              <a:rPr sz="1450" b="1" spc="-10" dirty="0">
                <a:latin typeface="Calibri"/>
                <a:cs typeface="Calibri"/>
              </a:rPr>
              <a:t>t</a:t>
            </a:r>
            <a:r>
              <a:rPr sz="1450" b="1" spc="25" dirty="0">
                <a:latin typeface="Calibri"/>
                <a:cs typeface="Calibri"/>
              </a:rPr>
              <a:t>e</a:t>
            </a:r>
            <a:r>
              <a:rPr sz="1450" b="1" spc="15" dirty="0">
                <a:latin typeface="Calibri"/>
                <a:cs typeface="Calibri"/>
              </a:rPr>
              <a:t> </a:t>
            </a:r>
            <a:r>
              <a:rPr sz="1450" b="1" spc="25" dirty="0">
                <a:latin typeface="Calibri"/>
                <a:cs typeface="Calibri"/>
              </a:rPr>
              <a:t>a</a:t>
            </a:r>
            <a:r>
              <a:rPr sz="1450" b="1" spc="-70" dirty="0">
                <a:latin typeface="Calibri"/>
                <a:cs typeface="Calibri"/>
              </a:rPr>
              <a:t> </a:t>
            </a:r>
            <a:r>
              <a:rPr sz="1450" b="1" spc="15" dirty="0">
                <a:latin typeface="Calibri"/>
                <a:cs typeface="Calibri"/>
              </a:rPr>
              <a:t>h</a:t>
            </a:r>
            <a:r>
              <a:rPr sz="1450" b="1" spc="35" dirty="0">
                <a:latin typeface="Calibri"/>
                <a:cs typeface="Calibri"/>
              </a:rPr>
              <a:t>i</a:t>
            </a:r>
            <a:r>
              <a:rPr sz="1450" b="1" spc="15" dirty="0">
                <a:latin typeface="Calibri"/>
                <a:cs typeface="Calibri"/>
              </a:rPr>
              <a:t>nt</a:t>
            </a:r>
            <a:r>
              <a:rPr sz="1450" b="1" spc="-50" dirty="0">
                <a:latin typeface="Calibri"/>
                <a:cs typeface="Calibri"/>
              </a:rPr>
              <a:t> </a:t>
            </a:r>
            <a:r>
              <a:rPr sz="1450" b="1" spc="35" dirty="0">
                <a:latin typeface="Calibri"/>
                <a:cs typeface="Calibri"/>
              </a:rPr>
              <a:t>i</a:t>
            </a:r>
            <a:r>
              <a:rPr sz="1450" b="1" spc="25" dirty="0">
                <a:latin typeface="Calibri"/>
                <a:cs typeface="Calibri"/>
              </a:rPr>
              <a:t>n</a:t>
            </a:r>
            <a:r>
              <a:rPr sz="1450" b="1" spc="-35" dirty="0">
                <a:latin typeface="Calibri"/>
                <a:cs typeface="Calibri"/>
              </a:rPr>
              <a:t> </a:t>
            </a:r>
            <a:r>
              <a:rPr sz="1450" b="1" spc="10" dirty="0">
                <a:latin typeface="Calibri"/>
                <a:cs typeface="Calibri"/>
              </a:rPr>
              <a:t>y</a:t>
            </a:r>
            <a:r>
              <a:rPr sz="1450" b="1" spc="15" dirty="0">
                <a:latin typeface="Calibri"/>
                <a:cs typeface="Calibri"/>
              </a:rPr>
              <a:t>ou</a:t>
            </a:r>
            <a:r>
              <a:rPr sz="1450" b="1" spc="20" dirty="0">
                <a:latin typeface="Calibri"/>
                <a:cs typeface="Calibri"/>
              </a:rPr>
              <a:t>r</a:t>
            </a:r>
            <a:r>
              <a:rPr sz="1450" b="1" spc="-65" dirty="0">
                <a:latin typeface="Calibri"/>
                <a:cs typeface="Calibri"/>
              </a:rPr>
              <a:t> </a:t>
            </a:r>
            <a:r>
              <a:rPr sz="1450" b="1" spc="-10" dirty="0">
                <a:latin typeface="Calibri"/>
                <a:cs typeface="Calibri"/>
              </a:rPr>
              <a:t>t</a:t>
            </a:r>
            <a:r>
              <a:rPr sz="1450" b="1" spc="80" dirty="0">
                <a:latin typeface="Calibri"/>
                <a:cs typeface="Calibri"/>
              </a:rPr>
              <a:t>a</a:t>
            </a:r>
            <a:r>
              <a:rPr sz="1450" b="1" spc="-85" dirty="0">
                <a:latin typeface="Calibri"/>
                <a:cs typeface="Calibri"/>
              </a:rPr>
              <a:t>b</a:t>
            </a:r>
            <a:r>
              <a:rPr sz="1450" b="1" spc="35" dirty="0">
                <a:latin typeface="Calibri"/>
                <a:cs typeface="Calibri"/>
              </a:rPr>
              <a:t>l</a:t>
            </a:r>
            <a:r>
              <a:rPr sz="1450" b="1" spc="25" dirty="0">
                <a:latin typeface="Calibri"/>
                <a:cs typeface="Calibri"/>
              </a:rPr>
              <a:t>e</a:t>
            </a:r>
            <a:endParaRPr sz="1450">
              <a:latin typeface="Calibri"/>
              <a:cs typeface="Calibri"/>
            </a:endParaRPr>
          </a:p>
          <a:p>
            <a:pPr marL="48260" algn="ctr">
              <a:lnSpc>
                <a:spcPct val="100000"/>
              </a:lnSpc>
              <a:spcBef>
                <a:spcPts val="285"/>
              </a:spcBef>
            </a:pPr>
            <a:r>
              <a:rPr sz="1550" b="1" spc="30" dirty="0">
                <a:latin typeface="Calibri"/>
                <a:cs typeface="Calibri"/>
              </a:rPr>
              <a:t>A</a:t>
            </a:r>
            <a:endParaRPr sz="1550">
              <a:latin typeface="Calibri"/>
              <a:cs typeface="Calibri"/>
            </a:endParaRPr>
          </a:p>
          <a:p>
            <a:pPr marL="12700">
              <a:lnSpc>
                <a:spcPct val="100000"/>
              </a:lnSpc>
              <a:spcBef>
                <a:spcPts val="500"/>
              </a:spcBef>
            </a:pPr>
            <a:r>
              <a:rPr sz="1550" b="1" spc="95" dirty="0">
                <a:latin typeface="Calibri"/>
                <a:cs typeface="Calibri"/>
              </a:rPr>
              <a:t>W</a:t>
            </a:r>
            <a:r>
              <a:rPr sz="1550" b="1" spc="-55" dirty="0">
                <a:latin typeface="Calibri"/>
                <a:cs typeface="Calibri"/>
              </a:rPr>
              <a:t>r</a:t>
            </a:r>
            <a:r>
              <a:rPr sz="1550" b="1" spc="10" dirty="0">
                <a:latin typeface="Calibri"/>
                <a:cs typeface="Calibri"/>
              </a:rPr>
              <a:t>i</a:t>
            </a:r>
            <a:r>
              <a:rPr sz="1550" b="1" spc="60" dirty="0">
                <a:latin typeface="Calibri"/>
                <a:cs typeface="Calibri"/>
              </a:rPr>
              <a:t>t</a:t>
            </a:r>
            <a:r>
              <a:rPr sz="1550" b="1" spc="20" dirty="0">
                <a:latin typeface="Calibri"/>
                <a:cs typeface="Calibri"/>
              </a:rPr>
              <a:t>es</a:t>
            </a:r>
            <a:r>
              <a:rPr sz="1550" b="1" spc="5" dirty="0">
                <a:latin typeface="Calibri"/>
                <a:cs typeface="Calibri"/>
              </a:rPr>
              <a:t> </a:t>
            </a:r>
            <a:r>
              <a:rPr sz="1550" b="1" spc="30" dirty="0">
                <a:latin typeface="Calibri"/>
                <a:cs typeface="Calibri"/>
              </a:rPr>
              <a:t>R</a:t>
            </a:r>
            <a:r>
              <a:rPr sz="1550" b="1" spc="-40" dirty="0">
                <a:latin typeface="Calibri"/>
                <a:cs typeface="Calibri"/>
              </a:rPr>
              <a:t>o</a:t>
            </a:r>
            <a:r>
              <a:rPr sz="1550" b="1" spc="40" dirty="0">
                <a:latin typeface="Calibri"/>
                <a:cs typeface="Calibri"/>
              </a:rPr>
              <a:t>w</a:t>
            </a:r>
            <a:r>
              <a:rPr sz="1550" b="1" spc="50" dirty="0">
                <a:latin typeface="Calibri"/>
                <a:cs typeface="Calibri"/>
              </a:rPr>
              <a:t> </a:t>
            </a:r>
            <a:r>
              <a:rPr sz="1550" b="1" spc="30" dirty="0">
                <a:latin typeface="Calibri"/>
                <a:cs typeface="Calibri"/>
              </a:rPr>
              <a:t>K</a:t>
            </a:r>
            <a:endParaRPr sz="1550">
              <a:latin typeface="Calibri"/>
              <a:cs typeface="Calibri"/>
            </a:endParaRPr>
          </a:p>
        </p:txBody>
      </p:sp>
      <p:sp>
        <p:nvSpPr>
          <p:cNvPr id="27" name="object 27"/>
          <p:cNvSpPr/>
          <p:nvPr/>
        </p:nvSpPr>
        <p:spPr>
          <a:xfrm>
            <a:off x="4337179" y="2267944"/>
            <a:ext cx="458048" cy="448738"/>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4420306" y="2319715"/>
            <a:ext cx="286385" cy="280670"/>
          </a:xfrm>
          <a:custGeom>
            <a:avLst/>
            <a:gdLst/>
            <a:ahLst/>
            <a:cxnLst/>
            <a:rect l="l" t="t" r="r" b="b"/>
            <a:pathLst>
              <a:path w="286385" h="280669">
                <a:moveTo>
                  <a:pt x="0" y="280461"/>
                </a:moveTo>
                <a:lnTo>
                  <a:pt x="286280" y="280461"/>
                </a:lnTo>
                <a:lnTo>
                  <a:pt x="286280" y="0"/>
                </a:lnTo>
                <a:lnTo>
                  <a:pt x="0" y="0"/>
                </a:lnTo>
                <a:lnTo>
                  <a:pt x="0" y="280461"/>
                </a:lnTo>
                <a:close/>
              </a:path>
            </a:pathLst>
          </a:custGeom>
          <a:solidFill>
            <a:srgbClr val="FFFFFF"/>
          </a:solidFill>
        </p:spPr>
        <p:txBody>
          <a:bodyPr wrap="square" lIns="0" tIns="0" rIns="0" bIns="0" rtlCol="0"/>
          <a:lstStyle/>
          <a:p>
            <a:endParaRPr/>
          </a:p>
        </p:txBody>
      </p:sp>
      <p:sp>
        <p:nvSpPr>
          <p:cNvPr id="29" name="object 29"/>
          <p:cNvSpPr/>
          <p:nvPr/>
        </p:nvSpPr>
        <p:spPr>
          <a:xfrm>
            <a:off x="4420306" y="2319715"/>
            <a:ext cx="286385" cy="280670"/>
          </a:xfrm>
          <a:custGeom>
            <a:avLst/>
            <a:gdLst/>
            <a:ahLst/>
            <a:cxnLst/>
            <a:rect l="l" t="t" r="r" b="b"/>
            <a:pathLst>
              <a:path w="286385" h="280669">
                <a:moveTo>
                  <a:pt x="0" y="280461"/>
                </a:moveTo>
                <a:lnTo>
                  <a:pt x="286280" y="280461"/>
                </a:lnTo>
                <a:lnTo>
                  <a:pt x="286280" y="0"/>
                </a:lnTo>
                <a:lnTo>
                  <a:pt x="0" y="0"/>
                </a:lnTo>
                <a:lnTo>
                  <a:pt x="0" y="280461"/>
                </a:lnTo>
                <a:close/>
              </a:path>
            </a:pathLst>
          </a:custGeom>
          <a:ln w="12604">
            <a:solidFill>
              <a:srgbClr val="000000"/>
            </a:solidFill>
          </a:ln>
        </p:spPr>
        <p:txBody>
          <a:bodyPr wrap="square" lIns="0" tIns="0" rIns="0" bIns="0" rtlCol="0"/>
          <a:lstStyle/>
          <a:p>
            <a:endParaRPr/>
          </a:p>
        </p:txBody>
      </p:sp>
      <p:sp>
        <p:nvSpPr>
          <p:cNvPr id="30" name="object 30"/>
          <p:cNvSpPr/>
          <p:nvPr/>
        </p:nvSpPr>
        <p:spPr>
          <a:xfrm>
            <a:off x="3750368" y="2469378"/>
            <a:ext cx="670560" cy="328295"/>
          </a:xfrm>
          <a:custGeom>
            <a:avLst/>
            <a:gdLst/>
            <a:ahLst/>
            <a:cxnLst/>
            <a:rect l="l" t="t" r="r" b="b"/>
            <a:pathLst>
              <a:path w="670560" h="328294">
                <a:moveTo>
                  <a:pt x="669937" y="0"/>
                </a:moveTo>
                <a:lnTo>
                  <a:pt x="0" y="328077"/>
                </a:lnTo>
              </a:path>
            </a:pathLst>
          </a:custGeom>
          <a:ln w="16686">
            <a:solidFill>
              <a:srgbClr val="000000"/>
            </a:solidFill>
          </a:ln>
        </p:spPr>
        <p:txBody>
          <a:bodyPr wrap="square" lIns="0" tIns="0" rIns="0" bIns="0" rtlCol="0"/>
          <a:lstStyle/>
          <a:p>
            <a:endParaRPr/>
          </a:p>
        </p:txBody>
      </p:sp>
      <p:sp>
        <p:nvSpPr>
          <p:cNvPr id="31" name="object 31"/>
          <p:cNvSpPr/>
          <p:nvPr/>
        </p:nvSpPr>
        <p:spPr>
          <a:xfrm>
            <a:off x="3656893" y="2738621"/>
            <a:ext cx="133985" cy="104775"/>
          </a:xfrm>
          <a:custGeom>
            <a:avLst/>
            <a:gdLst/>
            <a:ahLst/>
            <a:cxnLst/>
            <a:rect l="l" t="t" r="r" b="b"/>
            <a:pathLst>
              <a:path w="133985" h="104775">
                <a:moveTo>
                  <a:pt x="80243" y="0"/>
                </a:moveTo>
                <a:lnTo>
                  <a:pt x="0" y="104705"/>
                </a:lnTo>
                <a:lnTo>
                  <a:pt x="133682" y="104705"/>
                </a:lnTo>
                <a:lnTo>
                  <a:pt x="80243" y="0"/>
                </a:lnTo>
                <a:close/>
              </a:path>
            </a:pathLst>
          </a:custGeom>
          <a:solidFill>
            <a:srgbClr val="000000"/>
          </a:solidFill>
        </p:spPr>
        <p:txBody>
          <a:bodyPr wrap="square" lIns="0" tIns="0" rIns="0" bIns="0" rtlCol="0"/>
          <a:lstStyle/>
          <a:p>
            <a:endParaRPr/>
          </a:p>
        </p:txBody>
      </p:sp>
      <p:sp>
        <p:nvSpPr>
          <p:cNvPr id="32" name="object 32"/>
          <p:cNvSpPr txBox="1"/>
          <p:nvPr/>
        </p:nvSpPr>
        <p:spPr>
          <a:xfrm>
            <a:off x="2709435" y="2830362"/>
            <a:ext cx="1459230" cy="243840"/>
          </a:xfrm>
          <a:prstGeom prst="rect">
            <a:avLst/>
          </a:prstGeom>
        </p:spPr>
        <p:txBody>
          <a:bodyPr vert="horz" wrap="square" lIns="0" tIns="0" rIns="0" bIns="0" rtlCol="0">
            <a:spAutoFit/>
          </a:bodyPr>
          <a:lstStyle/>
          <a:p>
            <a:pPr marL="12700">
              <a:lnSpc>
                <a:spcPct val="100000"/>
              </a:lnSpc>
            </a:pPr>
            <a:r>
              <a:rPr sz="1450" b="1" spc="10" dirty="0">
                <a:latin typeface="Calibri"/>
                <a:cs typeface="Calibri"/>
              </a:rPr>
              <a:t>Sy</a:t>
            </a:r>
            <a:r>
              <a:rPr sz="1450" b="1" spc="20" dirty="0">
                <a:latin typeface="Calibri"/>
                <a:cs typeface="Calibri"/>
              </a:rPr>
              <a:t>s</a:t>
            </a:r>
            <a:r>
              <a:rPr sz="1450" b="1" spc="-5" dirty="0">
                <a:latin typeface="Calibri"/>
                <a:cs typeface="Calibri"/>
              </a:rPr>
              <a:t>t</a:t>
            </a:r>
            <a:r>
              <a:rPr sz="1450" b="1" spc="-30" dirty="0">
                <a:latin typeface="Calibri"/>
                <a:cs typeface="Calibri"/>
              </a:rPr>
              <a:t>e</a:t>
            </a:r>
            <a:r>
              <a:rPr sz="1450" b="1" spc="45" dirty="0">
                <a:latin typeface="Calibri"/>
                <a:cs typeface="Calibri"/>
              </a:rPr>
              <a:t>m</a:t>
            </a:r>
            <a:r>
              <a:rPr sz="1450" b="1" spc="-50" dirty="0">
                <a:latin typeface="Calibri"/>
                <a:cs typeface="Calibri"/>
              </a:rPr>
              <a:t> </a:t>
            </a:r>
            <a:r>
              <a:rPr sz="1450" b="1" spc="20" dirty="0">
                <a:latin typeface="Calibri"/>
                <a:cs typeface="Calibri"/>
              </a:rPr>
              <a:t>h</a:t>
            </a:r>
            <a:r>
              <a:rPr sz="1450" b="1" spc="35" dirty="0">
                <a:latin typeface="Calibri"/>
                <a:cs typeface="Calibri"/>
              </a:rPr>
              <a:t>i</a:t>
            </a:r>
            <a:r>
              <a:rPr sz="1450" b="1" spc="20" dirty="0">
                <a:latin typeface="Calibri"/>
                <a:cs typeface="Calibri"/>
              </a:rPr>
              <a:t>n</a:t>
            </a:r>
            <a:r>
              <a:rPr sz="1450" b="1" spc="-5" dirty="0">
                <a:latin typeface="Calibri"/>
                <a:cs typeface="Calibri"/>
              </a:rPr>
              <a:t>t</a:t>
            </a:r>
            <a:r>
              <a:rPr sz="1450" b="1" spc="20" dirty="0">
                <a:latin typeface="Calibri"/>
                <a:cs typeface="Calibri"/>
              </a:rPr>
              <a:t>s</a:t>
            </a:r>
            <a:r>
              <a:rPr sz="1450" b="1" spc="-30" dirty="0">
                <a:latin typeface="Calibri"/>
                <a:cs typeface="Calibri"/>
              </a:rPr>
              <a:t> </a:t>
            </a:r>
            <a:r>
              <a:rPr sz="1450" b="1" spc="-5" dirty="0">
                <a:latin typeface="Calibri"/>
                <a:cs typeface="Calibri"/>
              </a:rPr>
              <a:t>t</a:t>
            </a:r>
            <a:r>
              <a:rPr sz="1450" b="1" spc="-20" dirty="0">
                <a:latin typeface="Calibri"/>
                <a:cs typeface="Calibri"/>
              </a:rPr>
              <a:t>a</a:t>
            </a:r>
            <a:r>
              <a:rPr sz="1450" b="1" spc="20" dirty="0">
                <a:latin typeface="Calibri"/>
                <a:cs typeface="Calibri"/>
              </a:rPr>
              <a:t>b</a:t>
            </a:r>
            <a:r>
              <a:rPr sz="1450" b="1" spc="35" dirty="0">
                <a:latin typeface="Calibri"/>
                <a:cs typeface="Calibri"/>
              </a:rPr>
              <a:t>l</a:t>
            </a:r>
            <a:r>
              <a:rPr sz="1450" b="1" spc="30" dirty="0">
                <a:latin typeface="Calibri"/>
                <a:cs typeface="Calibri"/>
              </a:rPr>
              <a:t>e</a:t>
            </a:r>
            <a:endParaRPr sz="145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9114-F4DF-D4DD-FC14-CF75AC8468E1}"/>
              </a:ext>
            </a:extLst>
          </p:cNvPr>
          <p:cNvSpPr>
            <a:spLocks noGrp="1"/>
          </p:cNvSpPr>
          <p:nvPr>
            <p:ph type="title"/>
          </p:nvPr>
        </p:nvSpPr>
        <p:spPr/>
        <p:txBody>
          <a:bodyPr/>
          <a:lstStyle/>
          <a:p>
            <a:r>
              <a:rPr lang="en-US" dirty="0"/>
              <a:t>Cassandra read process</a:t>
            </a:r>
            <a:endParaRPr lang="en-IN" dirty="0"/>
          </a:p>
        </p:txBody>
      </p:sp>
      <p:sp>
        <p:nvSpPr>
          <p:cNvPr id="3" name="Text Placeholder 2">
            <a:extLst>
              <a:ext uri="{FF2B5EF4-FFF2-40B4-BE49-F238E27FC236}">
                <a16:creationId xmlns:a16="http://schemas.microsoft.com/office/drawing/2014/main" id="{DC583551-DABD-EFCC-E4F6-D1643202CCD2}"/>
              </a:ext>
            </a:extLst>
          </p:cNvPr>
          <p:cNvSpPr>
            <a:spLocks noGrp="1"/>
          </p:cNvSpPr>
          <p:nvPr>
            <p:ph type="body" idx="1"/>
          </p:nvPr>
        </p:nvSpPr>
        <p:spPr/>
        <p:txBody>
          <a:bodyPr/>
          <a:lstStyle/>
          <a:p>
            <a:endParaRPr lang="en-IN" dirty="0"/>
          </a:p>
        </p:txBody>
      </p:sp>
      <p:pic>
        <p:nvPicPr>
          <p:cNvPr id="4" name="Picture 3">
            <a:extLst>
              <a:ext uri="{FF2B5EF4-FFF2-40B4-BE49-F238E27FC236}">
                <a16:creationId xmlns:a16="http://schemas.microsoft.com/office/drawing/2014/main" id="{9F85282A-F6A6-23D5-3918-DA0FB86D5DAC}"/>
              </a:ext>
            </a:extLst>
          </p:cNvPr>
          <p:cNvPicPr>
            <a:picLocks noChangeAspect="1"/>
          </p:cNvPicPr>
          <p:nvPr/>
        </p:nvPicPr>
        <p:blipFill>
          <a:blip r:embed="rId3"/>
          <a:stretch>
            <a:fillRect/>
          </a:stretch>
        </p:blipFill>
        <p:spPr>
          <a:xfrm>
            <a:off x="2895600" y="1524000"/>
            <a:ext cx="4663844" cy="4077053"/>
          </a:xfrm>
          <a:prstGeom prst="rect">
            <a:avLst/>
          </a:prstGeom>
        </p:spPr>
      </p:pic>
    </p:spTree>
    <p:extLst>
      <p:ext uri="{BB962C8B-B14F-4D97-AF65-F5344CB8AC3E}">
        <p14:creationId xmlns:p14="http://schemas.microsoft.com/office/powerpoint/2010/main" val="211848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DDAE-3DA5-054A-C4F1-6172F9103D97}"/>
              </a:ext>
            </a:extLst>
          </p:cNvPr>
          <p:cNvSpPr>
            <a:spLocks noGrp="1"/>
          </p:cNvSpPr>
          <p:nvPr>
            <p:ph type="title"/>
          </p:nvPr>
        </p:nvSpPr>
        <p:spPr/>
        <p:txBody>
          <a:bodyPr/>
          <a:lstStyle/>
          <a:p>
            <a:r>
              <a:rPr lang="en-US" dirty="0"/>
              <a:t>Cassandra read process</a:t>
            </a:r>
            <a:endParaRPr lang="en-IN" dirty="0"/>
          </a:p>
        </p:txBody>
      </p:sp>
      <p:sp>
        <p:nvSpPr>
          <p:cNvPr id="3" name="Text Placeholder 2">
            <a:extLst>
              <a:ext uri="{FF2B5EF4-FFF2-40B4-BE49-F238E27FC236}">
                <a16:creationId xmlns:a16="http://schemas.microsoft.com/office/drawing/2014/main" id="{3C2B7C64-4070-5FAD-45A7-77FCC45637A7}"/>
              </a:ext>
            </a:extLst>
          </p:cNvPr>
          <p:cNvSpPr>
            <a:spLocks noGrp="1"/>
          </p:cNvSpPr>
          <p:nvPr>
            <p:ph type="body" idx="1"/>
          </p:nvPr>
        </p:nvSpPr>
        <p:spPr>
          <a:xfrm>
            <a:off x="916939" y="1140586"/>
            <a:ext cx="8684261" cy="4739759"/>
          </a:xfrm>
        </p:spPr>
        <p:txBody>
          <a:bodyPr/>
          <a:lstStyle/>
          <a:p>
            <a:pPr marL="342900" indent="-342900" algn="l" rtl="0">
              <a:buFont typeface="Wingdings" panose="05000000000000000000" pitchFamily="2" charset="2"/>
              <a:buChar char="Ø"/>
            </a:pPr>
            <a:r>
              <a:rPr lang="en-US" sz="2000" kern="1200" spc="-5" dirty="0">
                <a:solidFill>
                  <a:schemeClr val="tx1"/>
                </a:solidFill>
              </a:rPr>
              <a:t>Data on the same node is given first preference and is considered data local.</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Data on the same rack is given second preference and is considered rack local.</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Data on the same data center is given third preference and is considered data center local.</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Data in a different data center is given the least preference.</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Data in the </a:t>
            </a:r>
            <a:r>
              <a:rPr lang="en-US" sz="2000" kern="1200" spc="-5" dirty="0" err="1">
                <a:solidFill>
                  <a:schemeClr val="tx1"/>
                </a:solidFill>
              </a:rPr>
              <a:t>memtable</a:t>
            </a:r>
            <a:r>
              <a:rPr lang="en-US" sz="2000" kern="1200" spc="-5" dirty="0">
                <a:solidFill>
                  <a:schemeClr val="tx1"/>
                </a:solidFill>
              </a:rPr>
              <a:t> and </a:t>
            </a:r>
            <a:r>
              <a:rPr lang="en-US" sz="2000" kern="1200" spc="-5" dirty="0" err="1">
                <a:solidFill>
                  <a:schemeClr val="tx1"/>
                </a:solidFill>
              </a:rPr>
              <a:t>sstable</a:t>
            </a:r>
            <a:r>
              <a:rPr lang="en-US" sz="2000" kern="1200" spc="-5" dirty="0">
                <a:solidFill>
                  <a:schemeClr val="tx1"/>
                </a:solidFill>
              </a:rPr>
              <a:t> is checked first so that the data can be retrieved faster if it is already in memory. </a:t>
            </a:r>
          </a:p>
          <a:p>
            <a:pPr marL="342900" indent="-342900">
              <a:buFont typeface="Wingdings" panose="05000000000000000000" pitchFamily="2" charset="2"/>
              <a:buChar char="Ø"/>
            </a:pPr>
            <a:endParaRPr lang="en-IN" sz="2000" dirty="0"/>
          </a:p>
          <a:p>
            <a:pPr marL="457200" indent="-457200">
              <a:buFont typeface="Wingdings" panose="05000000000000000000" pitchFamily="2" charset="2"/>
              <a:buChar char="Ø"/>
            </a:pPr>
            <a:endParaRPr lang="en-IN" sz="2400" dirty="0"/>
          </a:p>
        </p:txBody>
      </p:sp>
    </p:spTree>
    <p:extLst>
      <p:ext uri="{BB962C8B-B14F-4D97-AF65-F5344CB8AC3E}">
        <p14:creationId xmlns:p14="http://schemas.microsoft.com/office/powerpoint/2010/main" val="234380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516D-95C0-44D2-A5CE-828C19AADE35}"/>
              </a:ext>
            </a:extLst>
          </p:cNvPr>
          <p:cNvSpPr>
            <a:spLocks noGrp="1"/>
          </p:cNvSpPr>
          <p:nvPr>
            <p:ph type="title"/>
          </p:nvPr>
        </p:nvSpPr>
        <p:spPr/>
        <p:txBody>
          <a:bodyPr/>
          <a:lstStyle/>
          <a:p>
            <a:r>
              <a:rPr lang="en-US" dirty="0"/>
              <a:t>Read Operations on a Node</a:t>
            </a:r>
            <a:endParaRPr lang="en-IN" dirty="0"/>
          </a:p>
        </p:txBody>
      </p:sp>
      <p:sp>
        <p:nvSpPr>
          <p:cNvPr id="3" name="Text Placeholder 2">
            <a:extLst>
              <a:ext uri="{FF2B5EF4-FFF2-40B4-BE49-F238E27FC236}">
                <a16:creationId xmlns:a16="http://schemas.microsoft.com/office/drawing/2014/main" id="{C5C27F36-D7F3-49AE-BEA9-8B4832886FFA}"/>
              </a:ext>
            </a:extLst>
          </p:cNvPr>
          <p:cNvSpPr>
            <a:spLocks noGrp="1"/>
          </p:cNvSpPr>
          <p:nvPr>
            <p:ph type="body" idx="1"/>
          </p:nvPr>
        </p:nvSpPr>
        <p:spPr/>
        <p:txBody>
          <a:bodyPr/>
          <a:lstStyle/>
          <a:p>
            <a:endParaRPr lang="en-IN"/>
          </a:p>
        </p:txBody>
      </p:sp>
      <p:pic>
        <p:nvPicPr>
          <p:cNvPr id="4" name="Picture 3">
            <a:extLst>
              <a:ext uri="{FF2B5EF4-FFF2-40B4-BE49-F238E27FC236}">
                <a16:creationId xmlns:a16="http://schemas.microsoft.com/office/drawing/2014/main" id="{B5FD8551-2863-4A4E-8AB7-05773D42B729}"/>
              </a:ext>
            </a:extLst>
          </p:cNvPr>
          <p:cNvPicPr>
            <a:picLocks noChangeAspect="1"/>
          </p:cNvPicPr>
          <p:nvPr/>
        </p:nvPicPr>
        <p:blipFill>
          <a:blip r:embed="rId2"/>
          <a:stretch>
            <a:fillRect/>
          </a:stretch>
        </p:blipFill>
        <p:spPr>
          <a:xfrm>
            <a:off x="2057400" y="1346264"/>
            <a:ext cx="6629400" cy="4165472"/>
          </a:xfrm>
          <a:prstGeom prst="rect">
            <a:avLst/>
          </a:prstGeom>
        </p:spPr>
      </p:pic>
    </p:spTree>
    <p:extLst>
      <p:ext uri="{BB962C8B-B14F-4D97-AF65-F5344CB8AC3E}">
        <p14:creationId xmlns:p14="http://schemas.microsoft.com/office/powerpoint/2010/main" val="1411528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DDAE-3DA5-054A-C4F1-6172F9103D97}"/>
              </a:ext>
            </a:extLst>
          </p:cNvPr>
          <p:cNvSpPr>
            <a:spLocks noGrp="1"/>
          </p:cNvSpPr>
          <p:nvPr>
            <p:ph type="title"/>
          </p:nvPr>
        </p:nvSpPr>
        <p:spPr/>
        <p:txBody>
          <a:bodyPr/>
          <a:lstStyle/>
          <a:p>
            <a:r>
              <a:rPr lang="en-US" dirty="0"/>
              <a:t>Cassandra read process</a:t>
            </a:r>
            <a:endParaRPr lang="en-IN" dirty="0"/>
          </a:p>
        </p:txBody>
      </p:sp>
      <p:sp>
        <p:nvSpPr>
          <p:cNvPr id="3" name="Text Placeholder 2">
            <a:extLst>
              <a:ext uri="{FF2B5EF4-FFF2-40B4-BE49-F238E27FC236}">
                <a16:creationId xmlns:a16="http://schemas.microsoft.com/office/drawing/2014/main" id="{3C2B7C64-4070-5FAD-45A7-77FCC45637A7}"/>
              </a:ext>
            </a:extLst>
          </p:cNvPr>
          <p:cNvSpPr>
            <a:spLocks noGrp="1"/>
          </p:cNvSpPr>
          <p:nvPr>
            <p:ph type="body" idx="1"/>
          </p:nvPr>
        </p:nvSpPr>
        <p:spPr>
          <a:xfrm>
            <a:off x="916939" y="1140586"/>
            <a:ext cx="8684261" cy="5293757"/>
          </a:xfrm>
        </p:spPr>
        <p:txBody>
          <a:bodyPr/>
          <a:lstStyle/>
          <a:p>
            <a:pPr marL="342900" indent="-342900" algn="l" rtl="0">
              <a:buFont typeface="Wingdings" panose="05000000000000000000" pitchFamily="2" charset="2"/>
              <a:buChar char="Ø"/>
            </a:pPr>
            <a:r>
              <a:rPr lang="en-US" sz="2000" kern="1200" spc="-5" dirty="0">
                <a:solidFill>
                  <a:schemeClr val="tx1"/>
                </a:solidFill>
              </a:rPr>
              <a:t>Cassandra checks the row cache for data presence. If present, the data is returned, and the request ends.</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The flow of request includes checking bloom filters. If the bloom filter indicates data presented in an </a:t>
            </a:r>
            <a:r>
              <a:rPr lang="en-US" sz="2000" kern="1200" spc="-5" dirty="0" err="1">
                <a:solidFill>
                  <a:schemeClr val="tx1"/>
                </a:solidFill>
              </a:rPr>
              <a:t>SSTable</a:t>
            </a:r>
            <a:r>
              <a:rPr lang="en-US" sz="2000" kern="1200" spc="-5" dirty="0">
                <a:solidFill>
                  <a:schemeClr val="tx1"/>
                </a:solidFill>
              </a:rPr>
              <a:t>, Cassandra continues to look for the required partition in the </a:t>
            </a:r>
            <a:r>
              <a:rPr lang="en-US" sz="2000" kern="1200" spc="-5" dirty="0" err="1">
                <a:solidFill>
                  <a:schemeClr val="tx1"/>
                </a:solidFill>
              </a:rPr>
              <a:t>SSTable</a:t>
            </a:r>
            <a:r>
              <a:rPr lang="en-US" sz="2000" kern="1200" spc="-5" dirty="0">
                <a:solidFill>
                  <a:schemeClr val="tx1"/>
                </a:solidFill>
              </a:rPr>
              <a:t>.</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The key cache is checked for the partition key presence. The cache hit provides an offset for the partition in </a:t>
            </a:r>
            <a:r>
              <a:rPr lang="en-US" sz="2000" kern="1200" spc="-5" dirty="0" err="1">
                <a:solidFill>
                  <a:schemeClr val="tx1"/>
                </a:solidFill>
              </a:rPr>
              <a:t>SSTable</a:t>
            </a:r>
            <a:r>
              <a:rPr lang="en-US" sz="2000" kern="1200" spc="-5" dirty="0">
                <a:solidFill>
                  <a:schemeClr val="tx1"/>
                </a:solidFill>
              </a:rPr>
              <a:t>. This offset is then used to retrieve the partition, and the request completes.</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Cassandra continues to seek the partition in the partition summary and partition index. These structures also provide the partition offset in an </a:t>
            </a:r>
            <a:r>
              <a:rPr lang="en-US" sz="2000" kern="1200" spc="-5" dirty="0" err="1">
                <a:solidFill>
                  <a:schemeClr val="tx1"/>
                </a:solidFill>
              </a:rPr>
              <a:t>SSTable</a:t>
            </a:r>
            <a:r>
              <a:rPr lang="en-US" sz="2000" kern="1200" spc="-5" dirty="0">
                <a:solidFill>
                  <a:schemeClr val="tx1"/>
                </a:solidFill>
              </a:rPr>
              <a:t> which is then used to retrieve the partition and return. The caches are updated if present with the latest data read. </a:t>
            </a:r>
          </a:p>
          <a:p>
            <a:pPr marL="342900" indent="-342900">
              <a:buFont typeface="Wingdings" panose="05000000000000000000" pitchFamily="2" charset="2"/>
              <a:buChar char="Ø"/>
            </a:pPr>
            <a:endParaRPr lang="en-IN" sz="2000" dirty="0"/>
          </a:p>
          <a:p>
            <a:pPr marL="457200" indent="-457200">
              <a:buFont typeface="Wingdings" panose="05000000000000000000" pitchFamily="2" charset="2"/>
              <a:buChar char="Ø"/>
            </a:pPr>
            <a:endParaRPr lang="en-IN" sz="2400" dirty="0"/>
          </a:p>
        </p:txBody>
      </p:sp>
    </p:spTree>
    <p:extLst>
      <p:ext uri="{BB962C8B-B14F-4D97-AF65-F5344CB8AC3E}">
        <p14:creationId xmlns:p14="http://schemas.microsoft.com/office/powerpoint/2010/main" val="3283307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F002-A44E-8E01-AE95-DD345DC61EEC}"/>
              </a:ext>
            </a:extLst>
          </p:cNvPr>
          <p:cNvSpPr>
            <a:spLocks noGrp="1"/>
          </p:cNvSpPr>
          <p:nvPr>
            <p:ph type="title"/>
          </p:nvPr>
        </p:nvSpPr>
        <p:spPr/>
        <p:txBody>
          <a:bodyPr/>
          <a:lstStyle/>
          <a:p>
            <a:r>
              <a:rPr lang="en-US" dirty="0"/>
              <a:t>Recap..</a:t>
            </a:r>
            <a:endParaRPr lang="en-IN" dirty="0"/>
          </a:p>
        </p:txBody>
      </p:sp>
      <p:sp>
        <p:nvSpPr>
          <p:cNvPr id="3" name="Text Placeholder 2">
            <a:extLst>
              <a:ext uri="{FF2B5EF4-FFF2-40B4-BE49-F238E27FC236}">
                <a16:creationId xmlns:a16="http://schemas.microsoft.com/office/drawing/2014/main" id="{C09C15D9-3082-1035-ECCD-8578EEF3A6E1}"/>
              </a:ext>
            </a:extLst>
          </p:cNvPr>
          <p:cNvSpPr>
            <a:spLocks noGrp="1"/>
          </p:cNvSpPr>
          <p:nvPr>
            <p:ph type="body" idx="1"/>
          </p:nvPr>
        </p:nvSpPr>
        <p:spPr>
          <a:xfrm>
            <a:off x="916939" y="1140586"/>
            <a:ext cx="10358120" cy="3877985"/>
          </a:xfrm>
        </p:spPr>
        <p:txBody>
          <a:bodyPr/>
          <a:lstStyle/>
          <a:p>
            <a:r>
              <a:rPr lang="en-US" b="1" i="0" dirty="0">
                <a:effectLst/>
                <a:latin typeface="Lato" panose="020F0502020204030203" pitchFamily="34" charset="0"/>
              </a:rPr>
              <a:t>Which Topology is commonly used in Cassandra Installation?</a:t>
            </a:r>
          </a:p>
          <a:p>
            <a:endParaRPr lang="en-US" b="1" i="0" dirty="0">
              <a:effectLst/>
              <a:latin typeface="Lato" panose="020F0502020204030203" pitchFamily="34" charset="0"/>
            </a:endParaRPr>
          </a:p>
          <a:p>
            <a:r>
              <a:rPr lang="en-US" b="1" i="0" dirty="0">
                <a:effectLst/>
                <a:latin typeface="Lato" panose="020F0502020204030203" pitchFamily="34" charset="0"/>
              </a:rPr>
              <a:t>Why should you start with 3 nodes?</a:t>
            </a:r>
          </a:p>
          <a:p>
            <a:endParaRPr lang="en-US" b="1" dirty="0">
              <a:latin typeface="Lato" panose="020F0502020204030203" pitchFamily="34" charset="0"/>
            </a:endParaRPr>
          </a:p>
          <a:p>
            <a:r>
              <a:rPr lang="en-US" b="1" i="0" dirty="0">
                <a:effectLst/>
                <a:latin typeface="Lato" panose="020F0502020204030203" pitchFamily="34" charset="0"/>
              </a:rPr>
              <a:t>What does horizontal scaling mean?</a:t>
            </a:r>
          </a:p>
          <a:p>
            <a:endParaRPr lang="en-US" b="1" dirty="0">
              <a:latin typeface="Lato" panose="020F0502020204030203" pitchFamily="34" charset="0"/>
            </a:endParaRPr>
          </a:p>
          <a:p>
            <a:pPr algn="l"/>
            <a:r>
              <a:rPr lang="en-IN" b="1" dirty="0">
                <a:latin typeface="Lato" panose="020F0502020204030203" pitchFamily="34" charset="0"/>
              </a:rPr>
              <a:t>How is data written in Cassandra DB?</a:t>
            </a:r>
          </a:p>
          <a:p>
            <a:pPr algn="l"/>
            <a:endParaRPr lang="en-IN" b="1" dirty="0">
              <a:latin typeface="Lato" panose="020F0502020204030203" pitchFamily="34" charset="0"/>
            </a:endParaRPr>
          </a:p>
          <a:p>
            <a:pPr algn="l"/>
            <a:r>
              <a:rPr lang="en-IN" b="1" dirty="0">
                <a:latin typeface="Lato" panose="020F0502020204030203" pitchFamily="34" charset="0"/>
              </a:rPr>
              <a:t>How is data read?</a:t>
            </a:r>
          </a:p>
          <a:p>
            <a:pPr algn="l"/>
            <a:endParaRPr lang="en-IN" b="1" dirty="0">
              <a:latin typeface="Lato" panose="020F0502020204030203" pitchFamily="34" charset="0"/>
            </a:endParaRPr>
          </a:p>
          <a:p>
            <a:pPr algn="l"/>
            <a:r>
              <a:rPr lang="en-IN" b="1" dirty="0">
                <a:latin typeface="Lato" panose="020F0502020204030203" pitchFamily="34" charset="0"/>
              </a:rPr>
              <a:t>CAP Theorem?</a:t>
            </a:r>
          </a:p>
          <a:p>
            <a:endParaRPr lang="en-US" b="1" i="0" dirty="0">
              <a:effectLst/>
              <a:latin typeface="Lato" panose="020F0502020204030203" pitchFamily="34" charset="0"/>
            </a:endParaRPr>
          </a:p>
          <a:p>
            <a:endParaRPr lang="en-US" b="1" i="0" dirty="0">
              <a:effectLst/>
              <a:latin typeface="Lato" panose="020F0502020204030203" pitchFamily="34" charset="0"/>
            </a:endParaRPr>
          </a:p>
          <a:p>
            <a:endParaRPr lang="en-IN" dirty="0"/>
          </a:p>
        </p:txBody>
      </p:sp>
    </p:spTree>
    <p:extLst>
      <p:ext uri="{BB962C8B-B14F-4D97-AF65-F5344CB8AC3E}">
        <p14:creationId xmlns:p14="http://schemas.microsoft.com/office/powerpoint/2010/main" val="388866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572" y="503554"/>
            <a:ext cx="6306820" cy="375920"/>
          </a:xfrm>
          <a:prstGeom prst="rect">
            <a:avLst/>
          </a:prstGeom>
        </p:spPr>
        <p:txBody>
          <a:bodyPr vert="horz" wrap="square" lIns="0" tIns="0" rIns="0" bIns="0" rtlCol="0">
            <a:spAutoFit/>
          </a:bodyPr>
          <a:lstStyle/>
          <a:p>
            <a:pPr marL="12700">
              <a:lnSpc>
                <a:spcPct val="100000"/>
              </a:lnSpc>
            </a:pPr>
            <a:r>
              <a:rPr spc="-5" dirty="0"/>
              <a:t>Le</a:t>
            </a:r>
            <a:r>
              <a:rPr dirty="0"/>
              <a:t>a</a:t>
            </a:r>
            <a:r>
              <a:rPr spc="-5" dirty="0"/>
              <a:t>rnin</a:t>
            </a:r>
            <a:r>
              <a:rPr dirty="0"/>
              <a:t>g</a:t>
            </a:r>
            <a:r>
              <a:rPr spc="-30" dirty="0"/>
              <a:t> </a:t>
            </a:r>
            <a:r>
              <a:rPr spc="-10" dirty="0"/>
              <a:t>Obje</a:t>
            </a:r>
            <a:r>
              <a:rPr spc="-15" dirty="0"/>
              <a:t>c</a:t>
            </a:r>
            <a:r>
              <a:rPr spc="-5" dirty="0"/>
              <a:t>tive</a:t>
            </a:r>
            <a:r>
              <a:rPr dirty="0"/>
              <a:t>s</a:t>
            </a:r>
            <a:r>
              <a:rPr spc="5" dirty="0"/>
              <a:t> </a:t>
            </a:r>
            <a:r>
              <a:rPr spc="-5" dirty="0"/>
              <a:t>and</a:t>
            </a:r>
            <a:r>
              <a:rPr spc="-25" dirty="0"/>
              <a:t> </a:t>
            </a:r>
            <a:r>
              <a:rPr spc="-5" dirty="0"/>
              <a:t>Le</a:t>
            </a:r>
            <a:r>
              <a:rPr dirty="0"/>
              <a:t>a</a:t>
            </a:r>
            <a:r>
              <a:rPr spc="-5" dirty="0"/>
              <a:t>rnin</a:t>
            </a:r>
            <a:r>
              <a:rPr dirty="0"/>
              <a:t>g</a:t>
            </a:r>
            <a:r>
              <a:rPr spc="-30" dirty="0"/>
              <a:t> </a:t>
            </a:r>
            <a:r>
              <a:rPr spc="-5" dirty="0"/>
              <a:t>Outc</a:t>
            </a:r>
            <a:r>
              <a:rPr spc="-10" dirty="0"/>
              <a:t>omes</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graphicFrame>
        <p:nvGraphicFramePr>
          <p:cNvPr id="3" name="object 3"/>
          <p:cNvGraphicFramePr>
            <a:graphicFrameLocks noGrp="1"/>
          </p:cNvGraphicFramePr>
          <p:nvPr/>
        </p:nvGraphicFramePr>
        <p:xfrm>
          <a:off x="835482" y="1053464"/>
          <a:ext cx="7736128" cy="4846320"/>
        </p:xfrm>
        <a:graphic>
          <a:graphicData uri="http://schemas.openxmlformats.org/drawingml/2006/table">
            <a:tbl>
              <a:tblPr firstRow="1" bandRow="1">
                <a:tableStyleId>{2D5ABB26-0587-4C30-8999-92F81FD0307C}</a:tableStyleId>
              </a:tblPr>
              <a:tblGrid>
                <a:gridCol w="3626789">
                  <a:extLst>
                    <a:ext uri="{9D8B030D-6E8A-4147-A177-3AD203B41FA5}">
                      <a16:colId xmlns:a16="http://schemas.microsoft.com/office/drawing/2014/main" val="20000"/>
                    </a:ext>
                  </a:extLst>
                </a:gridCol>
                <a:gridCol w="4109339">
                  <a:extLst>
                    <a:ext uri="{9D8B030D-6E8A-4147-A177-3AD203B41FA5}">
                      <a16:colId xmlns:a16="http://schemas.microsoft.com/office/drawing/2014/main" val="20001"/>
                    </a:ext>
                  </a:extLst>
                </a:gridCol>
              </a:tblGrid>
              <a:tr h="365760">
                <a:tc>
                  <a:txBody>
                    <a:bodyPr/>
                    <a:lstStyle/>
                    <a:p>
                      <a:pPr marL="85090">
                        <a:lnSpc>
                          <a:spcPct val="100000"/>
                        </a:lnSpc>
                        <a:spcBef>
                          <a:spcPts val="260"/>
                        </a:spcBef>
                      </a:pPr>
                      <a:r>
                        <a:rPr sz="1800" b="1" dirty="0">
                          <a:solidFill>
                            <a:srgbClr val="FFFFFF"/>
                          </a:solidFill>
                          <a:latin typeface="Trebuchet MS"/>
                          <a:cs typeface="Trebuchet MS"/>
                        </a:rPr>
                        <a:t>Learning </a:t>
                      </a:r>
                      <a:r>
                        <a:rPr sz="1800" b="1" spc="-15" dirty="0">
                          <a:solidFill>
                            <a:srgbClr val="FFFFFF"/>
                          </a:solidFill>
                          <a:latin typeface="Trebuchet MS"/>
                          <a:cs typeface="Trebuchet MS"/>
                        </a:rPr>
                        <a:t>O</a:t>
                      </a:r>
                      <a:r>
                        <a:rPr sz="1800" b="1" dirty="0">
                          <a:solidFill>
                            <a:srgbClr val="FFFFFF"/>
                          </a:solidFill>
                          <a:latin typeface="Trebuchet MS"/>
                          <a:cs typeface="Trebuchet MS"/>
                        </a:rPr>
                        <a:t>bj</a:t>
                      </a:r>
                      <a:r>
                        <a:rPr sz="1800" b="1" spc="-10" dirty="0">
                          <a:solidFill>
                            <a:srgbClr val="FFFFFF"/>
                          </a:solidFill>
                          <a:latin typeface="Trebuchet MS"/>
                          <a:cs typeface="Trebuchet MS"/>
                        </a:rPr>
                        <a:t>e</a:t>
                      </a:r>
                      <a:r>
                        <a:rPr sz="1800" b="1" dirty="0">
                          <a:solidFill>
                            <a:srgbClr val="FFFFFF"/>
                          </a:solidFill>
                          <a:latin typeface="Trebuchet MS"/>
                          <a:cs typeface="Trebuchet MS"/>
                        </a:rPr>
                        <a:t>ctives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c>
                  <a:txBody>
                    <a:bodyPr/>
                    <a:lstStyle/>
                    <a:p>
                      <a:pPr marL="85090">
                        <a:lnSpc>
                          <a:spcPct val="100000"/>
                        </a:lnSpc>
                        <a:spcBef>
                          <a:spcPts val="260"/>
                        </a:spcBef>
                      </a:pPr>
                      <a:r>
                        <a:rPr sz="1800" b="1" dirty="0">
                          <a:solidFill>
                            <a:srgbClr val="FFFFFF"/>
                          </a:solidFill>
                          <a:latin typeface="Trebuchet MS"/>
                          <a:cs typeface="Trebuchet MS"/>
                        </a:rPr>
                        <a:t>Lea</a:t>
                      </a:r>
                      <a:r>
                        <a:rPr sz="1800" b="1" spc="5" dirty="0">
                          <a:solidFill>
                            <a:srgbClr val="FFFFFF"/>
                          </a:solidFill>
                          <a:latin typeface="Trebuchet MS"/>
                          <a:cs typeface="Trebuchet MS"/>
                        </a:rPr>
                        <a:t>rn</a:t>
                      </a:r>
                      <a:r>
                        <a:rPr sz="1800" b="1" spc="-5" dirty="0">
                          <a:solidFill>
                            <a:srgbClr val="FFFFFF"/>
                          </a:solidFill>
                          <a:latin typeface="Trebuchet MS"/>
                          <a:cs typeface="Trebuchet MS"/>
                        </a:rPr>
                        <a:t>i</a:t>
                      </a:r>
                      <a:r>
                        <a:rPr sz="1800" b="1" spc="10" dirty="0">
                          <a:solidFill>
                            <a:srgbClr val="FFFFFF"/>
                          </a:solidFill>
                          <a:latin typeface="Trebuchet MS"/>
                          <a:cs typeface="Trebuchet MS"/>
                        </a:rPr>
                        <a:t>n</a:t>
                      </a:r>
                      <a:r>
                        <a:rPr sz="1800" b="1" dirty="0">
                          <a:solidFill>
                            <a:srgbClr val="FFFFFF"/>
                          </a:solidFill>
                          <a:latin typeface="Trebuchet MS"/>
                          <a:cs typeface="Trebuchet MS"/>
                        </a:rPr>
                        <a:t>g </a:t>
                      </a:r>
                      <a:r>
                        <a:rPr sz="1800" b="1" spc="-10" dirty="0">
                          <a:solidFill>
                            <a:srgbClr val="FFFFFF"/>
                          </a:solidFill>
                          <a:latin typeface="Trebuchet MS"/>
                          <a:cs typeface="Trebuchet MS"/>
                        </a:rPr>
                        <a:t>O</a:t>
                      </a:r>
                      <a:r>
                        <a:rPr sz="1800" b="1" spc="5" dirty="0">
                          <a:solidFill>
                            <a:srgbClr val="FFFFFF"/>
                          </a:solidFill>
                          <a:latin typeface="Trebuchet MS"/>
                          <a:cs typeface="Trebuchet MS"/>
                        </a:rPr>
                        <a:t>u</a:t>
                      </a:r>
                      <a:r>
                        <a:rPr sz="1800" b="1" spc="-5" dirty="0">
                          <a:solidFill>
                            <a:srgbClr val="FFFFFF"/>
                          </a:solidFill>
                          <a:latin typeface="Trebuchet MS"/>
                          <a:cs typeface="Trebuchet MS"/>
                        </a:rPr>
                        <a:t>tc</a:t>
                      </a:r>
                      <a:r>
                        <a:rPr sz="1800" b="1" spc="5" dirty="0">
                          <a:solidFill>
                            <a:srgbClr val="FFFFFF"/>
                          </a:solidFill>
                          <a:latin typeface="Trebuchet MS"/>
                          <a:cs typeface="Trebuchet MS"/>
                        </a:rPr>
                        <a:t>o</a:t>
                      </a:r>
                      <a:r>
                        <a:rPr sz="1800" b="1" spc="-5" dirty="0">
                          <a:solidFill>
                            <a:srgbClr val="FFFFFF"/>
                          </a:solidFill>
                          <a:latin typeface="Trebuchet MS"/>
                          <a:cs typeface="Trebuchet MS"/>
                        </a:rPr>
                        <a:t>mes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extLst>
                  <a:ext uri="{0D108BD9-81ED-4DB2-BD59-A6C34878D82A}">
                    <a16:rowId xmlns:a16="http://schemas.microsoft.com/office/drawing/2014/main" val="10000"/>
                  </a:ext>
                </a:extLst>
              </a:tr>
              <a:tr h="4480560">
                <a:tc>
                  <a:txBody>
                    <a:bodyPr/>
                    <a:lstStyle/>
                    <a:p>
                      <a:pPr marL="85090">
                        <a:lnSpc>
                          <a:spcPct val="100000"/>
                        </a:lnSpc>
                        <a:spcBef>
                          <a:spcPts val="165"/>
                        </a:spcBef>
                      </a:pPr>
                      <a:r>
                        <a:rPr sz="1800" spc="-5" dirty="0">
                          <a:latin typeface="Trebuchet MS"/>
                          <a:cs typeface="Trebuchet MS"/>
                        </a:rPr>
                        <a:t>Int</a:t>
                      </a:r>
                      <a:r>
                        <a:rPr sz="1800" spc="-10" dirty="0">
                          <a:latin typeface="Trebuchet MS"/>
                          <a:cs typeface="Trebuchet MS"/>
                        </a:rPr>
                        <a:t>ro</a:t>
                      </a:r>
                      <a:r>
                        <a:rPr sz="1800" spc="-5" dirty="0">
                          <a:latin typeface="Trebuchet MS"/>
                          <a:cs typeface="Trebuchet MS"/>
                        </a:rPr>
                        <a:t>duc</a:t>
                      </a:r>
                      <a:r>
                        <a:rPr sz="1800" spc="-10" dirty="0">
                          <a:latin typeface="Trebuchet MS"/>
                          <a:cs typeface="Trebuchet MS"/>
                        </a:rPr>
                        <a:t>t</a:t>
                      </a:r>
                      <a:r>
                        <a:rPr sz="1800" spc="-5" dirty="0">
                          <a:latin typeface="Trebuchet MS"/>
                          <a:cs typeface="Trebuchet MS"/>
                        </a:rPr>
                        <a:t>io</a:t>
                      </a:r>
                      <a:r>
                        <a:rPr sz="1800" dirty="0">
                          <a:latin typeface="Trebuchet MS"/>
                          <a:cs typeface="Trebuchet MS"/>
                        </a:rPr>
                        <a:t>n</a:t>
                      </a:r>
                      <a:r>
                        <a:rPr sz="1800" spc="5" dirty="0">
                          <a:latin typeface="Trebuchet MS"/>
                          <a:cs typeface="Trebuchet MS"/>
                        </a:rPr>
                        <a:t> </a:t>
                      </a:r>
                      <a:r>
                        <a:rPr sz="1800" spc="-10" dirty="0">
                          <a:latin typeface="Trebuchet MS"/>
                          <a:cs typeface="Trebuchet MS"/>
                        </a:rPr>
                        <a:t>t</a:t>
                      </a:r>
                      <a:r>
                        <a:rPr sz="1800" dirty="0">
                          <a:latin typeface="Trebuchet MS"/>
                          <a:cs typeface="Trebuchet MS"/>
                        </a:rPr>
                        <a:t>o</a:t>
                      </a:r>
                      <a:r>
                        <a:rPr sz="1800" spc="-10" dirty="0">
                          <a:latin typeface="Trebuchet MS"/>
                          <a:cs typeface="Trebuchet MS"/>
                        </a:rPr>
                        <a:t> </a:t>
                      </a:r>
                      <a:r>
                        <a:rPr sz="1800" spc="-5" dirty="0">
                          <a:latin typeface="Trebuchet MS"/>
                          <a:cs typeface="Trebuchet MS"/>
                        </a:rPr>
                        <a:t>Cas</a:t>
                      </a:r>
                      <a:r>
                        <a:rPr sz="1800" dirty="0">
                          <a:latin typeface="Trebuchet MS"/>
                          <a:cs typeface="Trebuchet MS"/>
                        </a:rPr>
                        <a:t>s</a:t>
                      </a:r>
                      <a:r>
                        <a:rPr sz="1800" spc="-5" dirty="0">
                          <a:latin typeface="Trebuchet MS"/>
                          <a:cs typeface="Trebuchet MS"/>
                        </a:rPr>
                        <a:t>an</a:t>
                      </a:r>
                      <a:r>
                        <a:rPr sz="1800" dirty="0">
                          <a:latin typeface="Trebuchet MS"/>
                          <a:cs typeface="Trebuchet MS"/>
                        </a:rPr>
                        <a:t>dra</a:t>
                      </a:r>
                      <a:endParaRPr sz="1800">
                        <a:latin typeface="Trebuchet MS"/>
                        <a:cs typeface="Trebuchet MS"/>
                      </a:endParaRPr>
                    </a:p>
                    <a:p>
                      <a:pPr>
                        <a:lnSpc>
                          <a:spcPct val="100000"/>
                        </a:lnSpc>
                        <a:spcBef>
                          <a:spcPts val="35"/>
                        </a:spcBef>
                      </a:pPr>
                      <a:endParaRPr sz="1850">
                        <a:latin typeface="Times New Roman"/>
                        <a:cs typeface="Times New Roman"/>
                      </a:endParaRPr>
                    </a:p>
                    <a:p>
                      <a:pPr marL="427990" marR="731520" indent="-342900">
                        <a:lnSpc>
                          <a:spcPct val="100000"/>
                        </a:lnSpc>
                        <a:buAutoNum type="arabicPeriod"/>
                        <a:tabLst>
                          <a:tab pos="428625" algn="l"/>
                        </a:tabLst>
                      </a:pPr>
                      <a:r>
                        <a:rPr sz="1800" spc="-229" dirty="0">
                          <a:latin typeface="Trebuchet MS"/>
                          <a:cs typeface="Trebuchet MS"/>
                        </a:rPr>
                        <a:t>T</a:t>
                      </a:r>
                      <a:r>
                        <a:rPr sz="1800" dirty="0">
                          <a:latin typeface="Trebuchet MS"/>
                          <a:cs typeface="Trebuchet MS"/>
                        </a:rPr>
                        <a:t>o study</a:t>
                      </a:r>
                      <a:r>
                        <a:rPr sz="1800" spc="-15" dirty="0">
                          <a:latin typeface="Trebuchet MS"/>
                          <a:cs typeface="Trebuchet MS"/>
                        </a:rPr>
                        <a:t> </a:t>
                      </a:r>
                      <a:r>
                        <a:rPr sz="1800" spc="-5" dirty="0">
                          <a:latin typeface="Trebuchet MS"/>
                          <a:cs typeface="Trebuchet MS"/>
                        </a:rPr>
                        <a:t>th</a:t>
                      </a:r>
                      <a:r>
                        <a:rPr sz="1800" dirty="0">
                          <a:latin typeface="Trebuchet MS"/>
                          <a:cs typeface="Trebuchet MS"/>
                        </a:rPr>
                        <a:t>e</a:t>
                      </a:r>
                      <a:r>
                        <a:rPr sz="1800" spc="5" dirty="0">
                          <a:latin typeface="Trebuchet MS"/>
                          <a:cs typeface="Trebuchet MS"/>
                        </a:rPr>
                        <a:t> </a:t>
                      </a:r>
                      <a:r>
                        <a:rPr sz="1800" spc="-5" dirty="0">
                          <a:latin typeface="Trebuchet MS"/>
                          <a:cs typeface="Trebuchet MS"/>
                        </a:rPr>
                        <a:t>fe</a:t>
                      </a:r>
                      <a:r>
                        <a:rPr sz="1800" dirty="0">
                          <a:latin typeface="Trebuchet MS"/>
                          <a:cs typeface="Trebuchet MS"/>
                        </a:rPr>
                        <a:t>a</a:t>
                      </a:r>
                      <a:r>
                        <a:rPr sz="1800" spc="-5" dirty="0">
                          <a:latin typeface="Trebuchet MS"/>
                          <a:cs typeface="Trebuchet MS"/>
                        </a:rPr>
                        <a:t>tu</a:t>
                      </a:r>
                      <a:r>
                        <a:rPr sz="1800" spc="-10" dirty="0">
                          <a:latin typeface="Trebuchet MS"/>
                          <a:cs typeface="Trebuchet MS"/>
                        </a:rPr>
                        <a:t>r</a:t>
                      </a:r>
                      <a:r>
                        <a:rPr sz="1800" spc="-5" dirty="0">
                          <a:latin typeface="Trebuchet MS"/>
                          <a:cs typeface="Trebuchet MS"/>
                        </a:rPr>
                        <a:t>e</a:t>
                      </a:r>
                      <a:r>
                        <a:rPr sz="1800" dirty="0">
                          <a:latin typeface="Trebuchet MS"/>
                          <a:cs typeface="Trebuchet MS"/>
                        </a:rPr>
                        <a:t>s</a:t>
                      </a:r>
                      <a:r>
                        <a:rPr sz="1800" spc="10" dirty="0">
                          <a:latin typeface="Trebuchet MS"/>
                          <a:cs typeface="Trebuchet MS"/>
                        </a:rPr>
                        <a:t> </a:t>
                      </a:r>
                      <a:r>
                        <a:rPr sz="1800" spc="-10" dirty="0">
                          <a:latin typeface="Trebuchet MS"/>
                          <a:cs typeface="Trebuchet MS"/>
                        </a:rPr>
                        <a:t>o</a:t>
                      </a:r>
                      <a:r>
                        <a:rPr sz="1800" dirty="0">
                          <a:latin typeface="Trebuchet MS"/>
                          <a:cs typeface="Trebuchet MS"/>
                        </a:rPr>
                        <a:t>f </a:t>
                      </a:r>
                      <a:r>
                        <a:rPr sz="1800" spc="-5" dirty="0">
                          <a:latin typeface="Trebuchet MS"/>
                          <a:cs typeface="Trebuchet MS"/>
                        </a:rPr>
                        <a:t>C</a:t>
                      </a:r>
                      <a:r>
                        <a:rPr sz="1800" dirty="0">
                          <a:latin typeface="Trebuchet MS"/>
                          <a:cs typeface="Trebuchet MS"/>
                        </a:rPr>
                        <a:t>ass</a:t>
                      </a:r>
                      <a:r>
                        <a:rPr sz="1800" spc="-5" dirty="0">
                          <a:latin typeface="Trebuchet MS"/>
                          <a:cs typeface="Trebuchet MS"/>
                        </a:rPr>
                        <a:t>an</a:t>
                      </a:r>
                      <a:r>
                        <a:rPr sz="1800" spc="5" dirty="0">
                          <a:latin typeface="Trebuchet MS"/>
                          <a:cs typeface="Trebuchet MS"/>
                        </a:rPr>
                        <a:t>d</a:t>
                      </a:r>
                      <a:r>
                        <a:rPr sz="1800" dirty="0">
                          <a:latin typeface="Trebuchet MS"/>
                          <a:cs typeface="Trebuchet MS"/>
                        </a:rPr>
                        <a:t>ra.</a:t>
                      </a:r>
                      <a:endParaRPr sz="1800">
                        <a:latin typeface="Trebuchet MS"/>
                        <a:cs typeface="Trebuchet MS"/>
                      </a:endParaRPr>
                    </a:p>
                    <a:p>
                      <a:pPr>
                        <a:lnSpc>
                          <a:spcPct val="100000"/>
                        </a:lnSpc>
                        <a:spcBef>
                          <a:spcPts val="34"/>
                        </a:spcBef>
                        <a:buFont typeface="Trebuchet MS"/>
                        <a:buAutoNum type="arabicPeriod"/>
                      </a:pPr>
                      <a:endParaRPr sz="1850">
                        <a:latin typeface="Times New Roman"/>
                        <a:cs typeface="Times New Roman"/>
                      </a:endParaRPr>
                    </a:p>
                    <a:p>
                      <a:pPr marL="427990" marR="694690" indent="-342900">
                        <a:lnSpc>
                          <a:spcPct val="100000"/>
                        </a:lnSpc>
                        <a:buAutoNum type="arabicPeriod"/>
                        <a:tabLst>
                          <a:tab pos="428625" algn="l"/>
                        </a:tabLst>
                      </a:pPr>
                      <a:r>
                        <a:rPr sz="1800" spc="-229" dirty="0">
                          <a:latin typeface="Trebuchet MS"/>
                          <a:cs typeface="Trebuchet MS"/>
                        </a:rPr>
                        <a:t>T</a:t>
                      </a:r>
                      <a:r>
                        <a:rPr sz="1800" dirty="0">
                          <a:latin typeface="Trebuchet MS"/>
                          <a:cs typeface="Trebuchet MS"/>
                        </a:rPr>
                        <a:t>o learn</a:t>
                      </a:r>
                      <a:r>
                        <a:rPr sz="1800" spc="-5" dirty="0">
                          <a:latin typeface="Trebuchet MS"/>
                          <a:cs typeface="Trebuchet MS"/>
                        </a:rPr>
                        <a:t> h</a:t>
                      </a:r>
                      <a:r>
                        <a:rPr sz="1800" spc="-10" dirty="0">
                          <a:latin typeface="Trebuchet MS"/>
                          <a:cs typeface="Trebuchet MS"/>
                        </a:rPr>
                        <a:t>o</a:t>
                      </a:r>
                      <a:r>
                        <a:rPr sz="1800" dirty="0">
                          <a:latin typeface="Trebuchet MS"/>
                          <a:cs typeface="Trebuchet MS"/>
                        </a:rPr>
                        <a:t>w</a:t>
                      </a:r>
                      <a:r>
                        <a:rPr sz="1800" spc="-5" dirty="0">
                          <a:latin typeface="Trebuchet MS"/>
                          <a:cs typeface="Trebuchet MS"/>
                        </a:rPr>
                        <a:t> t</a:t>
                      </a:r>
                      <a:r>
                        <a:rPr sz="1800" dirty="0">
                          <a:latin typeface="Trebuchet MS"/>
                          <a:cs typeface="Trebuchet MS"/>
                        </a:rPr>
                        <a:t>o p</a:t>
                      </a:r>
                      <a:r>
                        <a:rPr sz="1800" spc="-5" dirty="0">
                          <a:latin typeface="Trebuchet MS"/>
                          <a:cs typeface="Trebuchet MS"/>
                        </a:rPr>
                        <a:t>er</a:t>
                      </a:r>
                      <a:r>
                        <a:rPr sz="1800" spc="-10" dirty="0">
                          <a:latin typeface="Trebuchet MS"/>
                          <a:cs typeface="Trebuchet MS"/>
                        </a:rPr>
                        <a:t>fo</a:t>
                      </a:r>
                      <a:r>
                        <a:rPr sz="1800" dirty="0">
                          <a:latin typeface="Trebuchet MS"/>
                          <a:cs typeface="Trebuchet MS"/>
                        </a:rPr>
                        <a:t>rm </a:t>
                      </a:r>
                      <a:r>
                        <a:rPr sz="1800" spc="-5" dirty="0">
                          <a:latin typeface="Trebuchet MS"/>
                          <a:cs typeface="Trebuchet MS"/>
                        </a:rPr>
                        <a:t>CRU</a:t>
                      </a:r>
                      <a:r>
                        <a:rPr sz="1800" dirty="0">
                          <a:latin typeface="Trebuchet MS"/>
                          <a:cs typeface="Trebuchet MS"/>
                        </a:rPr>
                        <a:t>D</a:t>
                      </a:r>
                      <a:r>
                        <a:rPr sz="1800" spc="-20" dirty="0">
                          <a:latin typeface="Trebuchet MS"/>
                          <a:cs typeface="Trebuchet MS"/>
                        </a:rPr>
                        <a:t> </a:t>
                      </a:r>
                      <a:r>
                        <a:rPr sz="1800" spc="-10" dirty="0">
                          <a:latin typeface="Trebuchet MS"/>
                          <a:cs typeface="Trebuchet MS"/>
                        </a:rPr>
                        <a:t>o</a:t>
                      </a:r>
                      <a:r>
                        <a:rPr sz="1800" dirty="0">
                          <a:latin typeface="Trebuchet MS"/>
                          <a:cs typeface="Trebuchet MS"/>
                        </a:rPr>
                        <a:t>p</a:t>
                      </a:r>
                      <a:r>
                        <a:rPr sz="1800" spc="-5" dirty="0">
                          <a:latin typeface="Trebuchet MS"/>
                          <a:cs typeface="Trebuchet MS"/>
                        </a:rPr>
                        <a:t>erations.</a:t>
                      </a:r>
                      <a:endParaRPr sz="1800">
                        <a:latin typeface="Trebuchet MS"/>
                        <a:cs typeface="Trebuchet MS"/>
                      </a:endParaRPr>
                    </a:p>
                    <a:p>
                      <a:pPr>
                        <a:lnSpc>
                          <a:spcPct val="100000"/>
                        </a:lnSpc>
                        <a:spcBef>
                          <a:spcPts val="32"/>
                        </a:spcBef>
                        <a:buFont typeface="Trebuchet MS"/>
                        <a:buAutoNum type="arabicPeriod"/>
                      </a:pPr>
                      <a:endParaRPr sz="1850">
                        <a:latin typeface="Times New Roman"/>
                        <a:cs typeface="Times New Roman"/>
                      </a:endParaRPr>
                    </a:p>
                    <a:p>
                      <a:pPr marL="427990" indent="-342900">
                        <a:lnSpc>
                          <a:spcPct val="100000"/>
                        </a:lnSpc>
                        <a:buAutoNum type="arabicPeriod"/>
                        <a:tabLst>
                          <a:tab pos="428625" algn="l"/>
                        </a:tabLst>
                      </a:pPr>
                      <a:r>
                        <a:rPr sz="1800" spc="-229" dirty="0">
                          <a:latin typeface="Trebuchet MS"/>
                          <a:cs typeface="Trebuchet MS"/>
                        </a:rPr>
                        <a:t>T</a:t>
                      </a:r>
                      <a:r>
                        <a:rPr sz="1800" dirty="0">
                          <a:latin typeface="Trebuchet MS"/>
                          <a:cs typeface="Trebuchet MS"/>
                        </a:rPr>
                        <a:t>o learn</a:t>
                      </a:r>
                      <a:r>
                        <a:rPr sz="1800" spc="-5" dirty="0">
                          <a:latin typeface="Trebuchet MS"/>
                          <a:cs typeface="Trebuchet MS"/>
                        </a:rPr>
                        <a:t> a</a:t>
                      </a:r>
                      <a:r>
                        <a:rPr sz="1800" spc="5" dirty="0">
                          <a:latin typeface="Trebuchet MS"/>
                          <a:cs typeface="Trebuchet MS"/>
                        </a:rPr>
                        <a:t>b</a:t>
                      </a:r>
                      <a:r>
                        <a:rPr sz="1800" spc="-10" dirty="0">
                          <a:latin typeface="Trebuchet MS"/>
                          <a:cs typeface="Trebuchet MS"/>
                        </a:rPr>
                        <a:t>o</a:t>
                      </a:r>
                      <a:r>
                        <a:rPr sz="1800" spc="-5" dirty="0">
                          <a:latin typeface="Trebuchet MS"/>
                          <a:cs typeface="Trebuchet MS"/>
                        </a:rPr>
                        <a:t>u</a:t>
                      </a:r>
                      <a:r>
                        <a:rPr sz="1800" dirty="0">
                          <a:latin typeface="Trebuchet MS"/>
                          <a:cs typeface="Trebuchet MS"/>
                        </a:rPr>
                        <a:t>t</a:t>
                      </a:r>
                      <a:r>
                        <a:rPr sz="1800" spc="5" dirty="0">
                          <a:latin typeface="Trebuchet MS"/>
                          <a:cs typeface="Trebuchet MS"/>
                        </a:rPr>
                        <a:t> </a:t>
                      </a:r>
                      <a:r>
                        <a:rPr sz="1800" spc="-5" dirty="0">
                          <a:latin typeface="Trebuchet MS"/>
                          <a:cs typeface="Trebuchet MS"/>
                        </a:rPr>
                        <a:t>c</a:t>
                      </a:r>
                      <a:r>
                        <a:rPr sz="1800" spc="-10" dirty="0">
                          <a:latin typeface="Trebuchet MS"/>
                          <a:cs typeface="Trebuchet MS"/>
                        </a:rPr>
                        <a:t>o</a:t>
                      </a:r>
                      <a:r>
                        <a:rPr sz="1800" dirty="0">
                          <a:latin typeface="Trebuchet MS"/>
                          <a:cs typeface="Trebuchet MS"/>
                        </a:rPr>
                        <a:t>l</a:t>
                      </a:r>
                      <a:r>
                        <a:rPr sz="1800" spc="-10"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spc="-5" dirty="0">
                          <a:latin typeface="Trebuchet MS"/>
                          <a:cs typeface="Trebuchet MS"/>
                        </a:rPr>
                        <a:t>n</a:t>
                      </a:r>
                      <a:r>
                        <a:rPr sz="1800" dirty="0">
                          <a:latin typeface="Trebuchet MS"/>
                          <a:cs typeface="Trebuchet MS"/>
                        </a:rPr>
                        <a:t>s</a:t>
                      </a:r>
                      <a:r>
                        <a:rPr sz="1800" spc="-10" dirty="0">
                          <a:latin typeface="Trebuchet MS"/>
                          <a:cs typeface="Trebuchet MS"/>
                        </a:rPr>
                        <a:t> </a:t>
                      </a:r>
                      <a:r>
                        <a:rPr sz="1800" spc="-5" dirty="0">
                          <a:latin typeface="Trebuchet MS"/>
                          <a:cs typeface="Trebuchet MS"/>
                        </a:rPr>
                        <a:t>in</a:t>
                      </a:r>
                      <a:endParaRPr sz="1800">
                        <a:latin typeface="Trebuchet MS"/>
                        <a:cs typeface="Trebuchet MS"/>
                      </a:endParaRPr>
                    </a:p>
                    <a:p>
                      <a:pPr marL="427990">
                        <a:lnSpc>
                          <a:spcPct val="100000"/>
                        </a:lnSpc>
                      </a:pPr>
                      <a:r>
                        <a:rPr sz="1800" spc="-5" dirty="0">
                          <a:latin typeface="Trebuchet MS"/>
                          <a:cs typeface="Trebuchet MS"/>
                        </a:rPr>
                        <a:t>Ca</a:t>
                      </a:r>
                      <a:r>
                        <a:rPr sz="1800" dirty="0">
                          <a:latin typeface="Trebuchet MS"/>
                          <a:cs typeface="Trebuchet MS"/>
                        </a:rPr>
                        <a:t>ssandra.</a:t>
                      </a:r>
                      <a:endParaRPr sz="1800">
                        <a:latin typeface="Trebuchet MS"/>
                        <a:cs typeface="Trebuchet MS"/>
                      </a:endParaRPr>
                    </a:p>
                    <a:p>
                      <a:pPr>
                        <a:lnSpc>
                          <a:spcPct val="100000"/>
                        </a:lnSpc>
                        <a:spcBef>
                          <a:spcPts val="34"/>
                        </a:spcBef>
                      </a:pPr>
                      <a:endParaRPr sz="1850">
                        <a:latin typeface="Times New Roman"/>
                        <a:cs typeface="Times New Roman"/>
                      </a:endParaRPr>
                    </a:p>
                    <a:p>
                      <a:pPr marL="427990" marR="186690" indent="-342900">
                        <a:lnSpc>
                          <a:spcPct val="100000"/>
                        </a:lnSpc>
                        <a:buAutoNum type="arabicPeriod" startAt="4"/>
                        <a:tabLst>
                          <a:tab pos="428625" algn="l"/>
                        </a:tabLst>
                      </a:pPr>
                      <a:r>
                        <a:rPr sz="1800" spc="-229" dirty="0">
                          <a:latin typeface="Trebuchet MS"/>
                          <a:cs typeface="Trebuchet MS"/>
                        </a:rPr>
                        <a:t>T</a:t>
                      </a:r>
                      <a:r>
                        <a:rPr sz="1800" dirty="0">
                          <a:latin typeface="Trebuchet MS"/>
                          <a:cs typeface="Trebuchet MS"/>
                        </a:rPr>
                        <a:t>o </a:t>
                      </a:r>
                      <a:r>
                        <a:rPr sz="1800" spc="-5" dirty="0">
                          <a:latin typeface="Trebuchet MS"/>
                          <a:cs typeface="Trebuchet MS"/>
                        </a:rPr>
                        <a:t>i</a:t>
                      </a:r>
                      <a:r>
                        <a:rPr sz="1800" spc="5" dirty="0">
                          <a:latin typeface="Trebuchet MS"/>
                          <a:cs typeface="Trebuchet MS"/>
                        </a:rPr>
                        <a:t>m</a:t>
                      </a:r>
                      <a:r>
                        <a:rPr sz="1800" dirty="0">
                          <a:latin typeface="Trebuchet MS"/>
                          <a:cs typeface="Trebuchet MS"/>
                        </a:rPr>
                        <a:t>p</a:t>
                      </a:r>
                      <a:r>
                        <a:rPr sz="1800" spc="-10" dirty="0">
                          <a:latin typeface="Trebuchet MS"/>
                          <a:cs typeface="Trebuchet MS"/>
                        </a:rPr>
                        <a:t>o</a:t>
                      </a:r>
                      <a:r>
                        <a:rPr sz="1800" dirty="0">
                          <a:latin typeface="Trebuchet MS"/>
                          <a:cs typeface="Trebuchet MS"/>
                        </a:rPr>
                        <a:t>rt</a:t>
                      </a:r>
                      <a:r>
                        <a:rPr sz="1800" spc="-10" dirty="0">
                          <a:latin typeface="Trebuchet MS"/>
                          <a:cs typeface="Trebuchet MS"/>
                        </a:rPr>
                        <a:t> f</a:t>
                      </a:r>
                      <a:r>
                        <a:rPr sz="1800" dirty="0">
                          <a:latin typeface="Trebuchet MS"/>
                          <a:cs typeface="Trebuchet MS"/>
                        </a:rPr>
                        <a:t>r</a:t>
                      </a:r>
                      <a:r>
                        <a:rPr sz="1800" spc="-15" dirty="0">
                          <a:latin typeface="Trebuchet MS"/>
                          <a:cs typeface="Trebuchet MS"/>
                        </a:rPr>
                        <a:t>o</a:t>
                      </a:r>
                      <a:r>
                        <a:rPr sz="1800" dirty="0">
                          <a:latin typeface="Trebuchet MS"/>
                          <a:cs typeface="Trebuchet MS"/>
                        </a:rPr>
                        <a:t>m </a:t>
                      </a:r>
                      <a:r>
                        <a:rPr sz="1800" spc="-5" dirty="0">
                          <a:latin typeface="Trebuchet MS"/>
                          <a:cs typeface="Trebuchet MS"/>
                        </a:rPr>
                        <a:t>an</a:t>
                      </a:r>
                      <a:r>
                        <a:rPr sz="1800" dirty="0">
                          <a:latin typeface="Trebuchet MS"/>
                          <a:cs typeface="Trebuchet MS"/>
                        </a:rPr>
                        <a:t>d</a:t>
                      </a:r>
                      <a:r>
                        <a:rPr sz="1800" spc="5" dirty="0">
                          <a:latin typeface="Trebuchet MS"/>
                          <a:cs typeface="Trebuchet MS"/>
                        </a:rPr>
                        <a:t> </a:t>
                      </a:r>
                      <a:r>
                        <a:rPr sz="1800" spc="-5" dirty="0">
                          <a:latin typeface="Trebuchet MS"/>
                          <a:cs typeface="Trebuchet MS"/>
                        </a:rPr>
                        <a:t>expor</a:t>
                      </a:r>
                      <a:r>
                        <a:rPr sz="1800" dirty="0">
                          <a:latin typeface="Trebuchet MS"/>
                          <a:cs typeface="Trebuchet MS"/>
                        </a:rPr>
                        <a:t>t</a:t>
                      </a:r>
                      <a:r>
                        <a:rPr sz="1800" spc="-10" dirty="0">
                          <a:latin typeface="Trebuchet MS"/>
                          <a:cs typeface="Trebuchet MS"/>
                        </a:rPr>
                        <a:t> </a:t>
                      </a:r>
                      <a:r>
                        <a:rPr sz="1800" spc="-5" dirty="0">
                          <a:latin typeface="Trebuchet MS"/>
                          <a:cs typeface="Trebuchet MS"/>
                        </a:rPr>
                        <a:t>to CS</a:t>
                      </a:r>
                      <a:r>
                        <a:rPr sz="1800" dirty="0">
                          <a:latin typeface="Trebuchet MS"/>
                          <a:cs typeface="Trebuchet MS"/>
                        </a:rPr>
                        <a:t>V </a:t>
                      </a:r>
                      <a:r>
                        <a:rPr sz="1800" spc="-10" dirty="0">
                          <a:latin typeface="Trebuchet MS"/>
                          <a:cs typeface="Trebuchet MS"/>
                        </a:rPr>
                        <a:t>fo</a:t>
                      </a:r>
                      <a:r>
                        <a:rPr sz="1800" dirty="0">
                          <a:latin typeface="Trebuchet MS"/>
                          <a:cs typeface="Trebuchet MS"/>
                        </a:rPr>
                        <a:t>rmat.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tc>
                  <a:txBody>
                    <a:bodyPr/>
                    <a:lstStyle/>
                    <a:p>
                      <a:pPr>
                        <a:lnSpc>
                          <a:spcPct val="100000"/>
                        </a:lnSpc>
                      </a:pPr>
                      <a:endParaRPr sz="1800">
                        <a:latin typeface="Times New Roman"/>
                        <a:cs typeface="Times New Roman"/>
                      </a:endParaRPr>
                    </a:p>
                    <a:p>
                      <a:pPr>
                        <a:lnSpc>
                          <a:spcPct val="100000"/>
                        </a:lnSpc>
                        <a:spcBef>
                          <a:spcPts val="2"/>
                        </a:spcBef>
                      </a:pPr>
                      <a:endParaRPr sz="2100">
                        <a:latin typeface="Times New Roman"/>
                        <a:cs typeface="Times New Roman"/>
                      </a:endParaRPr>
                    </a:p>
                    <a:p>
                      <a:pPr marL="428625" marR="86360" indent="-343535">
                        <a:lnSpc>
                          <a:spcPct val="100000"/>
                        </a:lnSpc>
                        <a:buAutoNum type="alphaLcParenR"/>
                        <a:tabLst>
                          <a:tab pos="428625" algn="l"/>
                        </a:tabLst>
                      </a:pPr>
                      <a:r>
                        <a:rPr sz="1800" spc="-229" dirty="0">
                          <a:latin typeface="Trebuchet MS"/>
                          <a:cs typeface="Trebuchet MS"/>
                        </a:rPr>
                        <a:t>T</a:t>
                      </a:r>
                      <a:r>
                        <a:rPr sz="1800" dirty="0">
                          <a:latin typeface="Trebuchet MS"/>
                          <a:cs typeface="Trebuchet MS"/>
                        </a:rPr>
                        <a:t>o </a:t>
                      </a:r>
                      <a:r>
                        <a:rPr sz="1800" spc="-5" dirty="0">
                          <a:latin typeface="Trebuchet MS"/>
                          <a:cs typeface="Trebuchet MS"/>
                        </a:rPr>
                        <a:t>c</a:t>
                      </a:r>
                      <a:r>
                        <a:rPr sz="1800" spc="-10" dirty="0">
                          <a:latin typeface="Trebuchet MS"/>
                          <a:cs typeface="Trebuchet MS"/>
                        </a:rPr>
                        <a:t>o</a:t>
                      </a:r>
                      <a:r>
                        <a:rPr sz="1800" dirty="0">
                          <a:latin typeface="Trebuchet MS"/>
                          <a:cs typeface="Trebuchet MS"/>
                        </a:rPr>
                        <a:t>mprehend</a:t>
                      </a:r>
                      <a:r>
                        <a:rPr sz="1800" spc="5" dirty="0">
                          <a:latin typeface="Trebuchet MS"/>
                          <a:cs typeface="Trebuchet MS"/>
                        </a:rPr>
                        <a:t> </a:t>
                      </a:r>
                      <a:r>
                        <a:rPr sz="1800" spc="-5" dirty="0">
                          <a:latin typeface="Trebuchet MS"/>
                          <a:cs typeface="Trebuchet MS"/>
                        </a:rPr>
                        <a:t>th</a:t>
                      </a:r>
                      <a:r>
                        <a:rPr sz="1800" dirty="0">
                          <a:latin typeface="Trebuchet MS"/>
                          <a:cs typeface="Trebuchet MS"/>
                        </a:rPr>
                        <a:t>e</a:t>
                      </a:r>
                      <a:r>
                        <a:rPr sz="1800" spc="5" dirty="0">
                          <a:latin typeface="Trebuchet MS"/>
                          <a:cs typeface="Trebuchet MS"/>
                        </a:rPr>
                        <a:t> </a:t>
                      </a:r>
                      <a:r>
                        <a:rPr sz="1800" dirty="0">
                          <a:latin typeface="Trebuchet MS"/>
                          <a:cs typeface="Trebuchet MS"/>
                        </a:rPr>
                        <a:t>reasons</a:t>
                      </a:r>
                      <a:r>
                        <a:rPr sz="1800" spc="-10" dirty="0">
                          <a:latin typeface="Trebuchet MS"/>
                          <a:cs typeface="Trebuchet MS"/>
                        </a:rPr>
                        <a:t> </a:t>
                      </a:r>
                      <a:r>
                        <a:rPr sz="1800" dirty="0">
                          <a:latin typeface="Trebuchet MS"/>
                          <a:cs typeface="Trebuchet MS"/>
                        </a:rPr>
                        <a:t>b</a:t>
                      </a:r>
                      <a:r>
                        <a:rPr sz="1800" spc="-5" dirty="0">
                          <a:latin typeface="Trebuchet MS"/>
                          <a:cs typeface="Trebuchet MS"/>
                        </a:rPr>
                        <a:t>eh</a:t>
                      </a:r>
                      <a:r>
                        <a:rPr sz="1800" spc="5" dirty="0">
                          <a:latin typeface="Trebuchet MS"/>
                          <a:cs typeface="Trebuchet MS"/>
                        </a:rPr>
                        <a:t>i</a:t>
                      </a:r>
                      <a:r>
                        <a:rPr sz="1800" spc="-5" dirty="0">
                          <a:latin typeface="Trebuchet MS"/>
                          <a:cs typeface="Trebuchet MS"/>
                        </a:rPr>
                        <a:t>nd th</a:t>
                      </a:r>
                      <a:r>
                        <a:rPr sz="1800" dirty="0">
                          <a:latin typeface="Trebuchet MS"/>
                          <a:cs typeface="Trebuchet MS"/>
                        </a:rPr>
                        <a:t>e</a:t>
                      </a:r>
                      <a:r>
                        <a:rPr sz="1800" spc="5" dirty="0">
                          <a:latin typeface="Trebuchet MS"/>
                          <a:cs typeface="Trebuchet MS"/>
                        </a:rPr>
                        <a:t> </a:t>
                      </a:r>
                      <a:r>
                        <a:rPr sz="1800" dirty="0">
                          <a:latin typeface="Trebuchet MS"/>
                          <a:cs typeface="Trebuchet MS"/>
                        </a:rPr>
                        <a:t>p</a:t>
                      </a:r>
                      <a:r>
                        <a:rPr sz="1800" spc="-10" dirty="0">
                          <a:latin typeface="Trebuchet MS"/>
                          <a:cs typeface="Trebuchet MS"/>
                        </a:rPr>
                        <a:t>o</a:t>
                      </a:r>
                      <a:r>
                        <a:rPr sz="1800" dirty="0">
                          <a:latin typeface="Trebuchet MS"/>
                          <a:cs typeface="Trebuchet MS"/>
                        </a:rPr>
                        <a:t>p</a:t>
                      </a:r>
                      <a:r>
                        <a:rPr sz="1800" spc="-5" dirty="0">
                          <a:latin typeface="Trebuchet MS"/>
                          <a:cs typeface="Trebuchet MS"/>
                        </a:rPr>
                        <a:t>ularit</a:t>
                      </a:r>
                      <a:r>
                        <a:rPr sz="1800" dirty="0">
                          <a:latin typeface="Trebuchet MS"/>
                          <a:cs typeface="Trebuchet MS"/>
                        </a:rPr>
                        <a:t>y</a:t>
                      </a:r>
                      <a:r>
                        <a:rPr sz="1800" spc="-15" dirty="0">
                          <a:latin typeface="Trebuchet MS"/>
                          <a:cs typeface="Trebuchet MS"/>
                        </a:rPr>
                        <a:t> </a:t>
                      </a:r>
                      <a:r>
                        <a:rPr sz="1800" spc="-10" dirty="0">
                          <a:latin typeface="Trebuchet MS"/>
                          <a:cs typeface="Trebuchet MS"/>
                        </a:rPr>
                        <a:t>o</a:t>
                      </a:r>
                      <a:r>
                        <a:rPr sz="1800" dirty="0">
                          <a:latin typeface="Trebuchet MS"/>
                          <a:cs typeface="Trebuchet MS"/>
                        </a:rPr>
                        <a:t>f</a:t>
                      </a:r>
                      <a:r>
                        <a:rPr sz="1800" spc="-5" dirty="0">
                          <a:latin typeface="Trebuchet MS"/>
                          <a:cs typeface="Trebuchet MS"/>
                        </a:rPr>
                        <a:t> No</a:t>
                      </a:r>
                      <a:r>
                        <a:rPr sz="1800" spc="-10" dirty="0">
                          <a:latin typeface="Trebuchet MS"/>
                          <a:cs typeface="Trebuchet MS"/>
                        </a:rPr>
                        <a:t>S</a:t>
                      </a:r>
                      <a:r>
                        <a:rPr sz="1800" dirty="0">
                          <a:latin typeface="Trebuchet MS"/>
                          <a:cs typeface="Trebuchet MS"/>
                        </a:rPr>
                        <a:t>QL</a:t>
                      </a:r>
                      <a:r>
                        <a:rPr sz="1800" spc="-80" dirty="0">
                          <a:latin typeface="Trebuchet MS"/>
                          <a:cs typeface="Trebuchet MS"/>
                        </a:rPr>
                        <a:t> </a:t>
                      </a:r>
                      <a:r>
                        <a:rPr sz="1800" spc="-5" dirty="0">
                          <a:latin typeface="Trebuchet MS"/>
                          <a:cs typeface="Trebuchet MS"/>
                        </a:rPr>
                        <a:t>d</a:t>
                      </a:r>
                      <a:r>
                        <a:rPr sz="1800" dirty="0">
                          <a:latin typeface="Trebuchet MS"/>
                          <a:cs typeface="Trebuchet MS"/>
                        </a:rPr>
                        <a:t>a</a:t>
                      </a:r>
                      <a:r>
                        <a:rPr sz="1800" spc="-5" dirty="0">
                          <a:latin typeface="Trebuchet MS"/>
                          <a:cs typeface="Trebuchet MS"/>
                        </a:rPr>
                        <a:t>tab</a:t>
                      </a:r>
                      <a:r>
                        <a:rPr sz="1800" spc="5" dirty="0">
                          <a:latin typeface="Trebuchet MS"/>
                          <a:cs typeface="Trebuchet MS"/>
                        </a:rPr>
                        <a:t>a</a:t>
                      </a:r>
                      <a:r>
                        <a:rPr sz="1800" dirty="0">
                          <a:latin typeface="Trebuchet MS"/>
                          <a:cs typeface="Trebuchet MS"/>
                        </a:rPr>
                        <a:t>se.</a:t>
                      </a:r>
                      <a:endParaRPr sz="1800">
                        <a:latin typeface="Trebuchet MS"/>
                        <a:cs typeface="Trebuchet MS"/>
                      </a:endParaRPr>
                    </a:p>
                    <a:p>
                      <a:pPr>
                        <a:lnSpc>
                          <a:spcPct val="100000"/>
                        </a:lnSpc>
                        <a:spcBef>
                          <a:spcPts val="34"/>
                        </a:spcBef>
                        <a:buFont typeface="Trebuchet MS"/>
                        <a:buAutoNum type="alphaLcParenR"/>
                      </a:pPr>
                      <a:endParaRPr sz="1850">
                        <a:latin typeface="Times New Roman"/>
                        <a:cs typeface="Times New Roman"/>
                      </a:endParaRPr>
                    </a:p>
                    <a:p>
                      <a:pPr marL="428625" marR="803275" indent="-343535">
                        <a:lnSpc>
                          <a:spcPct val="100000"/>
                        </a:lnSpc>
                        <a:buAutoNum type="alphaLcParenR"/>
                        <a:tabLst>
                          <a:tab pos="428625" algn="l"/>
                        </a:tabLst>
                      </a:pPr>
                      <a:r>
                        <a:rPr sz="1800" spc="-229" dirty="0">
                          <a:latin typeface="Trebuchet MS"/>
                          <a:cs typeface="Trebuchet MS"/>
                        </a:rPr>
                        <a:t>T</a:t>
                      </a:r>
                      <a:r>
                        <a:rPr sz="1800" dirty="0">
                          <a:latin typeface="Trebuchet MS"/>
                          <a:cs typeface="Trebuchet MS"/>
                        </a:rPr>
                        <a:t>o be</a:t>
                      </a:r>
                      <a:r>
                        <a:rPr sz="1800" spc="-15" dirty="0">
                          <a:latin typeface="Trebuchet MS"/>
                          <a:cs typeface="Trebuchet MS"/>
                        </a:rPr>
                        <a:t> </a:t>
                      </a:r>
                      <a:r>
                        <a:rPr sz="1800" spc="-5" dirty="0">
                          <a:latin typeface="Trebuchet MS"/>
                          <a:cs typeface="Trebuchet MS"/>
                        </a:rPr>
                        <a:t>a</a:t>
                      </a:r>
                      <a:r>
                        <a:rPr sz="1800" spc="5" dirty="0">
                          <a:latin typeface="Trebuchet MS"/>
                          <a:cs typeface="Trebuchet MS"/>
                        </a:rPr>
                        <a:t>b</a:t>
                      </a:r>
                      <a:r>
                        <a:rPr sz="1800" dirty="0">
                          <a:latin typeface="Trebuchet MS"/>
                          <a:cs typeface="Trebuchet MS"/>
                        </a:rPr>
                        <a:t>le</a:t>
                      </a:r>
                      <a:r>
                        <a:rPr sz="1800" spc="-5" dirty="0">
                          <a:latin typeface="Trebuchet MS"/>
                          <a:cs typeface="Trebuchet MS"/>
                        </a:rPr>
                        <a:t> </a:t>
                      </a:r>
                      <a:r>
                        <a:rPr sz="1800" spc="-10" dirty="0">
                          <a:latin typeface="Trebuchet MS"/>
                          <a:cs typeface="Trebuchet MS"/>
                        </a:rPr>
                        <a:t>t</a:t>
                      </a:r>
                      <a:r>
                        <a:rPr sz="1800" dirty="0">
                          <a:latin typeface="Trebuchet MS"/>
                          <a:cs typeface="Trebuchet MS"/>
                        </a:rPr>
                        <a:t>o</a:t>
                      </a:r>
                      <a:r>
                        <a:rPr sz="1800" spc="-10" dirty="0">
                          <a:latin typeface="Trebuchet MS"/>
                          <a:cs typeface="Trebuchet MS"/>
                        </a:rPr>
                        <a:t> </a:t>
                      </a:r>
                      <a:r>
                        <a:rPr sz="1800" spc="-5" dirty="0">
                          <a:latin typeface="Trebuchet MS"/>
                          <a:cs typeface="Trebuchet MS"/>
                        </a:rPr>
                        <a:t>p</a:t>
                      </a:r>
                      <a:r>
                        <a:rPr sz="1800" dirty="0">
                          <a:latin typeface="Trebuchet MS"/>
                          <a:cs typeface="Trebuchet MS"/>
                        </a:rPr>
                        <a:t>er</a:t>
                      </a:r>
                      <a:r>
                        <a:rPr sz="1800" spc="-15" dirty="0">
                          <a:latin typeface="Trebuchet MS"/>
                          <a:cs typeface="Trebuchet MS"/>
                        </a:rPr>
                        <a:t>f</a:t>
                      </a:r>
                      <a:r>
                        <a:rPr sz="1800" spc="-10" dirty="0">
                          <a:latin typeface="Trebuchet MS"/>
                          <a:cs typeface="Trebuchet MS"/>
                        </a:rPr>
                        <a:t>o</a:t>
                      </a:r>
                      <a:r>
                        <a:rPr sz="1800" dirty="0">
                          <a:latin typeface="Trebuchet MS"/>
                          <a:cs typeface="Trebuchet MS"/>
                        </a:rPr>
                        <a:t>rm</a:t>
                      </a:r>
                      <a:r>
                        <a:rPr sz="1800" spc="-5" dirty="0">
                          <a:latin typeface="Trebuchet MS"/>
                          <a:cs typeface="Trebuchet MS"/>
                        </a:rPr>
                        <a:t> CRUD </a:t>
                      </a:r>
                      <a:r>
                        <a:rPr sz="1800" spc="-10" dirty="0">
                          <a:latin typeface="Trebuchet MS"/>
                          <a:cs typeface="Trebuchet MS"/>
                        </a:rPr>
                        <a:t>o</a:t>
                      </a:r>
                      <a:r>
                        <a:rPr sz="1800" dirty="0">
                          <a:latin typeface="Trebuchet MS"/>
                          <a:cs typeface="Trebuchet MS"/>
                        </a:rPr>
                        <a:t>p</a:t>
                      </a:r>
                      <a:r>
                        <a:rPr sz="1800" spc="-5" dirty="0">
                          <a:latin typeface="Trebuchet MS"/>
                          <a:cs typeface="Trebuchet MS"/>
                        </a:rPr>
                        <a:t>erations.</a:t>
                      </a:r>
                      <a:endParaRPr sz="1800">
                        <a:latin typeface="Trebuchet MS"/>
                        <a:cs typeface="Trebuchet MS"/>
                      </a:endParaRPr>
                    </a:p>
                    <a:p>
                      <a:pPr>
                        <a:lnSpc>
                          <a:spcPct val="100000"/>
                        </a:lnSpc>
                        <a:spcBef>
                          <a:spcPts val="32"/>
                        </a:spcBef>
                        <a:buFont typeface="Trebuchet MS"/>
                        <a:buAutoNum type="alphaLcParenR"/>
                      </a:pPr>
                      <a:endParaRPr sz="1850">
                        <a:latin typeface="Times New Roman"/>
                        <a:cs typeface="Times New Roman"/>
                      </a:endParaRPr>
                    </a:p>
                    <a:p>
                      <a:pPr marL="428625" indent="-343535">
                        <a:lnSpc>
                          <a:spcPct val="100000"/>
                        </a:lnSpc>
                        <a:buAutoNum type="alphaLcParenR"/>
                        <a:tabLst>
                          <a:tab pos="428625" algn="l"/>
                        </a:tabLst>
                      </a:pPr>
                      <a:r>
                        <a:rPr sz="1800" spc="-229" dirty="0">
                          <a:latin typeface="Trebuchet MS"/>
                          <a:cs typeface="Trebuchet MS"/>
                        </a:rPr>
                        <a:t>T</a:t>
                      </a:r>
                      <a:r>
                        <a:rPr sz="1800" dirty="0">
                          <a:latin typeface="Trebuchet MS"/>
                          <a:cs typeface="Trebuchet MS"/>
                        </a:rPr>
                        <a:t>o d</a:t>
                      </a:r>
                      <a:r>
                        <a:rPr sz="1800" spc="-5" dirty="0">
                          <a:latin typeface="Trebuchet MS"/>
                          <a:cs typeface="Trebuchet MS"/>
                        </a:rPr>
                        <a:t>i</a:t>
                      </a:r>
                      <a:r>
                        <a:rPr sz="1800" dirty="0">
                          <a:latin typeface="Trebuchet MS"/>
                          <a:cs typeface="Trebuchet MS"/>
                        </a:rPr>
                        <a:t>s</a:t>
                      </a:r>
                      <a:r>
                        <a:rPr sz="1800" spc="-5" dirty="0">
                          <a:latin typeface="Trebuchet MS"/>
                          <a:cs typeface="Trebuchet MS"/>
                        </a:rPr>
                        <a:t>tinguis</a:t>
                      </a:r>
                      <a:r>
                        <a:rPr sz="1800" dirty="0">
                          <a:latin typeface="Trebuchet MS"/>
                          <a:cs typeface="Trebuchet MS"/>
                        </a:rPr>
                        <a:t>h</a:t>
                      </a:r>
                      <a:r>
                        <a:rPr sz="1800" spc="-15" dirty="0">
                          <a:latin typeface="Trebuchet MS"/>
                          <a:cs typeface="Trebuchet MS"/>
                        </a:rPr>
                        <a:t> </a:t>
                      </a:r>
                      <a:r>
                        <a:rPr sz="1800" dirty="0">
                          <a:latin typeface="Trebuchet MS"/>
                          <a:cs typeface="Trebuchet MS"/>
                        </a:rPr>
                        <a:t>b</a:t>
                      </a:r>
                      <a:r>
                        <a:rPr sz="1800" spc="-5" dirty="0">
                          <a:latin typeface="Trebuchet MS"/>
                          <a:cs typeface="Trebuchet MS"/>
                        </a:rPr>
                        <a:t>etw</a:t>
                      </a:r>
                      <a:r>
                        <a:rPr sz="1800" dirty="0">
                          <a:latin typeface="Trebuchet MS"/>
                          <a:cs typeface="Trebuchet MS"/>
                        </a:rPr>
                        <a:t>e</a:t>
                      </a:r>
                      <a:r>
                        <a:rPr sz="1800" spc="-5" dirty="0">
                          <a:latin typeface="Trebuchet MS"/>
                          <a:cs typeface="Trebuchet MS"/>
                        </a:rPr>
                        <a:t>e</a:t>
                      </a:r>
                      <a:r>
                        <a:rPr sz="1800" dirty="0">
                          <a:latin typeface="Trebuchet MS"/>
                          <a:cs typeface="Trebuchet MS"/>
                        </a:rPr>
                        <a:t>n </a:t>
                      </a:r>
                      <a:r>
                        <a:rPr sz="1800" spc="-5" dirty="0">
                          <a:latin typeface="Trebuchet MS"/>
                          <a:cs typeface="Trebuchet MS"/>
                        </a:rPr>
                        <a:t>c</a:t>
                      </a:r>
                      <a:r>
                        <a:rPr sz="1800" spc="-10" dirty="0">
                          <a:latin typeface="Trebuchet MS"/>
                          <a:cs typeface="Trebuchet MS"/>
                        </a:rPr>
                        <a:t>o</a:t>
                      </a:r>
                      <a:r>
                        <a:rPr sz="1800" dirty="0">
                          <a:latin typeface="Trebuchet MS"/>
                          <a:cs typeface="Trebuchet MS"/>
                        </a:rPr>
                        <a:t>l</a:t>
                      </a:r>
                      <a:r>
                        <a:rPr sz="1800" spc="-10"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spc="-5" dirty="0">
                          <a:latin typeface="Trebuchet MS"/>
                          <a:cs typeface="Trebuchet MS"/>
                        </a:rPr>
                        <a:t>ns</a:t>
                      </a:r>
                      <a:endParaRPr sz="1800">
                        <a:latin typeface="Trebuchet MS"/>
                        <a:cs typeface="Trebuchet MS"/>
                      </a:endParaRPr>
                    </a:p>
                    <a:p>
                      <a:pPr marL="428625">
                        <a:lnSpc>
                          <a:spcPct val="100000"/>
                        </a:lnSpc>
                      </a:pPr>
                      <a:r>
                        <a:rPr sz="1800" spc="-10" dirty="0">
                          <a:latin typeface="Trebuchet MS"/>
                          <a:cs typeface="Trebuchet MS"/>
                        </a:rPr>
                        <a:t>t</a:t>
                      </a:r>
                      <a:r>
                        <a:rPr sz="1800" spc="-5" dirty="0">
                          <a:latin typeface="Trebuchet MS"/>
                          <a:cs typeface="Trebuchet MS"/>
                        </a:rPr>
                        <a:t>ype</a:t>
                      </a:r>
                      <a:r>
                        <a:rPr sz="1800" dirty="0">
                          <a:latin typeface="Trebuchet MS"/>
                          <a:cs typeface="Trebuchet MS"/>
                        </a:rPr>
                        <a:t>s</a:t>
                      </a:r>
                      <a:r>
                        <a:rPr sz="1800" spc="-10" dirty="0">
                          <a:latin typeface="Trebuchet MS"/>
                          <a:cs typeface="Trebuchet MS"/>
                        </a:rPr>
                        <a:t> </a:t>
                      </a:r>
                      <a:r>
                        <a:rPr sz="1800" dirty="0">
                          <a:latin typeface="Trebuchet MS"/>
                          <a:cs typeface="Trebuchet MS"/>
                        </a:rPr>
                        <a:t>such</a:t>
                      </a:r>
                      <a:r>
                        <a:rPr sz="1800" spc="-5" dirty="0">
                          <a:latin typeface="Trebuchet MS"/>
                          <a:cs typeface="Trebuchet MS"/>
                        </a:rPr>
                        <a:t> a</a:t>
                      </a:r>
                      <a:r>
                        <a:rPr sz="1800" dirty="0">
                          <a:latin typeface="Trebuchet MS"/>
                          <a:cs typeface="Trebuchet MS"/>
                        </a:rPr>
                        <a:t>s</a:t>
                      </a:r>
                      <a:r>
                        <a:rPr sz="1800" spc="-15" dirty="0">
                          <a:latin typeface="Trebuchet MS"/>
                          <a:cs typeface="Trebuchet MS"/>
                        </a:rPr>
                        <a:t> </a:t>
                      </a:r>
                      <a:r>
                        <a:rPr sz="1800" dirty="0">
                          <a:latin typeface="Trebuchet MS"/>
                          <a:cs typeface="Trebuchet MS"/>
                        </a:rPr>
                        <a:t>S</a:t>
                      </a:r>
                      <a:r>
                        <a:rPr sz="1800" spc="-10" dirty="0">
                          <a:latin typeface="Trebuchet MS"/>
                          <a:cs typeface="Trebuchet MS"/>
                        </a:rPr>
                        <a:t>E</a:t>
                      </a:r>
                      <a:r>
                        <a:rPr sz="1800" spc="-305" dirty="0">
                          <a:latin typeface="Trebuchet MS"/>
                          <a:cs typeface="Trebuchet MS"/>
                        </a:rPr>
                        <a:t>T</a:t>
                      </a:r>
                      <a:r>
                        <a:rPr sz="1800" dirty="0">
                          <a:latin typeface="Trebuchet MS"/>
                          <a:cs typeface="Trebuchet MS"/>
                        </a:rPr>
                        <a:t>,</a:t>
                      </a:r>
                      <a:r>
                        <a:rPr sz="1800" spc="5" dirty="0">
                          <a:latin typeface="Trebuchet MS"/>
                          <a:cs typeface="Trebuchet MS"/>
                        </a:rPr>
                        <a:t> </a:t>
                      </a:r>
                      <a:r>
                        <a:rPr sz="1800" spc="-5" dirty="0">
                          <a:latin typeface="Trebuchet MS"/>
                          <a:cs typeface="Trebuchet MS"/>
                        </a:rPr>
                        <a:t>LIS</a:t>
                      </a:r>
                      <a:r>
                        <a:rPr sz="1800" dirty="0">
                          <a:latin typeface="Trebuchet MS"/>
                          <a:cs typeface="Trebuchet MS"/>
                        </a:rPr>
                        <a:t>T</a:t>
                      </a:r>
                      <a:r>
                        <a:rPr sz="1800" spc="-40" dirty="0">
                          <a:latin typeface="Trebuchet MS"/>
                          <a:cs typeface="Trebuchet MS"/>
                        </a:rPr>
                        <a:t> </a:t>
                      </a:r>
                      <a:r>
                        <a:rPr sz="1800" spc="-5" dirty="0">
                          <a:latin typeface="Trebuchet MS"/>
                          <a:cs typeface="Trebuchet MS"/>
                        </a:rPr>
                        <a:t>an</a:t>
                      </a:r>
                      <a:r>
                        <a:rPr sz="1800" dirty="0">
                          <a:latin typeface="Trebuchet MS"/>
                          <a:cs typeface="Trebuchet MS"/>
                        </a:rPr>
                        <a:t>d </a:t>
                      </a:r>
                      <a:r>
                        <a:rPr sz="1800" spc="-5" dirty="0">
                          <a:latin typeface="Trebuchet MS"/>
                          <a:cs typeface="Trebuchet MS"/>
                        </a:rPr>
                        <a:t>M</a:t>
                      </a:r>
                      <a:r>
                        <a:rPr sz="1800" spc="-15" dirty="0">
                          <a:latin typeface="Trebuchet MS"/>
                          <a:cs typeface="Trebuchet MS"/>
                        </a:rPr>
                        <a:t>A</a:t>
                      </a:r>
                      <a:r>
                        <a:rPr sz="1800" spc="-350" dirty="0">
                          <a:latin typeface="Trebuchet MS"/>
                          <a:cs typeface="Trebuchet MS"/>
                        </a:rPr>
                        <a:t>P</a:t>
                      </a:r>
                      <a:r>
                        <a:rPr sz="1800" dirty="0">
                          <a:latin typeface="Trebuchet MS"/>
                          <a:cs typeface="Trebuchet MS"/>
                        </a:rPr>
                        <a:t>.</a:t>
                      </a:r>
                      <a:endParaRPr sz="1800">
                        <a:latin typeface="Trebuchet MS"/>
                        <a:cs typeface="Trebuchet MS"/>
                      </a:endParaRPr>
                    </a:p>
                    <a:p>
                      <a:pPr>
                        <a:lnSpc>
                          <a:spcPct val="100000"/>
                        </a:lnSpc>
                        <a:spcBef>
                          <a:spcPts val="34"/>
                        </a:spcBef>
                      </a:pPr>
                      <a:endParaRPr sz="1850">
                        <a:latin typeface="Times New Roman"/>
                        <a:cs typeface="Times New Roman"/>
                      </a:endParaRPr>
                    </a:p>
                    <a:p>
                      <a:pPr marL="428625" marR="295275" indent="-343535">
                        <a:lnSpc>
                          <a:spcPct val="100000"/>
                        </a:lnSpc>
                        <a:buAutoNum type="alphaLcParenR" startAt="4"/>
                        <a:tabLst>
                          <a:tab pos="428625" algn="l"/>
                        </a:tabLst>
                      </a:pPr>
                      <a:r>
                        <a:rPr sz="1800" spc="-229" dirty="0">
                          <a:latin typeface="Trebuchet MS"/>
                          <a:cs typeface="Trebuchet MS"/>
                        </a:rPr>
                        <a:t>T</a:t>
                      </a:r>
                      <a:r>
                        <a:rPr sz="1800" dirty="0">
                          <a:latin typeface="Trebuchet MS"/>
                          <a:cs typeface="Trebuchet MS"/>
                        </a:rPr>
                        <a:t>o be</a:t>
                      </a:r>
                      <a:r>
                        <a:rPr sz="1800" spc="-15" dirty="0">
                          <a:latin typeface="Trebuchet MS"/>
                          <a:cs typeface="Trebuchet MS"/>
                        </a:rPr>
                        <a:t> </a:t>
                      </a:r>
                      <a:r>
                        <a:rPr sz="1800" spc="-5" dirty="0">
                          <a:latin typeface="Trebuchet MS"/>
                          <a:cs typeface="Trebuchet MS"/>
                        </a:rPr>
                        <a:t>a</a:t>
                      </a:r>
                      <a:r>
                        <a:rPr sz="1800" spc="5" dirty="0">
                          <a:latin typeface="Trebuchet MS"/>
                          <a:cs typeface="Trebuchet MS"/>
                        </a:rPr>
                        <a:t>b</a:t>
                      </a:r>
                      <a:r>
                        <a:rPr sz="1800" dirty="0">
                          <a:latin typeface="Trebuchet MS"/>
                          <a:cs typeface="Trebuchet MS"/>
                        </a:rPr>
                        <a:t>le</a:t>
                      </a:r>
                      <a:r>
                        <a:rPr sz="1800" spc="-5" dirty="0">
                          <a:latin typeface="Trebuchet MS"/>
                          <a:cs typeface="Trebuchet MS"/>
                        </a:rPr>
                        <a:t> </a:t>
                      </a:r>
                      <a:r>
                        <a:rPr sz="1800" spc="-10" dirty="0">
                          <a:latin typeface="Trebuchet MS"/>
                          <a:cs typeface="Trebuchet MS"/>
                        </a:rPr>
                        <a:t>t</a:t>
                      </a:r>
                      <a:r>
                        <a:rPr sz="1800" dirty="0">
                          <a:latin typeface="Trebuchet MS"/>
                          <a:cs typeface="Trebuchet MS"/>
                        </a:rPr>
                        <a:t>o</a:t>
                      </a:r>
                      <a:r>
                        <a:rPr sz="1800" spc="-10" dirty="0">
                          <a:latin typeface="Trebuchet MS"/>
                          <a:cs typeface="Trebuchet MS"/>
                        </a:rPr>
                        <a:t> </a:t>
                      </a:r>
                      <a:r>
                        <a:rPr sz="1800" dirty="0">
                          <a:latin typeface="Trebuchet MS"/>
                          <a:cs typeface="Trebuchet MS"/>
                        </a:rPr>
                        <a:t>success</a:t>
                      </a:r>
                      <a:r>
                        <a:rPr sz="1800" spc="-5" dirty="0">
                          <a:latin typeface="Trebuchet MS"/>
                          <a:cs typeface="Trebuchet MS"/>
                        </a:rPr>
                        <a:t>full</a:t>
                      </a:r>
                      <a:r>
                        <a:rPr sz="1800" dirty="0">
                          <a:latin typeface="Trebuchet MS"/>
                          <a:cs typeface="Trebuchet MS"/>
                        </a:rPr>
                        <a:t>y</a:t>
                      </a:r>
                      <a:r>
                        <a:rPr sz="1800" spc="-30" dirty="0">
                          <a:latin typeface="Trebuchet MS"/>
                          <a:cs typeface="Trebuchet MS"/>
                        </a:rPr>
                        <a:t> </a:t>
                      </a:r>
                      <a:r>
                        <a:rPr sz="1800" spc="-5" dirty="0">
                          <a:latin typeface="Trebuchet MS"/>
                          <a:cs typeface="Trebuchet MS"/>
                        </a:rPr>
                        <a:t>i</a:t>
                      </a:r>
                      <a:r>
                        <a:rPr sz="1800" spc="5" dirty="0">
                          <a:latin typeface="Trebuchet MS"/>
                          <a:cs typeface="Trebuchet MS"/>
                        </a:rPr>
                        <a:t>m</a:t>
                      </a:r>
                      <a:r>
                        <a:rPr sz="1800" dirty="0">
                          <a:latin typeface="Trebuchet MS"/>
                          <a:cs typeface="Trebuchet MS"/>
                        </a:rPr>
                        <a:t>p</a:t>
                      </a:r>
                      <a:r>
                        <a:rPr sz="1800" spc="-10" dirty="0">
                          <a:latin typeface="Trebuchet MS"/>
                          <a:cs typeface="Trebuchet MS"/>
                        </a:rPr>
                        <a:t>o</a:t>
                      </a:r>
                      <a:r>
                        <a:rPr sz="1800" dirty="0">
                          <a:latin typeface="Trebuchet MS"/>
                          <a:cs typeface="Trebuchet MS"/>
                        </a:rPr>
                        <a:t>rt </a:t>
                      </a:r>
                      <a:r>
                        <a:rPr sz="1800" spc="-5" dirty="0">
                          <a:latin typeface="Trebuchet MS"/>
                          <a:cs typeface="Trebuchet MS"/>
                        </a:rPr>
                        <a:t>f</a:t>
                      </a:r>
                      <a:r>
                        <a:rPr sz="1800" dirty="0">
                          <a:latin typeface="Trebuchet MS"/>
                          <a:cs typeface="Trebuchet MS"/>
                        </a:rPr>
                        <a:t>r</a:t>
                      </a:r>
                      <a:r>
                        <a:rPr sz="1800" spc="-15" dirty="0">
                          <a:latin typeface="Trebuchet MS"/>
                          <a:cs typeface="Trebuchet MS"/>
                        </a:rPr>
                        <a:t>o</a:t>
                      </a:r>
                      <a:r>
                        <a:rPr sz="1800" dirty="0">
                          <a:latin typeface="Trebuchet MS"/>
                          <a:cs typeface="Trebuchet MS"/>
                        </a:rPr>
                        <a:t>m</a:t>
                      </a:r>
                      <a:r>
                        <a:rPr sz="1800" spc="10" dirty="0">
                          <a:latin typeface="Trebuchet MS"/>
                          <a:cs typeface="Trebuchet MS"/>
                        </a:rPr>
                        <a:t> </a:t>
                      </a:r>
                      <a:r>
                        <a:rPr sz="1800" spc="-5" dirty="0">
                          <a:latin typeface="Trebuchet MS"/>
                          <a:cs typeface="Trebuchet MS"/>
                        </a:rPr>
                        <a:t>CS</a:t>
                      </a:r>
                      <a:r>
                        <a:rPr sz="1800" spc="-265" dirty="0">
                          <a:latin typeface="Trebuchet MS"/>
                          <a:cs typeface="Trebuchet MS"/>
                        </a:rPr>
                        <a:t>V</a:t>
                      </a:r>
                      <a:r>
                        <a:rPr sz="1800" dirty="0">
                          <a:latin typeface="Trebuchet MS"/>
                          <a:cs typeface="Trebuchet MS"/>
                        </a:rPr>
                        <a:t>.</a:t>
                      </a:r>
                      <a:endParaRPr sz="1800">
                        <a:latin typeface="Trebuchet MS"/>
                        <a:cs typeface="Trebuchet MS"/>
                      </a:endParaRPr>
                    </a:p>
                    <a:p>
                      <a:pPr>
                        <a:lnSpc>
                          <a:spcPct val="100000"/>
                        </a:lnSpc>
                        <a:spcBef>
                          <a:spcPts val="35"/>
                        </a:spcBef>
                        <a:buFont typeface="Trebuchet MS"/>
                        <a:buAutoNum type="alphaLcParenR" startAt="4"/>
                      </a:pPr>
                      <a:endParaRPr sz="1850">
                        <a:latin typeface="Times New Roman"/>
                        <a:cs typeface="Times New Roman"/>
                      </a:endParaRPr>
                    </a:p>
                    <a:p>
                      <a:pPr marL="428625" marR="311785" indent="-343535">
                        <a:lnSpc>
                          <a:spcPct val="100000"/>
                        </a:lnSpc>
                        <a:buAutoNum type="alphaLcParenR" startAt="4"/>
                        <a:tabLst>
                          <a:tab pos="428625" algn="l"/>
                        </a:tabLst>
                      </a:pPr>
                      <a:r>
                        <a:rPr sz="1800" spc="-229" dirty="0">
                          <a:latin typeface="Trebuchet MS"/>
                          <a:cs typeface="Trebuchet MS"/>
                        </a:rPr>
                        <a:t>T</a:t>
                      </a:r>
                      <a:r>
                        <a:rPr sz="1800" dirty="0">
                          <a:latin typeface="Trebuchet MS"/>
                          <a:cs typeface="Trebuchet MS"/>
                        </a:rPr>
                        <a:t>o be</a:t>
                      </a:r>
                      <a:r>
                        <a:rPr sz="1800" spc="-15" dirty="0">
                          <a:latin typeface="Trebuchet MS"/>
                          <a:cs typeface="Trebuchet MS"/>
                        </a:rPr>
                        <a:t> </a:t>
                      </a:r>
                      <a:r>
                        <a:rPr sz="1800" spc="-5" dirty="0">
                          <a:latin typeface="Trebuchet MS"/>
                          <a:cs typeface="Trebuchet MS"/>
                        </a:rPr>
                        <a:t>a</a:t>
                      </a:r>
                      <a:r>
                        <a:rPr sz="1800" spc="5" dirty="0">
                          <a:latin typeface="Trebuchet MS"/>
                          <a:cs typeface="Trebuchet MS"/>
                        </a:rPr>
                        <a:t>b</a:t>
                      </a:r>
                      <a:r>
                        <a:rPr sz="1800" dirty="0">
                          <a:latin typeface="Trebuchet MS"/>
                          <a:cs typeface="Trebuchet MS"/>
                        </a:rPr>
                        <a:t>le</a:t>
                      </a:r>
                      <a:r>
                        <a:rPr sz="1800" spc="-5" dirty="0">
                          <a:latin typeface="Trebuchet MS"/>
                          <a:cs typeface="Trebuchet MS"/>
                        </a:rPr>
                        <a:t> </a:t>
                      </a:r>
                      <a:r>
                        <a:rPr sz="1800" spc="-10" dirty="0">
                          <a:latin typeface="Trebuchet MS"/>
                          <a:cs typeface="Trebuchet MS"/>
                        </a:rPr>
                        <a:t>t</a:t>
                      </a:r>
                      <a:r>
                        <a:rPr sz="1800" dirty="0">
                          <a:latin typeface="Trebuchet MS"/>
                          <a:cs typeface="Trebuchet MS"/>
                        </a:rPr>
                        <a:t>o</a:t>
                      </a:r>
                      <a:r>
                        <a:rPr sz="1800" spc="-10" dirty="0">
                          <a:latin typeface="Trebuchet MS"/>
                          <a:cs typeface="Trebuchet MS"/>
                        </a:rPr>
                        <a:t> </a:t>
                      </a:r>
                      <a:r>
                        <a:rPr sz="1800" dirty="0">
                          <a:latin typeface="Trebuchet MS"/>
                          <a:cs typeface="Trebuchet MS"/>
                        </a:rPr>
                        <a:t>success</a:t>
                      </a:r>
                      <a:r>
                        <a:rPr sz="1800" spc="-5" dirty="0">
                          <a:latin typeface="Trebuchet MS"/>
                          <a:cs typeface="Trebuchet MS"/>
                        </a:rPr>
                        <a:t>full</a:t>
                      </a:r>
                      <a:r>
                        <a:rPr sz="1800" dirty="0">
                          <a:latin typeface="Trebuchet MS"/>
                          <a:cs typeface="Trebuchet MS"/>
                        </a:rPr>
                        <a:t>y</a:t>
                      </a:r>
                      <a:r>
                        <a:rPr sz="1800" spc="-30" dirty="0">
                          <a:latin typeface="Trebuchet MS"/>
                          <a:cs typeface="Trebuchet MS"/>
                        </a:rPr>
                        <a:t> </a:t>
                      </a:r>
                      <a:r>
                        <a:rPr sz="1800" spc="-5" dirty="0">
                          <a:latin typeface="Trebuchet MS"/>
                          <a:cs typeface="Trebuchet MS"/>
                        </a:rPr>
                        <a:t>ex</a:t>
                      </a:r>
                      <a:r>
                        <a:rPr sz="1800" spc="5" dirty="0">
                          <a:latin typeface="Trebuchet MS"/>
                          <a:cs typeface="Trebuchet MS"/>
                        </a:rPr>
                        <a:t>p</a:t>
                      </a:r>
                      <a:r>
                        <a:rPr sz="1800" spc="-10" dirty="0">
                          <a:latin typeface="Trebuchet MS"/>
                          <a:cs typeface="Trebuchet MS"/>
                        </a:rPr>
                        <a:t>o</a:t>
                      </a:r>
                      <a:r>
                        <a:rPr sz="1800" dirty="0">
                          <a:latin typeface="Trebuchet MS"/>
                          <a:cs typeface="Trebuchet MS"/>
                        </a:rPr>
                        <a:t>rt </a:t>
                      </a:r>
                      <a:r>
                        <a:rPr sz="1800" spc="-5" dirty="0">
                          <a:latin typeface="Trebuchet MS"/>
                          <a:cs typeface="Trebuchet MS"/>
                        </a:rPr>
                        <a:t>t</a:t>
                      </a:r>
                      <a:r>
                        <a:rPr sz="1800" dirty="0">
                          <a:latin typeface="Trebuchet MS"/>
                          <a:cs typeface="Trebuchet MS"/>
                        </a:rPr>
                        <a:t>o</a:t>
                      </a:r>
                      <a:r>
                        <a:rPr sz="1800" spc="-15" dirty="0">
                          <a:latin typeface="Trebuchet MS"/>
                          <a:cs typeface="Trebuchet MS"/>
                        </a:rPr>
                        <a:t> </a:t>
                      </a:r>
                      <a:r>
                        <a:rPr sz="1800" spc="-5" dirty="0">
                          <a:latin typeface="Trebuchet MS"/>
                          <a:cs typeface="Trebuchet MS"/>
                        </a:rPr>
                        <a:t>CS</a:t>
                      </a:r>
                      <a:r>
                        <a:rPr sz="1800" spc="-265" dirty="0">
                          <a:latin typeface="Trebuchet MS"/>
                          <a:cs typeface="Trebuchet MS"/>
                        </a:rPr>
                        <a:t>V</a:t>
                      </a:r>
                      <a:r>
                        <a:rPr sz="1800" dirty="0">
                          <a:latin typeface="Trebuchet MS"/>
                          <a:cs typeface="Trebuchet MS"/>
                        </a:rPr>
                        <a: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3AB4-4543-DE93-7C87-838D4E6C1E82}"/>
              </a:ext>
            </a:extLst>
          </p:cNvPr>
          <p:cNvSpPr>
            <a:spLocks noGrp="1"/>
          </p:cNvSpPr>
          <p:nvPr>
            <p:ph type="title"/>
          </p:nvPr>
        </p:nvSpPr>
        <p:spPr/>
        <p:txBody>
          <a:bodyPr>
            <a:normAutofit fontScale="90000"/>
          </a:bodyPr>
          <a:lstStyle/>
          <a:p>
            <a:r>
              <a:rPr lang="en-US" sz="2800" b="1" dirty="0">
                <a:solidFill>
                  <a:srgbClr val="0E6EC5"/>
                </a:solidFill>
                <a:latin typeface="Trebuchet MS"/>
              </a:rPr>
              <a:t>Data partitions</a:t>
            </a:r>
            <a:endParaRPr lang="en-IN" sz="2800" b="1" dirty="0">
              <a:solidFill>
                <a:srgbClr val="0E6EC5"/>
              </a:solidFill>
              <a:latin typeface="Trebuchet MS"/>
            </a:endParaRPr>
          </a:p>
        </p:txBody>
      </p:sp>
      <p:sp>
        <p:nvSpPr>
          <p:cNvPr id="3" name="Content Placeholder 2">
            <a:extLst>
              <a:ext uri="{FF2B5EF4-FFF2-40B4-BE49-F238E27FC236}">
                <a16:creationId xmlns:a16="http://schemas.microsoft.com/office/drawing/2014/main" id="{55A131EF-EBF5-9BCC-0A79-C0B36605275B}"/>
              </a:ext>
            </a:extLst>
          </p:cNvPr>
          <p:cNvSpPr>
            <a:spLocks noGrp="1"/>
          </p:cNvSpPr>
          <p:nvPr>
            <p:ph type="body" idx="1"/>
          </p:nvPr>
        </p:nvSpPr>
        <p:spPr>
          <a:xfrm>
            <a:off x="304800" y="1240355"/>
            <a:ext cx="10358120" cy="4700270"/>
          </a:xfrm>
        </p:spPr>
        <p:txBody>
          <a:bodyPr>
            <a:normAutofit/>
          </a:bodyPr>
          <a:lstStyle/>
          <a:p>
            <a:pPr marL="342900" indent="-342900">
              <a:buFont typeface="Wingdings" panose="05000000000000000000" pitchFamily="2" charset="2"/>
              <a:buChar char="Ø"/>
            </a:pPr>
            <a:r>
              <a:rPr lang="en-US" sz="2400" spc="-5" dirty="0">
                <a:latin typeface="Trebuchet MS"/>
              </a:rPr>
              <a:t>Cassandra performs transparent distribution of data by horizontally </a:t>
            </a:r>
          </a:p>
          <a:p>
            <a:r>
              <a:rPr lang="en-US" sz="2400" spc="-5" dirty="0"/>
              <a:t>     </a:t>
            </a:r>
            <a:r>
              <a:rPr lang="en-US" sz="2400" spc="-5" dirty="0">
                <a:latin typeface="Trebuchet MS"/>
              </a:rPr>
              <a:t>partitioning the data in the following manner:</a:t>
            </a:r>
          </a:p>
          <a:p>
            <a:endParaRPr lang="en-US" sz="2400" spc="-5" dirty="0">
              <a:latin typeface="Trebuchet MS"/>
            </a:endParaRPr>
          </a:p>
          <a:p>
            <a:pPr marL="342900" indent="-342900">
              <a:buFont typeface="Wingdings" panose="05000000000000000000" pitchFamily="2" charset="2"/>
              <a:buChar char="Ø"/>
            </a:pPr>
            <a:r>
              <a:rPr lang="en-US" sz="2400" spc="-5" dirty="0">
                <a:latin typeface="Trebuchet MS"/>
              </a:rPr>
              <a:t>A hash value is calculated based on the primary key of the data.</a:t>
            </a:r>
          </a:p>
          <a:p>
            <a:pPr marL="342900" indent="-342900">
              <a:buFont typeface="Wingdings" panose="05000000000000000000" pitchFamily="2" charset="2"/>
              <a:buChar char="Ø"/>
            </a:pPr>
            <a:r>
              <a:rPr lang="en-US" sz="2400" spc="-5" dirty="0">
                <a:latin typeface="Trebuchet MS"/>
              </a:rPr>
              <a:t>The hash value of the key is mapped to a node in the cluster</a:t>
            </a:r>
          </a:p>
          <a:p>
            <a:pPr marL="342900" indent="-342900">
              <a:buFont typeface="Wingdings" panose="05000000000000000000" pitchFamily="2" charset="2"/>
              <a:buChar char="Ø"/>
            </a:pPr>
            <a:r>
              <a:rPr lang="en-US" sz="2400" spc="-5" dirty="0">
                <a:latin typeface="Trebuchet MS"/>
              </a:rPr>
              <a:t>The first copy of the data is stored on that node.</a:t>
            </a:r>
          </a:p>
          <a:p>
            <a:pPr marL="342900" indent="-342900">
              <a:buFont typeface="Wingdings" panose="05000000000000000000" pitchFamily="2" charset="2"/>
              <a:buChar char="Ø"/>
            </a:pPr>
            <a:r>
              <a:rPr lang="en-US" sz="2400" spc="-5" dirty="0">
                <a:latin typeface="Trebuchet MS"/>
              </a:rPr>
              <a:t>The distribution is transparent as you can both calculate the hash value </a:t>
            </a:r>
          </a:p>
          <a:p>
            <a:r>
              <a:rPr lang="en-US" sz="2400" spc="-5" dirty="0">
                <a:latin typeface="Trebuchet MS"/>
              </a:rPr>
              <a:t>     and determine where a particular row will be stored</a:t>
            </a:r>
            <a:r>
              <a:rPr lang="en-US" sz="2400" dirty="0"/>
              <a:t>.</a:t>
            </a:r>
          </a:p>
          <a:p>
            <a:endParaRPr lang="en-IN" sz="2400" dirty="0"/>
          </a:p>
        </p:txBody>
      </p:sp>
      <p:sp>
        <p:nvSpPr>
          <p:cNvPr id="4" name="Slide Number Placeholder 3">
            <a:extLst>
              <a:ext uri="{FF2B5EF4-FFF2-40B4-BE49-F238E27FC236}">
                <a16:creationId xmlns:a16="http://schemas.microsoft.com/office/drawing/2014/main" id="{DB9EAA8E-6A7C-3E82-90AD-98CC457ED347}"/>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8061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82AD-AD10-CC0D-AB5C-41A28E3F7789}"/>
              </a:ext>
            </a:extLst>
          </p:cNvPr>
          <p:cNvSpPr>
            <a:spLocks noGrp="1"/>
          </p:cNvSpPr>
          <p:nvPr>
            <p:ph type="title"/>
          </p:nvPr>
        </p:nvSpPr>
        <p:spPr>
          <a:xfrm>
            <a:off x="769975" y="344391"/>
            <a:ext cx="10058400" cy="1609344"/>
          </a:xfrm>
        </p:spPr>
        <p:txBody>
          <a:bodyPr/>
          <a:lstStyle/>
          <a:p>
            <a:r>
              <a:rPr lang="en-US" sz="2800" b="1" dirty="0">
                <a:solidFill>
                  <a:srgbClr val="0E6EC5"/>
                </a:solidFill>
                <a:latin typeface="Trebuchet MS"/>
              </a:rPr>
              <a:t>Data partitions</a:t>
            </a:r>
            <a:endParaRPr lang="en-IN" sz="2800" b="1" dirty="0">
              <a:solidFill>
                <a:srgbClr val="0E6EC5"/>
              </a:solidFill>
              <a:latin typeface="Trebuchet MS"/>
            </a:endParaRPr>
          </a:p>
        </p:txBody>
      </p:sp>
      <p:sp>
        <p:nvSpPr>
          <p:cNvPr id="3" name="Content Placeholder 2">
            <a:extLst>
              <a:ext uri="{FF2B5EF4-FFF2-40B4-BE49-F238E27FC236}">
                <a16:creationId xmlns:a16="http://schemas.microsoft.com/office/drawing/2014/main" id="{D2518FBC-F50D-E77E-99E0-174D41DAE64A}"/>
              </a:ext>
            </a:extLst>
          </p:cNvPr>
          <p:cNvSpPr>
            <a:spLocks noGrp="1"/>
          </p:cNvSpPr>
          <p:nvPr>
            <p:ph type="body" idx="1"/>
          </p:nvPr>
        </p:nvSpPr>
        <p:spPr/>
        <p:txBody>
          <a:bodyPr/>
          <a:lstStyle/>
          <a:p>
            <a:pPr marL="342900" indent="-342900">
              <a:buFont typeface="Wingdings" panose="05000000000000000000" pitchFamily="2" charset="2"/>
              <a:buChar char="Ø"/>
            </a:pPr>
            <a:r>
              <a:rPr lang="en-US" sz="2600" spc="-5" dirty="0">
                <a:latin typeface="Trebuchet MS"/>
              </a:rPr>
              <a:t>The following diagram depicts a four node cluster with token values of 0, 25, 50 and 75.</a:t>
            </a:r>
          </a:p>
          <a:p>
            <a:pPr marL="0" indent="0">
              <a:buNone/>
            </a:pPr>
            <a:endParaRPr lang="en-IN" dirty="0"/>
          </a:p>
        </p:txBody>
      </p:sp>
      <p:sp>
        <p:nvSpPr>
          <p:cNvPr id="4" name="Slide Number Placeholder 3">
            <a:extLst>
              <a:ext uri="{FF2B5EF4-FFF2-40B4-BE49-F238E27FC236}">
                <a16:creationId xmlns:a16="http://schemas.microsoft.com/office/drawing/2014/main" id="{ADEE027B-9F89-29CA-D5BA-BB7ED8250BCA}"/>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a:extLst>
              <a:ext uri="{FF2B5EF4-FFF2-40B4-BE49-F238E27FC236}">
                <a16:creationId xmlns:a16="http://schemas.microsoft.com/office/drawing/2014/main" id="{B424E3B0-46BF-E579-ECC2-CCBED3835846}"/>
              </a:ext>
            </a:extLst>
          </p:cNvPr>
          <p:cNvPicPr>
            <a:picLocks noChangeAspect="1"/>
          </p:cNvPicPr>
          <p:nvPr/>
        </p:nvPicPr>
        <p:blipFill>
          <a:blip r:embed="rId3"/>
          <a:stretch>
            <a:fillRect/>
          </a:stretch>
        </p:blipFill>
        <p:spPr>
          <a:xfrm>
            <a:off x="3581399" y="3036167"/>
            <a:ext cx="4435551" cy="3560689"/>
          </a:xfrm>
          <a:prstGeom prst="rect">
            <a:avLst/>
          </a:prstGeom>
        </p:spPr>
      </p:pic>
    </p:spTree>
    <p:extLst>
      <p:ext uri="{BB962C8B-B14F-4D97-AF65-F5344CB8AC3E}">
        <p14:creationId xmlns:p14="http://schemas.microsoft.com/office/powerpoint/2010/main" val="140166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FB00-71FE-9ED7-9B4E-72AC69124A6B}"/>
              </a:ext>
            </a:extLst>
          </p:cNvPr>
          <p:cNvSpPr>
            <a:spLocks noGrp="1"/>
          </p:cNvSpPr>
          <p:nvPr>
            <p:ph type="title"/>
          </p:nvPr>
        </p:nvSpPr>
        <p:spPr/>
        <p:txBody>
          <a:bodyPr/>
          <a:lstStyle/>
          <a:p>
            <a:r>
              <a:rPr lang="en-US" dirty="0"/>
              <a:t>Gossip protocol</a:t>
            </a:r>
            <a:endParaRPr lang="en-IN" dirty="0"/>
          </a:p>
        </p:txBody>
      </p:sp>
      <p:sp>
        <p:nvSpPr>
          <p:cNvPr id="3" name="Content Placeholder 2">
            <a:extLst>
              <a:ext uri="{FF2B5EF4-FFF2-40B4-BE49-F238E27FC236}">
                <a16:creationId xmlns:a16="http://schemas.microsoft.com/office/drawing/2014/main" id="{FE50B237-BAD5-24DE-2A6A-AC4D4282BB94}"/>
              </a:ext>
            </a:extLst>
          </p:cNvPr>
          <p:cNvSpPr>
            <a:spLocks noGrp="1"/>
          </p:cNvSpPr>
          <p:nvPr>
            <p:ph type="body" idx="1"/>
          </p:nvPr>
        </p:nvSpPr>
        <p:spPr>
          <a:xfrm>
            <a:off x="500887" y="1078865"/>
            <a:ext cx="10358120" cy="4700270"/>
          </a:xfrm>
        </p:spPr>
        <p:txBody>
          <a:bodyPr>
            <a:normAutofit/>
          </a:bodyPr>
          <a:lstStyle/>
          <a:p>
            <a:pPr marL="342900" indent="-342900">
              <a:buFont typeface="Wingdings" panose="05000000000000000000" pitchFamily="2" charset="2"/>
              <a:buChar char="Ø"/>
            </a:pPr>
            <a:r>
              <a:rPr lang="en-US" sz="2000" spc="-5" dirty="0"/>
              <a:t>Cassandra uses a gossip protocol to communicate with nodes in a cluster. </a:t>
            </a:r>
          </a:p>
          <a:p>
            <a:pPr marL="342900" indent="-342900">
              <a:buFont typeface="Wingdings" panose="05000000000000000000" pitchFamily="2" charset="2"/>
              <a:buChar char="Ø"/>
            </a:pPr>
            <a:r>
              <a:rPr lang="en-US" sz="2000" spc="-5" dirty="0"/>
              <a:t>It is an inter-node communication mechanism similar to the heartbeat protocol in Hadoop.</a:t>
            </a:r>
          </a:p>
          <a:p>
            <a:pPr marL="342900" indent="-342900">
              <a:buFont typeface="Wingdings" panose="05000000000000000000" pitchFamily="2" charset="2"/>
              <a:buChar char="Ø"/>
            </a:pPr>
            <a:r>
              <a:rPr lang="en-US" sz="2000" spc="-5" dirty="0"/>
              <a:t>The gossip process runs periodically on each node and exchanges state information with three other nodes in the cluster.</a:t>
            </a:r>
          </a:p>
          <a:p>
            <a:pPr marL="342900" indent="-342900">
              <a:buFont typeface="Wingdings" panose="05000000000000000000" pitchFamily="2" charset="2"/>
              <a:buChar char="Ø"/>
            </a:pPr>
            <a:r>
              <a:rPr lang="en-US" sz="2000" spc="-5" dirty="0"/>
              <a:t>Eventually, information is propagated to all cluster nodes.</a:t>
            </a:r>
            <a:endParaRPr lang="en-IN" sz="2000" spc="-5" dirty="0"/>
          </a:p>
        </p:txBody>
      </p:sp>
      <p:sp>
        <p:nvSpPr>
          <p:cNvPr id="4" name="Slide Number Placeholder 3">
            <a:extLst>
              <a:ext uri="{FF2B5EF4-FFF2-40B4-BE49-F238E27FC236}">
                <a16:creationId xmlns:a16="http://schemas.microsoft.com/office/drawing/2014/main" id="{98D83DB5-1AC1-1DD6-BEE0-E5086E8A7F24}"/>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a:extLst>
              <a:ext uri="{FF2B5EF4-FFF2-40B4-BE49-F238E27FC236}">
                <a16:creationId xmlns:a16="http://schemas.microsoft.com/office/drawing/2014/main" id="{B1A49608-9867-BB6D-851B-F9472E375EBF}"/>
              </a:ext>
            </a:extLst>
          </p:cNvPr>
          <p:cNvPicPr>
            <a:picLocks noChangeAspect="1"/>
          </p:cNvPicPr>
          <p:nvPr/>
        </p:nvPicPr>
        <p:blipFill>
          <a:blip r:embed="rId3"/>
          <a:stretch>
            <a:fillRect/>
          </a:stretch>
        </p:blipFill>
        <p:spPr>
          <a:xfrm>
            <a:off x="2667000" y="3569360"/>
            <a:ext cx="4290432" cy="2895851"/>
          </a:xfrm>
          <a:prstGeom prst="rect">
            <a:avLst/>
          </a:prstGeom>
        </p:spPr>
      </p:pic>
    </p:spTree>
    <p:extLst>
      <p:ext uri="{BB962C8B-B14F-4D97-AF65-F5344CB8AC3E}">
        <p14:creationId xmlns:p14="http://schemas.microsoft.com/office/powerpoint/2010/main" val="2984021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1069C-5ED9-46DD-A22D-7FF0C776E056}"/>
              </a:ext>
            </a:extLst>
          </p:cNvPr>
          <p:cNvSpPr>
            <a:spLocks noGrp="1"/>
          </p:cNvSpPr>
          <p:nvPr>
            <p:ph type="title"/>
          </p:nvPr>
        </p:nvSpPr>
        <p:spPr/>
        <p:txBody>
          <a:bodyPr/>
          <a:lstStyle/>
          <a:p>
            <a:r>
              <a:rPr lang="en-US" dirty="0"/>
              <a:t>Row-oriented and column-oriented data store</a:t>
            </a:r>
            <a:endParaRPr lang="en-IN" dirty="0"/>
          </a:p>
        </p:txBody>
      </p:sp>
      <p:sp>
        <p:nvSpPr>
          <p:cNvPr id="3" name="Content Placeholder 2">
            <a:extLst>
              <a:ext uri="{FF2B5EF4-FFF2-40B4-BE49-F238E27FC236}">
                <a16:creationId xmlns:a16="http://schemas.microsoft.com/office/drawing/2014/main" id="{D98A513D-0230-45E4-B56B-93631FFAA0BE}"/>
              </a:ext>
            </a:extLst>
          </p:cNvPr>
          <p:cNvSpPr>
            <a:spLocks noGrp="1"/>
          </p:cNvSpPr>
          <p:nvPr>
            <p:ph type="body" idx="1"/>
          </p:nvPr>
        </p:nvSpPr>
        <p:spPr>
          <a:xfrm>
            <a:off x="510935" y="1078865"/>
            <a:ext cx="10358120" cy="4700270"/>
          </a:xfrm>
        </p:spPr>
        <p:txBody>
          <a:bodyPr>
            <a:normAutofit/>
          </a:bodyPr>
          <a:lstStyle/>
          <a:p>
            <a:r>
              <a:rPr lang="en-US" sz="1800" b="1" i="0" dirty="0">
                <a:solidFill>
                  <a:srgbClr val="000000"/>
                </a:solidFill>
                <a:effectLst/>
                <a:latin typeface="Raleway" panose="020B0604020202020204" pitchFamily="2" charset="0"/>
              </a:rPr>
              <a:t>Cassandra does not store its data like either a </a:t>
            </a:r>
            <a:r>
              <a:rPr lang="en-US" sz="1800" b="1" i="1" dirty="0">
                <a:solidFill>
                  <a:srgbClr val="000000"/>
                </a:solidFill>
                <a:effectLst/>
                <a:latin typeface="Raleway" panose="020B0604020202020204" pitchFamily="2" charset="0"/>
              </a:rPr>
              <a:t>row-oriented</a:t>
            </a:r>
            <a:r>
              <a:rPr lang="en-US" sz="1800" b="1" i="0" dirty="0">
                <a:solidFill>
                  <a:srgbClr val="000000"/>
                </a:solidFill>
                <a:effectLst/>
                <a:latin typeface="Raleway" panose="020B0604020202020204" pitchFamily="2" charset="0"/>
              </a:rPr>
              <a:t> or a </a:t>
            </a:r>
            <a:r>
              <a:rPr lang="en-US" sz="1800" b="1" i="1" dirty="0">
                <a:solidFill>
                  <a:srgbClr val="000000"/>
                </a:solidFill>
                <a:effectLst/>
                <a:latin typeface="Raleway" panose="020B0604020202020204" pitchFamily="2" charset="0"/>
              </a:rPr>
              <a:t>column-oriented</a:t>
            </a:r>
            <a:r>
              <a:rPr lang="en-US" sz="1800" b="1" i="0" dirty="0">
                <a:solidFill>
                  <a:srgbClr val="000000"/>
                </a:solidFill>
                <a:effectLst/>
                <a:latin typeface="Raleway" panose="020B0604020202020204" pitchFamily="2" charset="0"/>
              </a:rPr>
              <a:t> database.</a:t>
            </a:r>
            <a:endParaRPr lang="en-IN" sz="1800" dirty="0"/>
          </a:p>
          <a:p>
            <a:endParaRPr lang="en-US" dirty="0"/>
          </a:p>
          <a:p>
            <a:endParaRPr lang="en-IN" dirty="0"/>
          </a:p>
          <a:p>
            <a:endParaRPr lang="en-IN" dirty="0"/>
          </a:p>
          <a:p>
            <a:endParaRPr lang="en-IN" dirty="0"/>
          </a:p>
          <a:p>
            <a:endParaRPr lang="en-IN" dirty="0"/>
          </a:p>
          <a:p>
            <a:endParaRPr lang="en-IN" dirty="0"/>
          </a:p>
          <a:p>
            <a:endParaRPr lang="en-IN" dirty="0"/>
          </a:p>
          <a:p>
            <a:endParaRPr lang="en-IN" dirty="0"/>
          </a:p>
          <a:p>
            <a:endParaRPr lang="en-US" b="1" i="0" dirty="0">
              <a:solidFill>
                <a:srgbClr val="000000"/>
              </a:solidFill>
              <a:effectLst/>
              <a:latin typeface="Raleway" panose="020B0604020202020204" pitchFamily="2" charset="0"/>
            </a:endParaRPr>
          </a:p>
        </p:txBody>
      </p:sp>
      <p:sp>
        <p:nvSpPr>
          <p:cNvPr id="4" name="Slide Number Placeholder 3">
            <a:extLst>
              <a:ext uri="{FF2B5EF4-FFF2-40B4-BE49-F238E27FC236}">
                <a16:creationId xmlns:a16="http://schemas.microsoft.com/office/drawing/2014/main" id="{1E97839D-D250-49F1-BCD7-CB2D03B18DE7}"/>
              </a:ext>
            </a:extLst>
          </p:cNvPr>
          <p:cNvSpPr>
            <a:spLocks noGrp="1"/>
          </p:cNvSpPr>
          <p:nvPr>
            <p:ph type="sldNum" sz="quarter" idx="7"/>
          </p:nvPr>
        </p:nvSpPr>
        <p:spPr/>
        <p:txBody>
          <a:bodyPr/>
          <a:lstStyle/>
          <a:p>
            <a:pPr marL="0" lvl="0" indent="0" algn="r" rtl="0">
              <a:spcBef>
                <a:spcPts val="0"/>
              </a:spcBef>
              <a:spcAft>
                <a:spcPts val="0"/>
              </a:spcAft>
              <a:buNone/>
            </a:pPr>
            <a:fld id="{00000000-1234-1234-1234-123412341234}" type="slidenum">
              <a:rPr lang="en-IN" smtClean="0"/>
              <a:t>23</a:t>
            </a:fld>
            <a:endParaRPr lang="en-IN"/>
          </a:p>
        </p:txBody>
      </p:sp>
      <p:pic>
        <p:nvPicPr>
          <p:cNvPr id="6" name="Picture 5">
            <a:extLst>
              <a:ext uri="{FF2B5EF4-FFF2-40B4-BE49-F238E27FC236}">
                <a16:creationId xmlns:a16="http://schemas.microsoft.com/office/drawing/2014/main" id="{EE08B499-C321-4585-92A5-D51132671D98}"/>
              </a:ext>
            </a:extLst>
          </p:cNvPr>
          <p:cNvPicPr>
            <a:picLocks noChangeAspect="1"/>
          </p:cNvPicPr>
          <p:nvPr/>
        </p:nvPicPr>
        <p:blipFill>
          <a:blip r:embed="rId2"/>
          <a:stretch>
            <a:fillRect/>
          </a:stretch>
        </p:blipFill>
        <p:spPr>
          <a:xfrm>
            <a:off x="1873100" y="1789042"/>
            <a:ext cx="5975499" cy="4676479"/>
          </a:xfrm>
          <a:prstGeom prst="rect">
            <a:avLst/>
          </a:prstGeom>
        </p:spPr>
      </p:pic>
    </p:spTree>
    <p:extLst>
      <p:ext uri="{BB962C8B-B14F-4D97-AF65-F5344CB8AC3E}">
        <p14:creationId xmlns:p14="http://schemas.microsoft.com/office/powerpoint/2010/main" val="2995238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DA5C4-9129-44A1-B6B4-77BB5C84D9F6}"/>
              </a:ext>
            </a:extLst>
          </p:cNvPr>
          <p:cNvSpPr>
            <a:spLocks noGrp="1"/>
          </p:cNvSpPr>
          <p:nvPr>
            <p:ph type="title"/>
          </p:nvPr>
        </p:nvSpPr>
        <p:spPr/>
        <p:txBody>
          <a:bodyPr/>
          <a:lstStyle/>
          <a:p>
            <a:r>
              <a:rPr lang="en-US" dirty="0"/>
              <a:t>Partitioned row store</a:t>
            </a:r>
            <a:endParaRPr lang="en-IN" dirty="0"/>
          </a:p>
        </p:txBody>
      </p:sp>
      <p:sp>
        <p:nvSpPr>
          <p:cNvPr id="3" name="Content Placeholder 2">
            <a:extLst>
              <a:ext uri="{FF2B5EF4-FFF2-40B4-BE49-F238E27FC236}">
                <a16:creationId xmlns:a16="http://schemas.microsoft.com/office/drawing/2014/main" id="{E35FA052-358F-4BCE-A10A-FDF57995421F}"/>
              </a:ext>
            </a:extLst>
          </p:cNvPr>
          <p:cNvSpPr>
            <a:spLocks noGrp="1"/>
          </p:cNvSpPr>
          <p:nvPr>
            <p:ph type="body" idx="1"/>
          </p:nvPr>
        </p:nvSpPr>
        <p:spPr>
          <a:xfrm>
            <a:off x="520984" y="990600"/>
            <a:ext cx="10358120" cy="4700270"/>
          </a:xfrm>
        </p:spPr>
        <p:txBody>
          <a:bodyPr>
            <a:normAutofit/>
          </a:bodyPr>
          <a:lstStyle/>
          <a:p>
            <a:r>
              <a:rPr lang="en-US" sz="1600" b="1" i="0" dirty="0">
                <a:solidFill>
                  <a:srgbClr val="000000"/>
                </a:solidFill>
                <a:effectLst/>
                <a:latin typeface="Raleway" pitchFamily="2" charset="0"/>
              </a:rPr>
              <a:t>Cassandra uses a </a:t>
            </a:r>
            <a:r>
              <a:rPr lang="en-US" sz="1600" b="1" i="1" dirty="0">
                <a:solidFill>
                  <a:srgbClr val="000000"/>
                </a:solidFill>
                <a:effectLst/>
                <a:latin typeface="Raleway" pitchFamily="2" charset="0"/>
              </a:rPr>
              <a:t>partitioned row store</a:t>
            </a:r>
            <a:r>
              <a:rPr lang="en-US" sz="1600" b="0" i="0" dirty="0">
                <a:solidFill>
                  <a:srgbClr val="000000"/>
                </a:solidFill>
                <a:effectLst/>
                <a:latin typeface="Raleway" pitchFamily="2" charset="0"/>
              </a:rPr>
              <a:t>, which means rows contain columns. A </a:t>
            </a:r>
            <a:r>
              <a:rPr lang="en-US" sz="1600" b="0" i="1" dirty="0">
                <a:solidFill>
                  <a:srgbClr val="000000"/>
                </a:solidFill>
                <a:effectLst/>
                <a:latin typeface="Raleway" pitchFamily="2" charset="0"/>
              </a:rPr>
              <a:t>column-family</a:t>
            </a:r>
            <a:r>
              <a:rPr lang="en-US" sz="1600" b="0" i="0" dirty="0">
                <a:solidFill>
                  <a:srgbClr val="000000"/>
                </a:solidFill>
                <a:effectLst/>
                <a:latin typeface="Raleway" pitchFamily="2" charset="0"/>
              </a:rPr>
              <a:t> </a:t>
            </a:r>
          </a:p>
          <a:p>
            <a:r>
              <a:rPr lang="en-US" sz="1600" b="0" i="0" dirty="0">
                <a:solidFill>
                  <a:srgbClr val="000000"/>
                </a:solidFill>
                <a:effectLst/>
                <a:latin typeface="Raleway" pitchFamily="2" charset="0"/>
              </a:rPr>
              <a:t>database stores data with keys mapped to values and the values grouped into multiple column </a:t>
            </a:r>
          </a:p>
          <a:p>
            <a:r>
              <a:rPr lang="en-US" sz="1600" b="0" i="0" dirty="0">
                <a:solidFill>
                  <a:srgbClr val="000000"/>
                </a:solidFill>
                <a:effectLst/>
                <a:latin typeface="Raleway" pitchFamily="2" charset="0"/>
              </a:rPr>
              <a:t>families.</a:t>
            </a:r>
          </a:p>
          <a:p>
            <a:endParaRPr lang="en-US" sz="1600" dirty="0">
              <a:solidFill>
                <a:srgbClr val="000000"/>
              </a:solidFill>
              <a:latin typeface="Raleway" pitchFamily="2" charset="0"/>
            </a:endParaRPr>
          </a:p>
          <a:p>
            <a:endParaRPr lang="en-US" sz="1600" dirty="0">
              <a:solidFill>
                <a:srgbClr val="000000"/>
              </a:solidFill>
              <a:latin typeface="Raleway" pitchFamily="2" charset="0"/>
            </a:endParaRPr>
          </a:p>
          <a:p>
            <a:endParaRPr lang="en-US" sz="1600" dirty="0">
              <a:solidFill>
                <a:srgbClr val="000000"/>
              </a:solidFill>
              <a:latin typeface="Raleway" pitchFamily="2" charset="0"/>
            </a:endParaRPr>
          </a:p>
          <a:p>
            <a:endParaRPr lang="en-US" sz="1600" dirty="0">
              <a:solidFill>
                <a:srgbClr val="000000"/>
              </a:solidFill>
              <a:latin typeface="Raleway" pitchFamily="2" charset="0"/>
            </a:endParaRPr>
          </a:p>
          <a:p>
            <a:endParaRPr lang="en-US" sz="1600" dirty="0">
              <a:solidFill>
                <a:srgbClr val="000000"/>
              </a:solidFill>
              <a:latin typeface="Raleway" pitchFamily="2" charset="0"/>
            </a:endParaRPr>
          </a:p>
          <a:p>
            <a:endParaRPr lang="en-US" sz="1600" dirty="0">
              <a:solidFill>
                <a:srgbClr val="000000"/>
              </a:solidFill>
              <a:latin typeface="Raleway" pitchFamily="2" charset="0"/>
            </a:endParaRPr>
          </a:p>
          <a:p>
            <a:endParaRPr lang="en-US" sz="1600" dirty="0">
              <a:solidFill>
                <a:srgbClr val="000000"/>
              </a:solidFill>
              <a:latin typeface="Raleway" pitchFamily="2" charset="0"/>
            </a:endParaRPr>
          </a:p>
          <a:p>
            <a:endParaRPr lang="en-US" sz="1600" dirty="0">
              <a:solidFill>
                <a:srgbClr val="000000"/>
              </a:solidFill>
              <a:latin typeface="Raleway" pitchFamily="2" charset="0"/>
            </a:endParaRPr>
          </a:p>
          <a:p>
            <a:endParaRPr lang="en-US" sz="1600" dirty="0">
              <a:solidFill>
                <a:srgbClr val="000000"/>
              </a:solidFill>
              <a:latin typeface="Raleway" pitchFamily="2" charset="0"/>
            </a:endParaRPr>
          </a:p>
          <a:p>
            <a:endParaRPr lang="en-US" sz="1600" dirty="0">
              <a:solidFill>
                <a:srgbClr val="000000"/>
              </a:solidFill>
              <a:latin typeface="Raleway" pitchFamily="2" charset="0"/>
            </a:endParaRPr>
          </a:p>
          <a:p>
            <a:endParaRPr lang="en-US" sz="1600" dirty="0">
              <a:solidFill>
                <a:srgbClr val="000000"/>
              </a:solidFill>
              <a:latin typeface="Raleway" pitchFamily="2" charset="0"/>
            </a:endParaRPr>
          </a:p>
          <a:p>
            <a:endParaRPr lang="en-US" sz="1600" dirty="0">
              <a:solidFill>
                <a:srgbClr val="000000"/>
              </a:solidFill>
              <a:latin typeface="Raleway" pitchFamily="2" charset="0"/>
            </a:endParaRPr>
          </a:p>
          <a:p>
            <a:r>
              <a:rPr lang="en-US" sz="1400" b="1" i="0" dirty="0">
                <a:solidFill>
                  <a:srgbClr val="000000"/>
                </a:solidFill>
                <a:effectLst/>
                <a:latin typeface="Raleway" pitchFamily="2" charset="0"/>
              </a:rPr>
              <a:t>A </a:t>
            </a:r>
            <a:r>
              <a:rPr lang="en-US" sz="1400" b="1" i="1" dirty="0">
                <a:solidFill>
                  <a:srgbClr val="000000"/>
                </a:solidFill>
                <a:effectLst/>
                <a:latin typeface="Raleway" pitchFamily="2" charset="0"/>
              </a:rPr>
              <a:t>partitioned row store</a:t>
            </a:r>
            <a:r>
              <a:rPr lang="en-US" sz="1400" b="1" i="0" dirty="0">
                <a:solidFill>
                  <a:srgbClr val="000000"/>
                </a:solidFill>
                <a:effectLst/>
                <a:latin typeface="Raleway" pitchFamily="2" charset="0"/>
              </a:rPr>
              <a:t> has rows that contain columns, yet the number of columns in each row does not have </a:t>
            </a:r>
          </a:p>
          <a:p>
            <a:r>
              <a:rPr lang="en-US" sz="1400" b="1" i="0" dirty="0">
                <a:solidFill>
                  <a:srgbClr val="000000"/>
                </a:solidFill>
                <a:effectLst/>
                <a:latin typeface="Raleway" pitchFamily="2" charset="0"/>
              </a:rPr>
              <a:t>to be the same</a:t>
            </a:r>
            <a:endParaRPr lang="en-IN" sz="1600" dirty="0"/>
          </a:p>
        </p:txBody>
      </p:sp>
      <p:sp>
        <p:nvSpPr>
          <p:cNvPr id="4" name="Slide Number Placeholder 3">
            <a:extLst>
              <a:ext uri="{FF2B5EF4-FFF2-40B4-BE49-F238E27FC236}">
                <a16:creationId xmlns:a16="http://schemas.microsoft.com/office/drawing/2014/main" id="{DD85F714-671C-485A-9D68-CAEFF4CD5D7A}"/>
              </a:ext>
            </a:extLst>
          </p:cNvPr>
          <p:cNvSpPr>
            <a:spLocks noGrp="1"/>
          </p:cNvSpPr>
          <p:nvPr>
            <p:ph type="sldNum" sz="quarter" idx="7"/>
          </p:nvPr>
        </p:nvSpPr>
        <p:spPr/>
        <p:txBody>
          <a:bodyPr/>
          <a:lstStyle/>
          <a:p>
            <a:pPr marL="0" lvl="0" indent="0" algn="r" rtl="0">
              <a:spcBef>
                <a:spcPts val="0"/>
              </a:spcBef>
              <a:spcAft>
                <a:spcPts val="0"/>
              </a:spcAft>
              <a:buNone/>
            </a:pPr>
            <a:fld id="{00000000-1234-1234-1234-123412341234}" type="slidenum">
              <a:rPr lang="en-IN" smtClean="0"/>
              <a:t>24</a:t>
            </a:fld>
            <a:endParaRPr lang="en-IN"/>
          </a:p>
        </p:txBody>
      </p:sp>
      <p:pic>
        <p:nvPicPr>
          <p:cNvPr id="6" name="Picture 5">
            <a:extLst>
              <a:ext uri="{FF2B5EF4-FFF2-40B4-BE49-F238E27FC236}">
                <a16:creationId xmlns:a16="http://schemas.microsoft.com/office/drawing/2014/main" id="{988D2051-410B-41D8-8EBF-78719EE23950}"/>
              </a:ext>
            </a:extLst>
          </p:cNvPr>
          <p:cNvPicPr>
            <a:picLocks noChangeAspect="1"/>
          </p:cNvPicPr>
          <p:nvPr/>
        </p:nvPicPr>
        <p:blipFill>
          <a:blip r:embed="rId2"/>
          <a:stretch>
            <a:fillRect/>
          </a:stretch>
        </p:blipFill>
        <p:spPr>
          <a:xfrm>
            <a:off x="477850" y="2209800"/>
            <a:ext cx="9260003" cy="1943275"/>
          </a:xfrm>
          <a:prstGeom prst="rect">
            <a:avLst/>
          </a:prstGeom>
        </p:spPr>
      </p:pic>
    </p:spTree>
    <p:extLst>
      <p:ext uri="{BB962C8B-B14F-4D97-AF65-F5344CB8AC3E}">
        <p14:creationId xmlns:p14="http://schemas.microsoft.com/office/powerpoint/2010/main" val="702727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EC9FA-EEE1-73D0-02B8-BE8F1B6E0428}"/>
              </a:ext>
            </a:extLst>
          </p:cNvPr>
          <p:cNvSpPr>
            <a:spLocks noGrp="1"/>
          </p:cNvSpPr>
          <p:nvPr>
            <p:ph type="title"/>
          </p:nvPr>
        </p:nvSpPr>
        <p:spPr/>
        <p:txBody>
          <a:bodyPr/>
          <a:lstStyle/>
          <a:p>
            <a:r>
              <a:rPr lang="en-US" dirty="0"/>
              <a:t>Example </a:t>
            </a:r>
            <a:endParaRPr lang="en-IN" dirty="0"/>
          </a:p>
        </p:txBody>
      </p:sp>
      <p:sp>
        <p:nvSpPr>
          <p:cNvPr id="3" name="Content Placeholder 2">
            <a:extLst>
              <a:ext uri="{FF2B5EF4-FFF2-40B4-BE49-F238E27FC236}">
                <a16:creationId xmlns:a16="http://schemas.microsoft.com/office/drawing/2014/main" id="{4730F590-FA53-EC31-A28B-9F6344416B04}"/>
              </a:ext>
            </a:extLst>
          </p:cNvPr>
          <p:cNvSpPr>
            <a:spLocks noGrp="1"/>
          </p:cNvSpPr>
          <p:nvPr>
            <p:ph type="body" idx="1"/>
          </p:nvPr>
        </p:nvSpPr>
        <p:spPr/>
        <p:txBody>
          <a:bodyPr/>
          <a:lstStyle/>
          <a:p>
            <a:r>
              <a:rPr lang="en-US" dirty="0"/>
              <a:t>Select * from emp where id=1</a:t>
            </a:r>
            <a:endParaRPr lang="en-IN" dirty="0"/>
          </a:p>
        </p:txBody>
      </p:sp>
      <p:sp>
        <p:nvSpPr>
          <p:cNvPr id="4" name="Slide Number Placeholder 3">
            <a:extLst>
              <a:ext uri="{FF2B5EF4-FFF2-40B4-BE49-F238E27FC236}">
                <a16:creationId xmlns:a16="http://schemas.microsoft.com/office/drawing/2014/main" id="{56219FDF-F99E-27D3-77B2-AC522591AFE5}"/>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a:extLst>
              <a:ext uri="{FF2B5EF4-FFF2-40B4-BE49-F238E27FC236}">
                <a16:creationId xmlns:a16="http://schemas.microsoft.com/office/drawing/2014/main" id="{83C11096-ACE2-F9F2-6573-2C0583CF5E2F}"/>
              </a:ext>
            </a:extLst>
          </p:cNvPr>
          <p:cNvPicPr>
            <a:picLocks noChangeAspect="1"/>
          </p:cNvPicPr>
          <p:nvPr/>
        </p:nvPicPr>
        <p:blipFill>
          <a:blip r:embed="rId2"/>
          <a:stretch>
            <a:fillRect/>
          </a:stretch>
        </p:blipFill>
        <p:spPr>
          <a:xfrm>
            <a:off x="1066800" y="1871513"/>
            <a:ext cx="7170222" cy="3382689"/>
          </a:xfrm>
          <a:prstGeom prst="rect">
            <a:avLst/>
          </a:prstGeom>
        </p:spPr>
      </p:pic>
    </p:spTree>
    <p:extLst>
      <p:ext uri="{BB962C8B-B14F-4D97-AF65-F5344CB8AC3E}">
        <p14:creationId xmlns:p14="http://schemas.microsoft.com/office/powerpoint/2010/main" val="2956934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2132-F519-3CBF-2D3F-90934C4C19D1}"/>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44A0727F-72AA-CE4B-06AF-F03C9C0FC4AF}"/>
              </a:ext>
            </a:extLst>
          </p:cNvPr>
          <p:cNvSpPr>
            <a:spLocks noGrp="1"/>
          </p:cNvSpPr>
          <p:nvPr>
            <p:ph type="body" idx="1"/>
          </p:nvPr>
        </p:nvSpPr>
        <p:spPr/>
        <p:txBody>
          <a:bodyPr/>
          <a:lstStyle/>
          <a:p>
            <a:r>
              <a:rPr lang="en-US" dirty="0"/>
              <a:t>Select </a:t>
            </a:r>
            <a:r>
              <a:rPr lang="en-US" dirty="0" err="1"/>
              <a:t>first_name</a:t>
            </a:r>
            <a:r>
              <a:rPr lang="en-US" dirty="0"/>
              <a:t> from emp where </a:t>
            </a:r>
            <a:r>
              <a:rPr lang="en-US" dirty="0" err="1"/>
              <a:t>ssn</a:t>
            </a:r>
            <a:r>
              <a:rPr lang="en-US" dirty="0"/>
              <a:t>=666</a:t>
            </a:r>
            <a:endParaRPr lang="en-IN" dirty="0"/>
          </a:p>
        </p:txBody>
      </p:sp>
      <p:sp>
        <p:nvSpPr>
          <p:cNvPr id="4" name="Slide Number Placeholder 3">
            <a:extLst>
              <a:ext uri="{FF2B5EF4-FFF2-40B4-BE49-F238E27FC236}">
                <a16:creationId xmlns:a16="http://schemas.microsoft.com/office/drawing/2014/main" id="{FB512643-B782-7612-4D4B-534BA6958411}"/>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a:extLst>
              <a:ext uri="{FF2B5EF4-FFF2-40B4-BE49-F238E27FC236}">
                <a16:creationId xmlns:a16="http://schemas.microsoft.com/office/drawing/2014/main" id="{C1B1B2DC-B396-443E-E338-E019414FA66A}"/>
              </a:ext>
            </a:extLst>
          </p:cNvPr>
          <p:cNvPicPr>
            <a:picLocks noChangeAspect="1"/>
          </p:cNvPicPr>
          <p:nvPr/>
        </p:nvPicPr>
        <p:blipFill>
          <a:blip r:embed="rId2"/>
          <a:stretch>
            <a:fillRect/>
          </a:stretch>
        </p:blipFill>
        <p:spPr>
          <a:xfrm>
            <a:off x="1066800" y="1905000"/>
            <a:ext cx="7794165" cy="3669588"/>
          </a:xfrm>
          <a:prstGeom prst="rect">
            <a:avLst/>
          </a:prstGeom>
        </p:spPr>
      </p:pic>
    </p:spTree>
    <p:extLst>
      <p:ext uri="{BB962C8B-B14F-4D97-AF65-F5344CB8AC3E}">
        <p14:creationId xmlns:p14="http://schemas.microsoft.com/office/powerpoint/2010/main" val="3416018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67EA-8805-AE68-D5C1-9A9660FF0BC3}"/>
              </a:ext>
            </a:extLst>
          </p:cNvPr>
          <p:cNvSpPr>
            <a:spLocks noGrp="1"/>
          </p:cNvSpPr>
          <p:nvPr>
            <p:ph type="title"/>
          </p:nvPr>
        </p:nvSpPr>
        <p:spPr/>
        <p:txBody>
          <a:bodyPr/>
          <a:lstStyle/>
          <a:p>
            <a:r>
              <a:rPr lang="en-US" dirty="0"/>
              <a:t>Data Partitioning</a:t>
            </a:r>
            <a:endParaRPr lang="en-IN" dirty="0"/>
          </a:p>
        </p:txBody>
      </p:sp>
      <p:sp>
        <p:nvSpPr>
          <p:cNvPr id="3" name="Text Placeholder 2">
            <a:extLst>
              <a:ext uri="{FF2B5EF4-FFF2-40B4-BE49-F238E27FC236}">
                <a16:creationId xmlns:a16="http://schemas.microsoft.com/office/drawing/2014/main" id="{62E91789-941E-5089-18EA-AEED17DAFAF4}"/>
              </a:ext>
            </a:extLst>
          </p:cNvPr>
          <p:cNvSpPr>
            <a:spLocks noGrp="1"/>
          </p:cNvSpPr>
          <p:nvPr>
            <p:ph type="body" idx="1"/>
          </p:nvPr>
        </p:nvSpPr>
        <p:spPr>
          <a:xfrm>
            <a:off x="500887" y="1143000"/>
            <a:ext cx="10358120" cy="2462213"/>
          </a:xfrm>
        </p:spPr>
        <p:txBody>
          <a:bodyPr/>
          <a:lstStyle/>
          <a:p>
            <a:pPr marL="342900" indent="-342900" algn="l" rtl="0">
              <a:buFont typeface="Wingdings" panose="05000000000000000000" pitchFamily="2" charset="2"/>
              <a:buChar char="Ø"/>
            </a:pPr>
            <a:r>
              <a:rPr lang="en-US" sz="2000" kern="1200" spc="-5" dirty="0">
                <a:solidFill>
                  <a:schemeClr val="tx1"/>
                </a:solidFill>
              </a:rPr>
              <a:t>Partitioning is a method of splitting and storing a single logical dataset in multiple databases. </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By distributing the data among multiple machines, a cluster of database systems can store larger datasets and handle additional requests.</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endParaRPr lang="en-IN" sz="2000" kern="1200" spc="-5" dirty="0">
              <a:solidFill>
                <a:schemeClr val="tx1"/>
              </a:solidFill>
            </a:endParaRPr>
          </a:p>
        </p:txBody>
      </p:sp>
      <p:pic>
        <p:nvPicPr>
          <p:cNvPr id="4" name="Picture 3">
            <a:extLst>
              <a:ext uri="{FF2B5EF4-FFF2-40B4-BE49-F238E27FC236}">
                <a16:creationId xmlns:a16="http://schemas.microsoft.com/office/drawing/2014/main" id="{EB897D8E-D97E-C7B5-9EEC-619C3792583F}"/>
              </a:ext>
            </a:extLst>
          </p:cNvPr>
          <p:cNvPicPr>
            <a:picLocks noChangeAspect="1"/>
          </p:cNvPicPr>
          <p:nvPr/>
        </p:nvPicPr>
        <p:blipFill>
          <a:blip r:embed="rId2"/>
          <a:stretch>
            <a:fillRect/>
          </a:stretch>
        </p:blipFill>
        <p:spPr>
          <a:xfrm>
            <a:off x="1828800" y="3200399"/>
            <a:ext cx="6934200" cy="3333063"/>
          </a:xfrm>
          <a:prstGeom prst="rect">
            <a:avLst/>
          </a:prstGeom>
        </p:spPr>
      </p:pic>
    </p:spTree>
    <p:extLst>
      <p:ext uri="{BB962C8B-B14F-4D97-AF65-F5344CB8AC3E}">
        <p14:creationId xmlns:p14="http://schemas.microsoft.com/office/powerpoint/2010/main" val="2393490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985F-21B0-7185-5773-F1CEE427F5A5}"/>
              </a:ext>
            </a:extLst>
          </p:cNvPr>
          <p:cNvSpPr>
            <a:spLocks noGrp="1"/>
          </p:cNvSpPr>
          <p:nvPr>
            <p:ph type="title"/>
          </p:nvPr>
        </p:nvSpPr>
        <p:spPr/>
        <p:txBody>
          <a:bodyPr/>
          <a:lstStyle/>
          <a:p>
            <a:r>
              <a:rPr lang="en-US" dirty="0"/>
              <a:t>Data Partitioning</a:t>
            </a:r>
            <a:endParaRPr lang="en-IN" dirty="0"/>
          </a:p>
        </p:txBody>
      </p:sp>
      <p:sp>
        <p:nvSpPr>
          <p:cNvPr id="3" name="Text Placeholder 2">
            <a:extLst>
              <a:ext uri="{FF2B5EF4-FFF2-40B4-BE49-F238E27FC236}">
                <a16:creationId xmlns:a16="http://schemas.microsoft.com/office/drawing/2014/main" id="{AF4D966F-A30D-D246-7BF1-FC9182760062}"/>
              </a:ext>
            </a:extLst>
          </p:cNvPr>
          <p:cNvSpPr>
            <a:spLocks noGrp="1"/>
          </p:cNvSpPr>
          <p:nvPr>
            <p:ph type="body" idx="1"/>
          </p:nvPr>
        </p:nvSpPr>
        <p:spPr>
          <a:xfrm>
            <a:off x="500887" y="1143000"/>
            <a:ext cx="10358120" cy="1508105"/>
          </a:xfrm>
        </p:spPr>
        <p:txBody>
          <a:bodyPr/>
          <a:lstStyle/>
          <a:p>
            <a:pPr marL="342900" indent="-342900" algn="l" rtl="0" fontAlgn="base">
              <a:buFont typeface="Wingdings" panose="05000000000000000000" pitchFamily="2" charset="2"/>
              <a:buChar char="Ø"/>
            </a:pPr>
            <a:r>
              <a:rPr lang="en-US" sz="2000" kern="1200" spc="-5" dirty="0">
                <a:solidFill>
                  <a:schemeClr val="tx1"/>
                </a:solidFill>
              </a:rPr>
              <a:t> In Cassandra, the primary key consists of 2 parts:</a:t>
            </a:r>
          </a:p>
          <a:p>
            <a:pPr marL="800100" lvl="1" indent="-342900" algn="l" rtl="0" fontAlgn="base">
              <a:buFont typeface="Wingdings" panose="05000000000000000000" pitchFamily="2" charset="2"/>
              <a:buChar char="Ø"/>
            </a:pPr>
            <a:r>
              <a:rPr lang="en-US" sz="2000" kern="1200" spc="-5" dirty="0">
                <a:solidFill>
                  <a:schemeClr val="tx1"/>
                </a:solidFill>
              </a:rPr>
              <a:t>a mandatory partition key and</a:t>
            </a:r>
          </a:p>
          <a:p>
            <a:pPr marL="800100" lvl="1" indent="-342900" algn="l" rtl="0" fontAlgn="base">
              <a:buFont typeface="Wingdings" panose="05000000000000000000" pitchFamily="2" charset="2"/>
              <a:buChar char="Ø"/>
            </a:pPr>
            <a:r>
              <a:rPr lang="en-US" sz="2000" kern="1200" spc="-5" dirty="0">
                <a:solidFill>
                  <a:schemeClr val="tx1"/>
                </a:solidFill>
              </a:rPr>
              <a:t>an optional set of clustering columns.</a:t>
            </a:r>
          </a:p>
          <a:p>
            <a:pPr marL="342900" indent="-342900" algn="l" rtl="0" fontAlgn="base">
              <a:buFont typeface="Wingdings" panose="05000000000000000000" pitchFamily="2" charset="2"/>
              <a:buChar char="Ø"/>
            </a:pPr>
            <a:endParaRPr lang="en-US" sz="2000" kern="1200" spc="-5" dirty="0">
              <a:solidFill>
                <a:schemeClr val="tx1"/>
              </a:solidFill>
            </a:endParaRPr>
          </a:p>
          <a:p>
            <a:endParaRPr lang="en-IN" dirty="0"/>
          </a:p>
        </p:txBody>
      </p:sp>
      <p:pic>
        <p:nvPicPr>
          <p:cNvPr id="4" name="Picture 3">
            <a:extLst>
              <a:ext uri="{FF2B5EF4-FFF2-40B4-BE49-F238E27FC236}">
                <a16:creationId xmlns:a16="http://schemas.microsoft.com/office/drawing/2014/main" id="{247C5520-8362-0DEA-3ED0-64AD41C2E63E}"/>
              </a:ext>
            </a:extLst>
          </p:cNvPr>
          <p:cNvPicPr>
            <a:picLocks noChangeAspect="1"/>
          </p:cNvPicPr>
          <p:nvPr/>
        </p:nvPicPr>
        <p:blipFill>
          <a:blip r:embed="rId2"/>
          <a:stretch>
            <a:fillRect/>
          </a:stretch>
        </p:blipFill>
        <p:spPr>
          <a:xfrm>
            <a:off x="838200" y="2819400"/>
            <a:ext cx="8477833" cy="3112842"/>
          </a:xfrm>
          <a:prstGeom prst="rect">
            <a:avLst/>
          </a:prstGeom>
        </p:spPr>
      </p:pic>
    </p:spTree>
    <p:extLst>
      <p:ext uri="{BB962C8B-B14F-4D97-AF65-F5344CB8AC3E}">
        <p14:creationId xmlns:p14="http://schemas.microsoft.com/office/powerpoint/2010/main" val="401823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3BBC-13AC-2C6C-62E7-57D6C51C82D2}"/>
              </a:ext>
            </a:extLst>
          </p:cNvPr>
          <p:cNvSpPr>
            <a:spLocks noGrp="1"/>
          </p:cNvSpPr>
          <p:nvPr>
            <p:ph type="title"/>
          </p:nvPr>
        </p:nvSpPr>
        <p:spPr/>
        <p:txBody>
          <a:bodyPr/>
          <a:lstStyle/>
          <a:p>
            <a:r>
              <a:rPr lang="en-US" dirty="0"/>
              <a:t>Data Partitioning</a:t>
            </a:r>
            <a:endParaRPr lang="en-IN" dirty="0"/>
          </a:p>
        </p:txBody>
      </p:sp>
      <p:sp>
        <p:nvSpPr>
          <p:cNvPr id="3" name="Text Placeholder 2">
            <a:extLst>
              <a:ext uri="{FF2B5EF4-FFF2-40B4-BE49-F238E27FC236}">
                <a16:creationId xmlns:a16="http://schemas.microsoft.com/office/drawing/2014/main" id="{E0C73027-ABB5-6C72-0D60-971E76D05613}"/>
              </a:ext>
            </a:extLst>
          </p:cNvPr>
          <p:cNvSpPr>
            <a:spLocks noGrp="1"/>
          </p:cNvSpPr>
          <p:nvPr>
            <p:ph type="body" idx="1"/>
          </p:nvPr>
        </p:nvSpPr>
        <p:spPr>
          <a:xfrm>
            <a:off x="916939" y="1140586"/>
            <a:ext cx="10358120" cy="4985980"/>
          </a:xfrm>
        </p:spPr>
        <p:txBody>
          <a:bodyPr/>
          <a:lstStyle/>
          <a:p>
            <a:endParaRPr lang="en-US"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US" b="0" i="0" dirty="0">
                <a:solidFill>
                  <a:srgbClr val="0A0A23"/>
                </a:solidFill>
                <a:effectLst/>
                <a:latin typeface="Lato" panose="020F0502020204030203" pitchFamily="34" charset="0"/>
              </a:rPr>
              <a:t>The first group of the primary key defines the partition key. All other elements of the primary key are clustering columns:</a:t>
            </a:r>
            <a:endParaRPr lang="en-IN" dirty="0"/>
          </a:p>
        </p:txBody>
      </p:sp>
      <p:pic>
        <p:nvPicPr>
          <p:cNvPr id="4" name="Picture 3">
            <a:extLst>
              <a:ext uri="{FF2B5EF4-FFF2-40B4-BE49-F238E27FC236}">
                <a16:creationId xmlns:a16="http://schemas.microsoft.com/office/drawing/2014/main" id="{A13A883E-37A6-8EB9-42C2-D2AE288E0275}"/>
              </a:ext>
            </a:extLst>
          </p:cNvPr>
          <p:cNvPicPr>
            <a:picLocks noChangeAspect="1"/>
          </p:cNvPicPr>
          <p:nvPr/>
        </p:nvPicPr>
        <p:blipFill>
          <a:blip r:embed="rId2"/>
          <a:stretch>
            <a:fillRect/>
          </a:stretch>
        </p:blipFill>
        <p:spPr>
          <a:xfrm>
            <a:off x="1371600" y="1371600"/>
            <a:ext cx="7329066" cy="3600525"/>
          </a:xfrm>
          <a:prstGeom prst="rect">
            <a:avLst/>
          </a:prstGeom>
        </p:spPr>
      </p:pic>
    </p:spTree>
    <p:extLst>
      <p:ext uri="{BB962C8B-B14F-4D97-AF65-F5344CB8AC3E}">
        <p14:creationId xmlns:p14="http://schemas.microsoft.com/office/powerpoint/2010/main" val="303979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28625">
              <a:lnSpc>
                <a:spcPct val="100000"/>
              </a:lnSpc>
            </a:pPr>
            <a:r>
              <a:rPr spc="-10" dirty="0"/>
              <a:t>Agenda</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12700">
              <a:lnSpc>
                <a:spcPct val="100000"/>
              </a:lnSpc>
              <a:tabLst>
                <a:tab pos="355600" algn="l"/>
              </a:tabLst>
            </a:pPr>
            <a:r>
              <a:rPr sz="1400" spc="-135" dirty="0">
                <a:solidFill>
                  <a:srgbClr val="0E6EC5"/>
                </a:solidFill>
                <a:latin typeface="Microsoft Sans Serif"/>
                <a:cs typeface="Microsoft Sans Serif"/>
              </a:rPr>
              <a:t>	</a:t>
            </a:r>
            <a:r>
              <a:rPr spc="-15" dirty="0"/>
              <a:t>A</a:t>
            </a:r>
            <a:r>
              <a:rPr dirty="0"/>
              <a:t>p</a:t>
            </a:r>
            <a:r>
              <a:rPr spc="-5" dirty="0"/>
              <a:t>ach</a:t>
            </a:r>
            <a:r>
              <a:rPr dirty="0"/>
              <a:t>e C</a:t>
            </a:r>
            <a:r>
              <a:rPr spc="-5" dirty="0"/>
              <a:t>a</a:t>
            </a:r>
            <a:r>
              <a:rPr dirty="0"/>
              <a:t>ssa</a:t>
            </a:r>
            <a:r>
              <a:rPr spc="-5" dirty="0"/>
              <a:t>n</a:t>
            </a:r>
            <a:r>
              <a:rPr spc="5" dirty="0"/>
              <a:t>d</a:t>
            </a:r>
            <a:r>
              <a:rPr dirty="0"/>
              <a:t>ra</a:t>
            </a:r>
            <a:r>
              <a:rPr spc="-10" dirty="0"/>
              <a:t> </a:t>
            </a:r>
            <a:r>
              <a:rPr dirty="0">
                <a:latin typeface="Trebuchet MS"/>
                <a:cs typeface="Trebuchet MS"/>
              </a:rPr>
              <a:t>–</a:t>
            </a:r>
            <a:r>
              <a:rPr spc="-100" dirty="0">
                <a:latin typeface="Trebuchet MS"/>
                <a:cs typeface="Trebuchet MS"/>
              </a:rPr>
              <a:t> </a:t>
            </a:r>
            <a:r>
              <a:rPr spc="-15" dirty="0"/>
              <a:t>A</a:t>
            </a:r>
            <a:r>
              <a:rPr dirty="0"/>
              <a:t>n</a:t>
            </a:r>
            <a:r>
              <a:rPr spc="-5" dirty="0"/>
              <a:t> Intr</a:t>
            </a:r>
            <a:r>
              <a:rPr spc="-10" dirty="0"/>
              <a:t>o</a:t>
            </a:r>
            <a:r>
              <a:rPr dirty="0"/>
              <a:t>d</a:t>
            </a:r>
            <a:r>
              <a:rPr spc="-5" dirty="0"/>
              <a:t>uc</a:t>
            </a:r>
            <a:r>
              <a:rPr spc="-10" dirty="0"/>
              <a:t>t</a:t>
            </a:r>
            <a:r>
              <a:rPr spc="-5" dirty="0"/>
              <a:t>ion</a:t>
            </a:r>
            <a:endParaRPr sz="1400">
              <a:latin typeface="Trebuchet MS"/>
              <a:cs typeface="Trebuchet MS"/>
            </a:endParaRPr>
          </a:p>
          <a:p>
            <a:pPr marL="12700">
              <a:lnSpc>
                <a:spcPct val="100000"/>
              </a:lnSpc>
              <a:spcBef>
                <a:spcPts val="994"/>
              </a:spcBef>
              <a:tabLst>
                <a:tab pos="355600" algn="l"/>
              </a:tabLst>
            </a:pPr>
            <a:r>
              <a:rPr sz="1450" spc="-185" dirty="0">
                <a:solidFill>
                  <a:srgbClr val="0E6EC5"/>
                </a:solidFill>
                <a:latin typeface="Microsoft Sans Serif"/>
                <a:cs typeface="Microsoft Sans Serif"/>
              </a:rPr>
              <a:t>	</a:t>
            </a:r>
            <a:r>
              <a:rPr dirty="0"/>
              <a:t>Fe</a:t>
            </a:r>
            <a:r>
              <a:rPr spc="-5" dirty="0"/>
              <a:t>ature</a:t>
            </a:r>
            <a:r>
              <a:rPr dirty="0"/>
              <a:t>s</a:t>
            </a:r>
            <a:r>
              <a:rPr spc="10" dirty="0"/>
              <a:t> </a:t>
            </a:r>
            <a:r>
              <a:rPr spc="-15" dirty="0"/>
              <a:t>o</a:t>
            </a:r>
            <a:r>
              <a:rPr spc="-5" dirty="0"/>
              <a:t>f C</a:t>
            </a:r>
            <a:r>
              <a:rPr dirty="0"/>
              <a:t>a</a:t>
            </a:r>
            <a:r>
              <a:rPr spc="-5" dirty="0"/>
              <a:t>ssan</a:t>
            </a:r>
            <a:r>
              <a:rPr spc="5" dirty="0"/>
              <a:t>d</a:t>
            </a:r>
            <a:r>
              <a:rPr dirty="0"/>
              <a:t>ra</a:t>
            </a:r>
            <a:endParaRPr sz="1450">
              <a:latin typeface="Microsoft Sans Serif"/>
              <a:cs typeface="Microsoft Sans Serif"/>
            </a:endParaRPr>
          </a:p>
          <a:p>
            <a:pPr marL="756285" indent="-286385">
              <a:lnSpc>
                <a:spcPct val="100000"/>
              </a:lnSpc>
              <a:spcBef>
                <a:spcPts val="994"/>
              </a:spcBef>
              <a:buClr>
                <a:srgbClr val="0E6EC5"/>
              </a:buClr>
              <a:buSzPct val="80555"/>
              <a:buFont typeface="Wingdings"/>
              <a:buChar char=""/>
              <a:tabLst>
                <a:tab pos="756920" algn="l"/>
              </a:tabLst>
            </a:pPr>
            <a:r>
              <a:rPr spc="-90" dirty="0"/>
              <a:t>P</a:t>
            </a:r>
            <a:r>
              <a:rPr spc="-5" dirty="0"/>
              <a:t>e</a:t>
            </a:r>
            <a:r>
              <a:rPr dirty="0"/>
              <a:t>e</a:t>
            </a:r>
            <a:r>
              <a:rPr spc="-10" dirty="0"/>
              <a:t>r</a:t>
            </a:r>
            <a:r>
              <a:rPr spc="-5" dirty="0"/>
              <a:t>-</a:t>
            </a:r>
            <a:r>
              <a:rPr spc="-10" dirty="0"/>
              <a:t>to</a:t>
            </a:r>
            <a:r>
              <a:rPr spc="-5" dirty="0"/>
              <a:t>-</a:t>
            </a:r>
            <a:r>
              <a:rPr spc="-90" dirty="0"/>
              <a:t>P</a:t>
            </a:r>
            <a:r>
              <a:rPr spc="-5" dirty="0"/>
              <a:t>e</a:t>
            </a:r>
            <a:r>
              <a:rPr dirty="0"/>
              <a:t>e</a:t>
            </a:r>
            <a:r>
              <a:rPr spc="-5" dirty="0"/>
              <a:t>r</a:t>
            </a:r>
            <a:r>
              <a:rPr dirty="0"/>
              <a:t> </a:t>
            </a:r>
            <a:r>
              <a:rPr spc="-5" dirty="0"/>
              <a:t>N</a:t>
            </a:r>
            <a:r>
              <a:rPr dirty="0"/>
              <a:t>e</a:t>
            </a:r>
            <a:r>
              <a:rPr spc="-5" dirty="0"/>
              <a:t>tw</a:t>
            </a:r>
            <a:r>
              <a:rPr spc="-10" dirty="0"/>
              <a:t>o</a:t>
            </a:r>
            <a:r>
              <a:rPr dirty="0"/>
              <a:t>rk</a:t>
            </a:r>
          </a:p>
          <a:p>
            <a:pPr marL="756285" indent="-286385">
              <a:lnSpc>
                <a:spcPct val="100000"/>
              </a:lnSpc>
              <a:spcBef>
                <a:spcPts val="1005"/>
              </a:spcBef>
              <a:buClr>
                <a:srgbClr val="0E6EC5"/>
              </a:buClr>
              <a:buSzPct val="80555"/>
              <a:buFont typeface="Wingdings"/>
              <a:buChar char=""/>
              <a:tabLst>
                <a:tab pos="756920" algn="l"/>
              </a:tabLst>
            </a:pPr>
            <a:r>
              <a:rPr spc="-95" dirty="0"/>
              <a:t>W</a:t>
            </a:r>
            <a:r>
              <a:rPr dirty="0"/>
              <a:t>ri</a:t>
            </a:r>
            <a:r>
              <a:rPr spc="-10" dirty="0"/>
              <a:t>t</a:t>
            </a:r>
            <a:r>
              <a:rPr spc="-5" dirty="0"/>
              <a:t>e</a:t>
            </a:r>
            <a:r>
              <a:rPr dirty="0"/>
              <a:t>s </a:t>
            </a:r>
            <a:r>
              <a:rPr spc="-5" dirty="0"/>
              <a:t>i</a:t>
            </a:r>
            <a:r>
              <a:rPr dirty="0"/>
              <a:t>n</a:t>
            </a:r>
            <a:r>
              <a:rPr spc="-5" dirty="0"/>
              <a:t> </a:t>
            </a:r>
            <a:r>
              <a:rPr dirty="0"/>
              <a:t>C</a:t>
            </a:r>
            <a:r>
              <a:rPr spc="-5" dirty="0"/>
              <a:t>a</a:t>
            </a:r>
            <a:r>
              <a:rPr dirty="0"/>
              <a:t>ssa</a:t>
            </a:r>
            <a:r>
              <a:rPr spc="-5" dirty="0"/>
              <a:t>n</a:t>
            </a:r>
            <a:r>
              <a:rPr spc="5" dirty="0"/>
              <a:t>d</a:t>
            </a:r>
            <a:r>
              <a:rPr dirty="0"/>
              <a:t>ra</a:t>
            </a:r>
          </a:p>
          <a:p>
            <a:pPr marL="756285" indent="-286385">
              <a:lnSpc>
                <a:spcPct val="100000"/>
              </a:lnSpc>
              <a:spcBef>
                <a:spcPts val="994"/>
              </a:spcBef>
              <a:buClr>
                <a:srgbClr val="0E6EC5"/>
              </a:buClr>
              <a:buSzPct val="80555"/>
              <a:buFont typeface="Wingdings"/>
              <a:buChar char=""/>
              <a:tabLst>
                <a:tab pos="756920" algn="l"/>
              </a:tabLst>
            </a:pPr>
            <a:r>
              <a:rPr spc="-5" dirty="0"/>
              <a:t>Hinte</a:t>
            </a:r>
            <a:r>
              <a:rPr dirty="0"/>
              <a:t>d </a:t>
            </a:r>
            <a:r>
              <a:rPr spc="-5" dirty="0"/>
              <a:t>Han</a:t>
            </a:r>
            <a:r>
              <a:rPr dirty="0"/>
              <a:t>d</a:t>
            </a:r>
            <a:r>
              <a:rPr spc="-15" dirty="0"/>
              <a:t>o</a:t>
            </a:r>
            <a:r>
              <a:rPr spc="-10" dirty="0"/>
              <a:t>ff</a:t>
            </a:r>
            <a:r>
              <a:rPr spc="-5" dirty="0"/>
              <a:t>s</a:t>
            </a:r>
          </a:p>
          <a:p>
            <a:pPr marL="756285" indent="-286385">
              <a:lnSpc>
                <a:spcPct val="100000"/>
              </a:lnSpc>
              <a:spcBef>
                <a:spcPts val="994"/>
              </a:spcBef>
              <a:buClr>
                <a:srgbClr val="0E6EC5"/>
              </a:buClr>
              <a:buSzPct val="77777"/>
              <a:buFont typeface="Wingdings"/>
              <a:buChar char=""/>
              <a:tabLst>
                <a:tab pos="756920" algn="l"/>
              </a:tabLst>
            </a:pPr>
            <a:r>
              <a:rPr spc="-235" dirty="0"/>
              <a:t>T</a:t>
            </a:r>
            <a:r>
              <a:rPr spc="-5" dirty="0"/>
              <a:t>un</a:t>
            </a:r>
            <a:r>
              <a:rPr dirty="0"/>
              <a:t>able</a:t>
            </a:r>
            <a:r>
              <a:rPr spc="-5" dirty="0"/>
              <a:t> Consi</a:t>
            </a:r>
            <a:r>
              <a:rPr spc="5" dirty="0"/>
              <a:t>s</a:t>
            </a:r>
            <a:r>
              <a:rPr spc="-5" dirty="0"/>
              <a:t>tency</a:t>
            </a:r>
            <a:r>
              <a:rPr dirty="0"/>
              <a:t>: </a:t>
            </a:r>
            <a:r>
              <a:rPr spc="-80" dirty="0"/>
              <a:t>R</a:t>
            </a:r>
            <a:r>
              <a:rPr spc="-5" dirty="0"/>
              <a:t>e</a:t>
            </a:r>
            <a:r>
              <a:rPr dirty="0"/>
              <a:t>ad </a:t>
            </a:r>
            <a:r>
              <a:rPr spc="-5" dirty="0"/>
              <a:t>Consi</a:t>
            </a:r>
            <a:r>
              <a:rPr spc="5" dirty="0"/>
              <a:t>s</a:t>
            </a:r>
            <a:r>
              <a:rPr spc="-5" dirty="0"/>
              <a:t>tenc</a:t>
            </a:r>
            <a:r>
              <a:rPr dirty="0"/>
              <a:t>y</a:t>
            </a:r>
            <a:r>
              <a:rPr spc="-15" dirty="0"/>
              <a:t> </a:t>
            </a:r>
            <a:r>
              <a:rPr spc="-5" dirty="0"/>
              <a:t>an</a:t>
            </a:r>
            <a:r>
              <a:rPr dirty="0"/>
              <a:t>d</a:t>
            </a:r>
            <a:r>
              <a:rPr spc="-10" dirty="0"/>
              <a:t> </a:t>
            </a:r>
            <a:r>
              <a:rPr spc="-95" dirty="0"/>
              <a:t>W</a:t>
            </a:r>
            <a:r>
              <a:rPr dirty="0"/>
              <a:t>ri</a:t>
            </a:r>
            <a:r>
              <a:rPr spc="-10" dirty="0"/>
              <a:t>t</a:t>
            </a:r>
            <a:r>
              <a:rPr dirty="0"/>
              <a:t>e</a:t>
            </a:r>
            <a:r>
              <a:rPr spc="10" dirty="0"/>
              <a:t> </a:t>
            </a:r>
            <a:r>
              <a:rPr spc="-5" dirty="0"/>
              <a:t>Consi</a:t>
            </a:r>
            <a:r>
              <a:rPr spc="5" dirty="0"/>
              <a:t>s</a:t>
            </a:r>
            <a:r>
              <a:rPr spc="-5" dirty="0"/>
              <a:t>tency</a:t>
            </a:r>
          </a:p>
          <a:p>
            <a:pPr marL="12700">
              <a:lnSpc>
                <a:spcPct val="100000"/>
              </a:lnSpc>
              <a:spcBef>
                <a:spcPts val="1005"/>
              </a:spcBef>
              <a:tabLst>
                <a:tab pos="355600" algn="l"/>
              </a:tabLst>
            </a:pPr>
            <a:r>
              <a:rPr sz="1450" spc="-185" dirty="0">
                <a:solidFill>
                  <a:srgbClr val="0E6EC5"/>
                </a:solidFill>
                <a:latin typeface="Microsoft Sans Serif"/>
                <a:cs typeface="Microsoft Sans Serif"/>
              </a:rPr>
              <a:t>	</a:t>
            </a:r>
            <a:r>
              <a:rPr spc="-5" dirty="0"/>
              <a:t>CQ</a:t>
            </a:r>
            <a:r>
              <a:rPr dirty="0"/>
              <a:t>L</a:t>
            </a:r>
            <a:r>
              <a:rPr spc="-75" dirty="0"/>
              <a:t> </a:t>
            </a:r>
            <a:r>
              <a:rPr spc="-5" dirty="0"/>
              <a:t>Dat</a:t>
            </a:r>
            <a:r>
              <a:rPr dirty="0"/>
              <a:t>a</a:t>
            </a:r>
            <a:r>
              <a:rPr spc="-40" dirty="0"/>
              <a:t> </a:t>
            </a:r>
            <a:r>
              <a:rPr spc="-210" dirty="0"/>
              <a:t>T</a:t>
            </a:r>
            <a:r>
              <a:rPr spc="-5" dirty="0"/>
              <a:t>y</a:t>
            </a:r>
            <a:r>
              <a:rPr dirty="0"/>
              <a:t>p</a:t>
            </a:r>
            <a:r>
              <a:rPr spc="-5" dirty="0"/>
              <a:t>es</a:t>
            </a:r>
            <a:endParaRPr sz="1450">
              <a:latin typeface="Microsoft Sans Serif"/>
              <a:cs typeface="Microsoft Sans Serif"/>
            </a:endParaRPr>
          </a:p>
          <a:p>
            <a:pPr marL="12700">
              <a:lnSpc>
                <a:spcPct val="100000"/>
              </a:lnSpc>
              <a:spcBef>
                <a:spcPts val="994"/>
              </a:spcBef>
              <a:tabLst>
                <a:tab pos="355600" algn="l"/>
              </a:tabLst>
            </a:pPr>
            <a:r>
              <a:rPr sz="1400" spc="-135" dirty="0">
                <a:solidFill>
                  <a:srgbClr val="0E6EC5"/>
                </a:solidFill>
                <a:latin typeface="Microsoft Sans Serif"/>
                <a:cs typeface="Microsoft Sans Serif"/>
              </a:rPr>
              <a:t>	</a:t>
            </a:r>
            <a:r>
              <a:rPr spc="-5" dirty="0"/>
              <a:t>CQLSH</a:t>
            </a:r>
            <a:endParaRPr sz="1400">
              <a:latin typeface="Microsoft Sans Serif"/>
              <a:cs typeface="Microsoft Sans Serif"/>
            </a:endParaRPr>
          </a:p>
          <a:p>
            <a:pPr marL="12700">
              <a:lnSpc>
                <a:spcPct val="100000"/>
              </a:lnSpc>
              <a:spcBef>
                <a:spcPts val="994"/>
              </a:spcBef>
              <a:tabLst>
                <a:tab pos="355600" algn="l"/>
              </a:tabLst>
            </a:pPr>
            <a:r>
              <a:rPr sz="1450" spc="-185" dirty="0">
                <a:solidFill>
                  <a:srgbClr val="0E6EC5"/>
                </a:solidFill>
                <a:latin typeface="Microsoft Sans Serif"/>
                <a:cs typeface="Microsoft Sans Serif"/>
              </a:rPr>
              <a:t>	</a:t>
            </a:r>
            <a:r>
              <a:rPr spc="-5" dirty="0"/>
              <a:t>CRU</a:t>
            </a:r>
            <a:r>
              <a:rPr dirty="0"/>
              <a:t>D</a:t>
            </a:r>
            <a:r>
              <a:rPr spc="-20" dirty="0"/>
              <a:t> </a:t>
            </a:r>
            <a:r>
              <a:rPr dirty="0"/>
              <a:t>:</a:t>
            </a:r>
            <a:r>
              <a:rPr spc="-5" dirty="0"/>
              <a:t> In</a:t>
            </a:r>
            <a:r>
              <a:rPr dirty="0"/>
              <a:t>s</a:t>
            </a:r>
            <a:r>
              <a:rPr spc="-5" dirty="0"/>
              <a:t>ert</a:t>
            </a:r>
            <a:r>
              <a:rPr dirty="0"/>
              <a:t>,</a:t>
            </a:r>
            <a:r>
              <a:rPr spc="5" dirty="0"/>
              <a:t> </a:t>
            </a:r>
            <a:r>
              <a:rPr spc="-5" dirty="0"/>
              <a:t>Up</a:t>
            </a:r>
            <a:r>
              <a:rPr spc="5" dirty="0"/>
              <a:t>d</a:t>
            </a:r>
            <a:r>
              <a:rPr spc="-5" dirty="0"/>
              <a:t>ate</a:t>
            </a:r>
            <a:r>
              <a:rPr dirty="0"/>
              <a:t>,</a:t>
            </a:r>
            <a:r>
              <a:rPr spc="-15" dirty="0"/>
              <a:t> </a:t>
            </a:r>
            <a:r>
              <a:rPr spc="-5" dirty="0"/>
              <a:t>Delet</a:t>
            </a:r>
            <a:r>
              <a:rPr dirty="0"/>
              <a:t>e</a:t>
            </a:r>
            <a:r>
              <a:rPr spc="10" dirty="0"/>
              <a:t> </a:t>
            </a:r>
            <a:r>
              <a:rPr spc="-5" dirty="0"/>
              <a:t>an</a:t>
            </a:r>
            <a:r>
              <a:rPr dirty="0"/>
              <a:t>d</a:t>
            </a:r>
            <a:r>
              <a:rPr spc="-10" dirty="0"/>
              <a:t> </a:t>
            </a:r>
            <a:r>
              <a:rPr dirty="0"/>
              <a:t>Select</a:t>
            </a:r>
            <a:endParaRPr sz="1450">
              <a:latin typeface="Microsoft Sans Serif"/>
              <a:cs typeface="Microsoft Sans Serif"/>
            </a:endParaRPr>
          </a:p>
          <a:p>
            <a:pPr marL="12700">
              <a:lnSpc>
                <a:spcPct val="100000"/>
              </a:lnSpc>
              <a:spcBef>
                <a:spcPts val="1005"/>
              </a:spcBef>
              <a:tabLst>
                <a:tab pos="355600" algn="l"/>
              </a:tabLst>
            </a:pPr>
            <a:r>
              <a:rPr sz="1400" spc="-135" dirty="0">
                <a:solidFill>
                  <a:srgbClr val="0E6EC5"/>
                </a:solidFill>
                <a:latin typeface="Microsoft Sans Serif"/>
                <a:cs typeface="Microsoft Sans Serif"/>
              </a:rPr>
              <a:t>	</a:t>
            </a:r>
            <a:r>
              <a:rPr spc="-10" dirty="0"/>
              <a:t>Col</a:t>
            </a:r>
            <a:r>
              <a:rPr dirty="0"/>
              <a:t>lec</a:t>
            </a:r>
            <a:r>
              <a:rPr spc="-10" dirty="0"/>
              <a:t>t</a:t>
            </a:r>
            <a:r>
              <a:rPr spc="-5" dirty="0"/>
              <a:t>ion</a:t>
            </a:r>
            <a:r>
              <a:rPr dirty="0"/>
              <a:t>s</a:t>
            </a:r>
            <a:r>
              <a:rPr spc="-15" dirty="0"/>
              <a:t> </a:t>
            </a:r>
            <a:r>
              <a:rPr dirty="0"/>
              <a:t>:</a:t>
            </a:r>
            <a:r>
              <a:rPr spc="-5" dirty="0"/>
              <a:t> </a:t>
            </a:r>
            <a:r>
              <a:rPr dirty="0"/>
              <a:t>Se</a:t>
            </a:r>
            <a:r>
              <a:rPr spc="-10" dirty="0"/>
              <a:t>t</a:t>
            </a:r>
            <a:r>
              <a:rPr dirty="0"/>
              <a:t>,</a:t>
            </a:r>
            <a:r>
              <a:rPr spc="5" dirty="0"/>
              <a:t> </a:t>
            </a:r>
            <a:r>
              <a:rPr spc="-5" dirty="0"/>
              <a:t>Li</a:t>
            </a:r>
            <a:r>
              <a:rPr spc="5" dirty="0"/>
              <a:t>s</a:t>
            </a:r>
            <a:r>
              <a:rPr dirty="0"/>
              <a:t>t</a:t>
            </a:r>
            <a:r>
              <a:rPr spc="-20" dirty="0"/>
              <a:t> </a:t>
            </a:r>
            <a:r>
              <a:rPr spc="-5" dirty="0"/>
              <a:t>an</a:t>
            </a:r>
            <a:r>
              <a:rPr dirty="0"/>
              <a:t>d</a:t>
            </a:r>
            <a:r>
              <a:rPr spc="5" dirty="0"/>
              <a:t> </a:t>
            </a:r>
            <a:r>
              <a:rPr spc="-10" dirty="0"/>
              <a:t>M</a:t>
            </a:r>
            <a:r>
              <a:rPr spc="-5" dirty="0"/>
              <a:t>ap</a:t>
            </a:r>
            <a:endParaRPr sz="1400">
              <a:latin typeface="Microsoft Sans Serif"/>
              <a:cs typeface="Microsoft Sans Serif"/>
            </a:endParaRPr>
          </a:p>
          <a:p>
            <a:pPr marL="12700">
              <a:lnSpc>
                <a:spcPct val="100000"/>
              </a:lnSpc>
              <a:spcBef>
                <a:spcPts val="994"/>
              </a:spcBef>
              <a:tabLst>
                <a:tab pos="355600" algn="l"/>
              </a:tabLst>
            </a:pPr>
            <a:r>
              <a:rPr sz="1450" spc="-185" dirty="0">
                <a:solidFill>
                  <a:srgbClr val="0E6EC5"/>
                </a:solidFill>
                <a:latin typeface="Microsoft Sans Serif"/>
                <a:cs typeface="Microsoft Sans Serif"/>
              </a:rPr>
              <a:t>	</a:t>
            </a:r>
            <a:r>
              <a:rPr spc="-75" dirty="0"/>
              <a:t>T</a:t>
            </a:r>
            <a:r>
              <a:rPr spc="-5" dirty="0"/>
              <a:t>i</a:t>
            </a:r>
            <a:r>
              <a:rPr spc="5" dirty="0"/>
              <a:t>m</a:t>
            </a:r>
            <a:r>
              <a:rPr dirty="0"/>
              <a:t>e</a:t>
            </a:r>
            <a:r>
              <a:rPr spc="-40" dirty="0"/>
              <a:t> </a:t>
            </a:r>
            <a:r>
              <a:rPr spc="-229" dirty="0"/>
              <a:t>T</a:t>
            </a:r>
            <a:r>
              <a:rPr dirty="0"/>
              <a:t>o </a:t>
            </a:r>
            <a:r>
              <a:rPr spc="-5" dirty="0"/>
              <a:t>Liv</a:t>
            </a:r>
            <a:r>
              <a:rPr dirty="0"/>
              <a:t>e</a:t>
            </a:r>
            <a:r>
              <a:rPr spc="5" dirty="0"/>
              <a:t> </a:t>
            </a:r>
            <a:r>
              <a:rPr spc="-5" dirty="0"/>
              <a:t>(T</a:t>
            </a:r>
            <a:r>
              <a:rPr spc="-10" dirty="0"/>
              <a:t>T</a:t>
            </a:r>
            <a:r>
              <a:rPr spc="-5" dirty="0"/>
              <a:t>L)</a:t>
            </a:r>
            <a:endParaRPr sz="1450">
              <a:latin typeface="Microsoft Sans Serif"/>
              <a:cs typeface="Microsoft Sans Serif"/>
            </a:endParaRPr>
          </a:p>
          <a:p>
            <a:pPr marL="12700">
              <a:lnSpc>
                <a:spcPct val="100000"/>
              </a:lnSpc>
              <a:spcBef>
                <a:spcPts val="994"/>
              </a:spcBef>
              <a:tabLst>
                <a:tab pos="355600" algn="l"/>
              </a:tabLst>
            </a:pPr>
            <a:r>
              <a:rPr sz="1450" spc="-185" dirty="0">
                <a:solidFill>
                  <a:srgbClr val="0E6EC5"/>
                </a:solidFill>
                <a:latin typeface="Microsoft Sans Serif"/>
                <a:cs typeface="Microsoft Sans Serif"/>
              </a:rPr>
              <a:t>	</a:t>
            </a:r>
            <a:r>
              <a:rPr spc="-5" dirty="0"/>
              <a:t>I</a:t>
            </a:r>
            <a:r>
              <a:rPr spc="5" dirty="0"/>
              <a:t>m</a:t>
            </a:r>
            <a:r>
              <a:rPr dirty="0"/>
              <a:t>p</a:t>
            </a:r>
            <a:r>
              <a:rPr spc="-15" dirty="0"/>
              <a:t>o</a:t>
            </a:r>
            <a:r>
              <a:rPr dirty="0"/>
              <a:t>rt</a:t>
            </a:r>
            <a:r>
              <a:rPr spc="-10" dirty="0"/>
              <a:t> </a:t>
            </a:r>
            <a:r>
              <a:rPr spc="-5" dirty="0"/>
              <a:t>an</a:t>
            </a:r>
            <a:r>
              <a:rPr dirty="0"/>
              <a:t>d</a:t>
            </a:r>
            <a:r>
              <a:rPr spc="-5" dirty="0"/>
              <a:t> E</a:t>
            </a:r>
            <a:r>
              <a:rPr spc="-15" dirty="0"/>
              <a:t>x</a:t>
            </a:r>
            <a:r>
              <a:rPr dirty="0"/>
              <a:t>p</a:t>
            </a:r>
            <a:r>
              <a:rPr spc="-15" dirty="0"/>
              <a:t>o</a:t>
            </a:r>
            <a:r>
              <a:rPr dirty="0"/>
              <a:t>rt</a:t>
            </a:r>
            <a:endParaRPr sz="1450">
              <a:latin typeface="Microsoft Sans Serif"/>
              <a:cs typeface="Microsoft Sans Serif"/>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3047-0471-31E9-3FC9-1E61EA1E68C9}"/>
              </a:ext>
            </a:extLst>
          </p:cNvPr>
          <p:cNvSpPr>
            <a:spLocks noGrp="1"/>
          </p:cNvSpPr>
          <p:nvPr>
            <p:ph type="title"/>
          </p:nvPr>
        </p:nvSpPr>
        <p:spPr/>
        <p:txBody>
          <a:bodyPr/>
          <a:lstStyle/>
          <a:p>
            <a:r>
              <a:rPr lang="en-US" dirty="0"/>
              <a:t>Data Partitioning</a:t>
            </a:r>
            <a:endParaRPr lang="en-IN" dirty="0"/>
          </a:p>
        </p:txBody>
      </p:sp>
      <p:sp>
        <p:nvSpPr>
          <p:cNvPr id="3" name="Text Placeholder 2">
            <a:extLst>
              <a:ext uri="{FF2B5EF4-FFF2-40B4-BE49-F238E27FC236}">
                <a16:creationId xmlns:a16="http://schemas.microsoft.com/office/drawing/2014/main" id="{F0F8DE54-5AA8-A2A7-0D1E-90F4AA943C8E}"/>
              </a:ext>
            </a:extLst>
          </p:cNvPr>
          <p:cNvSpPr>
            <a:spLocks noGrp="1"/>
          </p:cNvSpPr>
          <p:nvPr>
            <p:ph type="body" idx="1"/>
          </p:nvPr>
        </p:nvSpPr>
        <p:spPr>
          <a:xfrm>
            <a:off x="916939" y="1140586"/>
            <a:ext cx="10358120" cy="276999"/>
          </a:xfrm>
        </p:spPr>
        <p:txBody>
          <a:bodyPr/>
          <a:lstStyle/>
          <a:p>
            <a:r>
              <a:rPr lang="en-US" b="0" i="0" dirty="0">
                <a:solidFill>
                  <a:srgbClr val="0A0A23"/>
                </a:solidFill>
                <a:effectLst/>
                <a:latin typeface="Lato" panose="020F0502020204030203" pitchFamily="34" charset="0"/>
              </a:rPr>
              <a:t>In the context of partitioning, the words partition and shard can be used interchangeably.</a:t>
            </a:r>
            <a:endParaRPr lang="en-IN" dirty="0"/>
          </a:p>
        </p:txBody>
      </p:sp>
      <p:pic>
        <p:nvPicPr>
          <p:cNvPr id="4" name="Picture 3">
            <a:extLst>
              <a:ext uri="{FF2B5EF4-FFF2-40B4-BE49-F238E27FC236}">
                <a16:creationId xmlns:a16="http://schemas.microsoft.com/office/drawing/2014/main" id="{0B1E1D3D-D631-9828-1222-31359BA17F55}"/>
              </a:ext>
            </a:extLst>
          </p:cNvPr>
          <p:cNvPicPr>
            <a:picLocks noChangeAspect="1"/>
          </p:cNvPicPr>
          <p:nvPr/>
        </p:nvPicPr>
        <p:blipFill>
          <a:blip r:embed="rId3"/>
          <a:stretch>
            <a:fillRect/>
          </a:stretch>
        </p:blipFill>
        <p:spPr>
          <a:xfrm>
            <a:off x="924279" y="1983614"/>
            <a:ext cx="8524521" cy="3733800"/>
          </a:xfrm>
          <a:prstGeom prst="rect">
            <a:avLst/>
          </a:prstGeom>
        </p:spPr>
      </p:pic>
    </p:spTree>
    <p:extLst>
      <p:ext uri="{BB962C8B-B14F-4D97-AF65-F5344CB8AC3E}">
        <p14:creationId xmlns:p14="http://schemas.microsoft.com/office/powerpoint/2010/main" val="1092411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98CE-3520-D4E2-2C56-EF500A3CA228}"/>
              </a:ext>
            </a:extLst>
          </p:cNvPr>
          <p:cNvSpPr>
            <a:spLocks noGrp="1"/>
          </p:cNvSpPr>
          <p:nvPr>
            <p:ph type="title"/>
          </p:nvPr>
        </p:nvSpPr>
        <p:spPr/>
        <p:txBody>
          <a:bodyPr/>
          <a:lstStyle/>
          <a:p>
            <a:r>
              <a:rPr lang="en-US" dirty="0"/>
              <a:t>Data Partitioning</a:t>
            </a:r>
            <a:endParaRPr lang="en-IN" dirty="0"/>
          </a:p>
        </p:txBody>
      </p:sp>
      <p:sp>
        <p:nvSpPr>
          <p:cNvPr id="3" name="Text Placeholder 2">
            <a:extLst>
              <a:ext uri="{FF2B5EF4-FFF2-40B4-BE49-F238E27FC236}">
                <a16:creationId xmlns:a16="http://schemas.microsoft.com/office/drawing/2014/main" id="{4320559E-DBE6-931D-7C00-85D5028AC27B}"/>
              </a:ext>
            </a:extLst>
          </p:cNvPr>
          <p:cNvSpPr>
            <a:spLocks noGrp="1"/>
          </p:cNvSpPr>
          <p:nvPr>
            <p:ph type="body" idx="1"/>
          </p:nvPr>
        </p:nvSpPr>
        <p:spPr/>
        <p:txBody>
          <a:bodyPr/>
          <a:lstStyle/>
          <a:p>
            <a:endParaRPr lang="en-IN" dirty="0"/>
          </a:p>
        </p:txBody>
      </p:sp>
      <p:pic>
        <p:nvPicPr>
          <p:cNvPr id="4" name="Picture 3">
            <a:extLst>
              <a:ext uri="{FF2B5EF4-FFF2-40B4-BE49-F238E27FC236}">
                <a16:creationId xmlns:a16="http://schemas.microsoft.com/office/drawing/2014/main" id="{2DC0CEDB-FF3D-C012-F9AA-EBCDE7C5D2C9}"/>
              </a:ext>
            </a:extLst>
          </p:cNvPr>
          <p:cNvPicPr>
            <a:picLocks noChangeAspect="1"/>
          </p:cNvPicPr>
          <p:nvPr/>
        </p:nvPicPr>
        <p:blipFill>
          <a:blip r:embed="rId2"/>
          <a:stretch>
            <a:fillRect/>
          </a:stretch>
        </p:blipFill>
        <p:spPr>
          <a:xfrm>
            <a:off x="1600200" y="1524000"/>
            <a:ext cx="6717358" cy="3372059"/>
          </a:xfrm>
          <a:prstGeom prst="rect">
            <a:avLst/>
          </a:prstGeom>
        </p:spPr>
      </p:pic>
    </p:spTree>
    <p:extLst>
      <p:ext uri="{BB962C8B-B14F-4D97-AF65-F5344CB8AC3E}">
        <p14:creationId xmlns:p14="http://schemas.microsoft.com/office/powerpoint/2010/main" val="998270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8A37-836E-11F2-8DB5-51B734358B48}"/>
              </a:ext>
            </a:extLst>
          </p:cNvPr>
          <p:cNvSpPr>
            <a:spLocks noGrp="1"/>
          </p:cNvSpPr>
          <p:nvPr>
            <p:ph type="title"/>
          </p:nvPr>
        </p:nvSpPr>
        <p:spPr/>
        <p:txBody>
          <a:bodyPr/>
          <a:lstStyle/>
          <a:p>
            <a:r>
              <a:rPr lang="en-US" dirty="0"/>
              <a:t>Data Partitioning</a:t>
            </a:r>
            <a:endParaRPr lang="en-IN" dirty="0"/>
          </a:p>
        </p:txBody>
      </p:sp>
      <p:sp>
        <p:nvSpPr>
          <p:cNvPr id="3" name="Text Placeholder 2">
            <a:extLst>
              <a:ext uri="{FF2B5EF4-FFF2-40B4-BE49-F238E27FC236}">
                <a16:creationId xmlns:a16="http://schemas.microsoft.com/office/drawing/2014/main" id="{2E2FE22B-A9E2-80B0-B24E-5CDB9471243D}"/>
              </a:ext>
            </a:extLst>
          </p:cNvPr>
          <p:cNvSpPr>
            <a:spLocks noGrp="1"/>
          </p:cNvSpPr>
          <p:nvPr>
            <p:ph type="body" idx="1"/>
          </p:nvPr>
        </p:nvSpPr>
        <p:spPr>
          <a:xfrm>
            <a:off x="228600" y="1219200"/>
            <a:ext cx="10358120" cy="1107996"/>
          </a:xfrm>
        </p:spPr>
        <p:txBody>
          <a:bodyPr/>
          <a:lstStyle/>
          <a:p>
            <a:r>
              <a:rPr lang="en-US" dirty="0" err="1"/>
              <a:t>cqlsh</a:t>
            </a:r>
            <a:r>
              <a:rPr lang="en-US" dirty="0">
                <a:solidFill>
                  <a:srgbClr val="9A6E3A"/>
                </a:solidFill>
                <a:effectLst/>
                <a:latin typeface="inherit"/>
              </a:rPr>
              <a:t>&gt;</a:t>
            </a:r>
            <a:r>
              <a:rPr lang="en-US" dirty="0"/>
              <a:t> SELECT * FROM </a:t>
            </a:r>
            <a:r>
              <a:rPr lang="en-US" dirty="0" err="1"/>
              <a:t>learn_cassandra.users_by_email</a:t>
            </a:r>
            <a:r>
              <a:rPr lang="en-US" dirty="0"/>
              <a:t> WHERE </a:t>
            </a:r>
            <a:r>
              <a:rPr lang="en-US" dirty="0" err="1">
                <a:solidFill>
                  <a:srgbClr val="EE9900"/>
                </a:solidFill>
                <a:effectLst/>
                <a:latin typeface="inherit"/>
              </a:rPr>
              <a:t>user_email</a:t>
            </a:r>
            <a:r>
              <a:rPr lang="en-US" dirty="0">
                <a:solidFill>
                  <a:srgbClr val="9A6E3A"/>
                </a:solidFill>
                <a:effectLst/>
                <a:latin typeface="inherit"/>
              </a:rPr>
              <a:t>=</a:t>
            </a:r>
            <a:r>
              <a:rPr lang="en-US" dirty="0">
                <a:solidFill>
                  <a:srgbClr val="669900"/>
                </a:solidFill>
                <a:effectLst/>
                <a:latin typeface="inherit"/>
              </a:rPr>
              <a:t>'alice@email.com’</a:t>
            </a:r>
            <a:r>
              <a:rPr lang="en-US" dirty="0">
                <a:solidFill>
                  <a:srgbClr val="999999"/>
                </a:solidFill>
                <a:effectLst/>
                <a:latin typeface="inherit"/>
              </a:rPr>
              <a:t>;</a:t>
            </a:r>
          </a:p>
          <a:p>
            <a:endParaRPr lang="en-US" dirty="0">
              <a:solidFill>
                <a:srgbClr val="999999"/>
              </a:solidFill>
              <a:effectLst/>
              <a:latin typeface="inherit"/>
            </a:endParaRPr>
          </a:p>
          <a:p>
            <a:r>
              <a:rPr lang="en-US" dirty="0" err="1"/>
              <a:t>cqlsh</a:t>
            </a:r>
            <a:r>
              <a:rPr lang="en-US" dirty="0">
                <a:solidFill>
                  <a:srgbClr val="9A6E3A"/>
                </a:solidFill>
                <a:effectLst/>
                <a:latin typeface="inherit"/>
              </a:rPr>
              <a:t>&gt;</a:t>
            </a:r>
            <a:r>
              <a:rPr lang="en-US" dirty="0"/>
              <a:t> SELECT * FROM </a:t>
            </a:r>
            <a:r>
              <a:rPr lang="en-US" dirty="0" err="1"/>
              <a:t>learn_cassandra.users_by_email</a:t>
            </a:r>
            <a:r>
              <a:rPr lang="en-US" dirty="0"/>
              <a:t> WHERE </a:t>
            </a:r>
            <a:r>
              <a:rPr lang="en-US" dirty="0">
                <a:solidFill>
                  <a:srgbClr val="EE9900"/>
                </a:solidFill>
                <a:effectLst/>
                <a:latin typeface="inherit"/>
              </a:rPr>
              <a:t>age</a:t>
            </a:r>
            <a:r>
              <a:rPr lang="en-US" dirty="0">
                <a:solidFill>
                  <a:srgbClr val="9A6E3A"/>
                </a:solidFill>
                <a:effectLst/>
                <a:latin typeface="inherit"/>
              </a:rPr>
              <a:t>=</a:t>
            </a:r>
            <a:r>
              <a:rPr lang="en-US" dirty="0">
                <a:solidFill>
                  <a:srgbClr val="990055"/>
                </a:solidFill>
                <a:effectLst/>
                <a:latin typeface="inherit"/>
              </a:rPr>
              <a:t>26</a:t>
            </a:r>
            <a:r>
              <a:rPr lang="en-US" dirty="0"/>
              <a:t> ALLOW FILTERING</a:t>
            </a:r>
            <a:r>
              <a:rPr lang="en-US" dirty="0">
                <a:solidFill>
                  <a:srgbClr val="999999"/>
                </a:solidFill>
                <a:effectLst/>
                <a:latin typeface="inherit"/>
              </a:rPr>
              <a:t>;</a:t>
            </a:r>
          </a:p>
          <a:p>
            <a:endParaRPr lang="en-IN" dirty="0"/>
          </a:p>
        </p:txBody>
      </p:sp>
      <p:pic>
        <p:nvPicPr>
          <p:cNvPr id="4" name="Picture 3">
            <a:extLst>
              <a:ext uri="{FF2B5EF4-FFF2-40B4-BE49-F238E27FC236}">
                <a16:creationId xmlns:a16="http://schemas.microsoft.com/office/drawing/2014/main" id="{28B03A04-410D-39A2-6B80-3CA99B20D6F9}"/>
              </a:ext>
            </a:extLst>
          </p:cNvPr>
          <p:cNvPicPr>
            <a:picLocks noChangeAspect="1"/>
          </p:cNvPicPr>
          <p:nvPr/>
        </p:nvPicPr>
        <p:blipFill>
          <a:blip r:embed="rId3"/>
          <a:stretch>
            <a:fillRect/>
          </a:stretch>
        </p:blipFill>
        <p:spPr>
          <a:xfrm>
            <a:off x="1143000" y="2437624"/>
            <a:ext cx="8153400" cy="4048521"/>
          </a:xfrm>
          <a:prstGeom prst="rect">
            <a:avLst/>
          </a:prstGeom>
        </p:spPr>
      </p:pic>
    </p:spTree>
    <p:extLst>
      <p:ext uri="{BB962C8B-B14F-4D97-AF65-F5344CB8AC3E}">
        <p14:creationId xmlns:p14="http://schemas.microsoft.com/office/powerpoint/2010/main" val="2689420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2D69-1A54-1B0B-752E-385E0430E1DF}"/>
              </a:ext>
            </a:extLst>
          </p:cNvPr>
          <p:cNvSpPr>
            <a:spLocks noGrp="1"/>
          </p:cNvSpPr>
          <p:nvPr>
            <p:ph type="title"/>
          </p:nvPr>
        </p:nvSpPr>
        <p:spPr/>
        <p:txBody>
          <a:bodyPr/>
          <a:lstStyle/>
          <a:p>
            <a:r>
              <a:rPr lang="en-US" dirty="0"/>
              <a:t>Replication</a:t>
            </a:r>
            <a:endParaRPr lang="en-IN" dirty="0"/>
          </a:p>
        </p:txBody>
      </p:sp>
      <p:sp>
        <p:nvSpPr>
          <p:cNvPr id="3" name="Text Placeholder 2">
            <a:extLst>
              <a:ext uri="{FF2B5EF4-FFF2-40B4-BE49-F238E27FC236}">
                <a16:creationId xmlns:a16="http://schemas.microsoft.com/office/drawing/2014/main" id="{10D0B979-3DA4-E968-8C9E-A9F28194EE8A}"/>
              </a:ext>
            </a:extLst>
          </p:cNvPr>
          <p:cNvSpPr>
            <a:spLocks noGrp="1"/>
          </p:cNvSpPr>
          <p:nvPr>
            <p:ph type="body" idx="1"/>
          </p:nvPr>
        </p:nvSpPr>
        <p:spPr>
          <a:xfrm>
            <a:off x="500887" y="1066800"/>
            <a:ext cx="10358120" cy="4555093"/>
          </a:xfrm>
        </p:spPr>
        <p:txBody>
          <a:bodyPr/>
          <a:lstStyle/>
          <a:p>
            <a:pPr marL="342900" indent="-342900" algn="l" rtl="0">
              <a:buFont typeface="Wingdings" panose="05000000000000000000" pitchFamily="2" charset="2"/>
              <a:buChar char="Ø"/>
            </a:pPr>
            <a:r>
              <a:rPr lang="en-US" sz="2000" kern="1200" spc="-5" dirty="0">
                <a:solidFill>
                  <a:schemeClr val="tx1"/>
                </a:solidFill>
              </a:rPr>
              <a:t>Scalability using partitioning alone is limited.</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Consider a lot of write requests arriving for a single partition. All requests would be sent to a single node with technical limitations such as CPU, memory, and bandwidth. Additionally, you want to handle read and write requests if this node is not available.</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By duplicating data to different nodes, so called replicas, you can serve more data simultaneously from other nodes to improve latency and throughput. </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It also enables your cluster to perform reads and writes in case a replica is not available.</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In Cassandra, you need to define a replication factor for every </a:t>
            </a:r>
            <a:r>
              <a:rPr lang="en-US" sz="2000" kern="1200" spc="-5" dirty="0" err="1">
                <a:solidFill>
                  <a:schemeClr val="tx1"/>
                </a:solidFill>
              </a:rPr>
              <a:t>keyspace</a:t>
            </a:r>
            <a:r>
              <a:rPr lang="en-US" sz="2000" kern="1200" spc="-5" dirty="0">
                <a:solidFill>
                  <a:schemeClr val="tx1"/>
                </a:solidFill>
              </a:rPr>
              <a:t>.</a:t>
            </a:r>
          </a:p>
          <a:p>
            <a:endParaRPr lang="en-US" dirty="0">
              <a:solidFill>
                <a:srgbClr val="0A0A23"/>
              </a:solidFill>
              <a:latin typeface="Lato" panose="020F0502020204030203" pitchFamily="34" charset="0"/>
            </a:endParaRPr>
          </a:p>
          <a:p>
            <a:endParaRPr lang="en-IN" dirty="0"/>
          </a:p>
        </p:txBody>
      </p:sp>
      <p:pic>
        <p:nvPicPr>
          <p:cNvPr id="4" name="Picture 3">
            <a:extLst>
              <a:ext uri="{FF2B5EF4-FFF2-40B4-BE49-F238E27FC236}">
                <a16:creationId xmlns:a16="http://schemas.microsoft.com/office/drawing/2014/main" id="{58DB83DD-12D5-465D-F6A3-1AC8ACAB356C}"/>
              </a:ext>
            </a:extLst>
          </p:cNvPr>
          <p:cNvPicPr>
            <a:picLocks noChangeAspect="1"/>
          </p:cNvPicPr>
          <p:nvPr/>
        </p:nvPicPr>
        <p:blipFill>
          <a:blip r:embed="rId2"/>
          <a:stretch>
            <a:fillRect/>
          </a:stretch>
        </p:blipFill>
        <p:spPr>
          <a:xfrm>
            <a:off x="2590800" y="5190387"/>
            <a:ext cx="4114800" cy="1501062"/>
          </a:xfrm>
          <a:prstGeom prst="rect">
            <a:avLst/>
          </a:prstGeom>
        </p:spPr>
      </p:pic>
    </p:spTree>
    <p:extLst>
      <p:ext uri="{BB962C8B-B14F-4D97-AF65-F5344CB8AC3E}">
        <p14:creationId xmlns:p14="http://schemas.microsoft.com/office/powerpoint/2010/main" val="4126911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7CA1-E70B-6FE1-2AB0-339FBADD7BC5}"/>
              </a:ext>
            </a:extLst>
          </p:cNvPr>
          <p:cNvSpPr>
            <a:spLocks noGrp="1"/>
          </p:cNvSpPr>
          <p:nvPr>
            <p:ph type="title"/>
          </p:nvPr>
        </p:nvSpPr>
        <p:spPr/>
        <p:txBody>
          <a:bodyPr/>
          <a:lstStyle/>
          <a:p>
            <a:r>
              <a:rPr lang="en-US" dirty="0"/>
              <a:t>CAP Theorem</a:t>
            </a:r>
            <a:endParaRPr lang="en-IN" dirty="0"/>
          </a:p>
        </p:txBody>
      </p:sp>
      <p:sp>
        <p:nvSpPr>
          <p:cNvPr id="3" name="Text Placeholder 2">
            <a:extLst>
              <a:ext uri="{FF2B5EF4-FFF2-40B4-BE49-F238E27FC236}">
                <a16:creationId xmlns:a16="http://schemas.microsoft.com/office/drawing/2014/main" id="{DCD84ADB-7DC6-AFC7-F388-1857C271187D}"/>
              </a:ext>
            </a:extLst>
          </p:cNvPr>
          <p:cNvSpPr>
            <a:spLocks noGrp="1"/>
          </p:cNvSpPr>
          <p:nvPr>
            <p:ph type="body" idx="1"/>
          </p:nvPr>
        </p:nvSpPr>
        <p:spPr/>
        <p:txBody>
          <a:bodyPr/>
          <a:lstStyle/>
          <a:p>
            <a:endParaRPr lang="en-IN"/>
          </a:p>
        </p:txBody>
      </p:sp>
      <p:pic>
        <p:nvPicPr>
          <p:cNvPr id="1026" name="Picture 2">
            <a:extLst>
              <a:ext uri="{FF2B5EF4-FFF2-40B4-BE49-F238E27FC236}">
                <a16:creationId xmlns:a16="http://schemas.microsoft.com/office/drawing/2014/main" id="{D0B44074-AF12-683D-51F3-6B90F1DD8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99921"/>
            <a:ext cx="4817493" cy="4817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77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3" name="object 3"/>
          <p:cNvSpPr txBox="1"/>
          <p:nvPr/>
        </p:nvSpPr>
        <p:spPr>
          <a:xfrm>
            <a:off x="3203260" y="1828800"/>
            <a:ext cx="2924175" cy="375920"/>
          </a:xfrm>
          <a:prstGeom prst="rect">
            <a:avLst/>
          </a:prstGeom>
        </p:spPr>
        <p:txBody>
          <a:bodyPr vert="horz" wrap="square" lIns="0" tIns="0" rIns="0" bIns="0" rtlCol="0">
            <a:spAutoFit/>
          </a:bodyPr>
          <a:lstStyle/>
          <a:p>
            <a:pPr marL="12700">
              <a:lnSpc>
                <a:spcPct val="100000"/>
              </a:lnSpc>
            </a:pPr>
            <a:r>
              <a:rPr sz="2400" b="1" spc="-229" dirty="0">
                <a:solidFill>
                  <a:srgbClr val="0E6EC5"/>
                </a:solidFill>
                <a:latin typeface="Trebuchet MS"/>
                <a:cs typeface="Trebuchet MS"/>
              </a:rPr>
              <a:t>T</a:t>
            </a:r>
            <a:r>
              <a:rPr sz="2400" b="1" spc="-5" dirty="0">
                <a:solidFill>
                  <a:srgbClr val="0E6EC5"/>
                </a:solidFill>
                <a:latin typeface="Trebuchet MS"/>
                <a:cs typeface="Trebuchet MS"/>
              </a:rPr>
              <a:t>unable</a:t>
            </a:r>
            <a:r>
              <a:rPr sz="2400" b="1" spc="-20" dirty="0">
                <a:solidFill>
                  <a:srgbClr val="0E6EC5"/>
                </a:solidFill>
                <a:latin typeface="Trebuchet MS"/>
                <a:cs typeface="Trebuchet MS"/>
              </a:rPr>
              <a:t> </a:t>
            </a:r>
            <a:r>
              <a:rPr sz="2400" b="1" spc="-5" dirty="0">
                <a:solidFill>
                  <a:srgbClr val="0E6EC5"/>
                </a:solidFill>
                <a:latin typeface="Trebuchet MS"/>
                <a:cs typeface="Trebuchet MS"/>
              </a:rPr>
              <a:t>C</a:t>
            </a:r>
            <a:r>
              <a:rPr sz="2400" b="1" spc="-15" dirty="0">
                <a:solidFill>
                  <a:srgbClr val="0E6EC5"/>
                </a:solidFill>
                <a:latin typeface="Trebuchet MS"/>
                <a:cs typeface="Trebuchet MS"/>
              </a:rPr>
              <a:t>o</a:t>
            </a:r>
            <a:r>
              <a:rPr sz="2400" b="1" spc="-5" dirty="0">
                <a:solidFill>
                  <a:srgbClr val="0E6EC5"/>
                </a:solidFill>
                <a:latin typeface="Trebuchet MS"/>
                <a:cs typeface="Trebuchet MS"/>
              </a:rPr>
              <a:t>nsistency</a:t>
            </a:r>
            <a:endParaRPr sz="2400" dirty="0">
              <a:latin typeface="Trebuchet MS"/>
              <a:cs typeface="Trebuchet MS"/>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pic>
        <p:nvPicPr>
          <p:cNvPr id="6" name="Picture 5">
            <a:extLst>
              <a:ext uri="{FF2B5EF4-FFF2-40B4-BE49-F238E27FC236}">
                <a16:creationId xmlns:a16="http://schemas.microsoft.com/office/drawing/2014/main" id="{F01A0245-C784-4310-84C2-95A8A1CDADCF}"/>
              </a:ext>
            </a:extLst>
          </p:cNvPr>
          <p:cNvPicPr>
            <a:picLocks noChangeAspect="1"/>
          </p:cNvPicPr>
          <p:nvPr/>
        </p:nvPicPr>
        <p:blipFill>
          <a:blip r:embed="rId2"/>
          <a:stretch>
            <a:fillRect/>
          </a:stretch>
        </p:blipFill>
        <p:spPr>
          <a:xfrm>
            <a:off x="3174273" y="2592333"/>
            <a:ext cx="2953162" cy="204816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F002-A44E-8E01-AE95-DD345DC61EEC}"/>
              </a:ext>
            </a:extLst>
          </p:cNvPr>
          <p:cNvSpPr>
            <a:spLocks noGrp="1"/>
          </p:cNvSpPr>
          <p:nvPr>
            <p:ph type="title"/>
          </p:nvPr>
        </p:nvSpPr>
        <p:spPr/>
        <p:txBody>
          <a:bodyPr/>
          <a:lstStyle/>
          <a:p>
            <a:r>
              <a:rPr lang="en-US" dirty="0"/>
              <a:t>Tunable Consistency</a:t>
            </a:r>
            <a:endParaRPr lang="en-IN" dirty="0"/>
          </a:p>
        </p:txBody>
      </p:sp>
      <p:sp>
        <p:nvSpPr>
          <p:cNvPr id="3" name="Text Placeholder 2">
            <a:extLst>
              <a:ext uri="{FF2B5EF4-FFF2-40B4-BE49-F238E27FC236}">
                <a16:creationId xmlns:a16="http://schemas.microsoft.com/office/drawing/2014/main" id="{C09C15D9-3082-1035-ECCD-8578EEF3A6E1}"/>
              </a:ext>
            </a:extLst>
          </p:cNvPr>
          <p:cNvSpPr>
            <a:spLocks noGrp="1"/>
          </p:cNvSpPr>
          <p:nvPr>
            <p:ph type="body" idx="1"/>
          </p:nvPr>
        </p:nvSpPr>
        <p:spPr>
          <a:xfrm>
            <a:off x="304800" y="1143000"/>
            <a:ext cx="10358120" cy="4862870"/>
          </a:xfrm>
        </p:spPr>
        <p:txBody>
          <a:bodyPr/>
          <a:lstStyle/>
          <a:p>
            <a:pPr marL="342900" indent="-342900" algn="l" rtl="0">
              <a:buFont typeface="Wingdings" panose="05000000000000000000" pitchFamily="2" charset="2"/>
              <a:buChar char="Ø"/>
            </a:pPr>
            <a:r>
              <a:rPr lang="en-US" sz="2000" kern="1200" spc="-5" dirty="0">
                <a:solidFill>
                  <a:schemeClr val="tx1"/>
                </a:solidFill>
              </a:rPr>
              <a:t>To ensure that Cassandra can provide the proper levels of consistency for its reads and writes, Cassandra extends the concept of </a:t>
            </a:r>
            <a:r>
              <a:rPr lang="en-US" sz="2000" kern="1200" spc="-5" dirty="0">
                <a:solidFill>
                  <a:schemeClr val="tx1"/>
                </a:solidFill>
                <a:hlinkClick r:id="rId3">
                  <a:extLst>
                    <a:ext uri="{A12FA001-AC4F-418D-AE19-62706E023703}">
                      <ahyp:hlinkClr xmlns:ahyp="http://schemas.microsoft.com/office/drawing/2018/hyperlinkcolor" val="tx"/>
                    </a:ext>
                  </a:extLst>
                </a:hlinkClick>
              </a:rPr>
              <a:t>eventual consistency</a:t>
            </a:r>
            <a:r>
              <a:rPr lang="en-US" sz="2000" kern="1200" spc="-5" dirty="0">
                <a:solidFill>
                  <a:schemeClr val="tx1"/>
                </a:solidFill>
              </a:rPr>
              <a:t> by offering tunable consistency.</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One can tune Cassandra's consistency level per-operation, or set it globally for a cluster or datacenter. </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There is a tradeoff between operation latency and consistency:</a:t>
            </a:r>
          </a:p>
          <a:p>
            <a:pPr marL="342900" indent="-342900" algn="l" rtl="0">
              <a:buFont typeface="Wingdings" panose="05000000000000000000" pitchFamily="2" charset="2"/>
              <a:buChar char="Ø"/>
            </a:pPr>
            <a:endParaRPr lang="en-US" sz="2000" kern="1200" spc="-5" dirty="0">
              <a:solidFill>
                <a:schemeClr val="tx1"/>
              </a:solidFill>
            </a:endParaRPr>
          </a:p>
          <a:p>
            <a:pPr marL="342900" lvl="1" indent="-342900" algn="l" rtl="0">
              <a:buFont typeface="Wingdings" panose="05000000000000000000" pitchFamily="2" charset="2"/>
              <a:buChar char="Ø"/>
            </a:pPr>
            <a:r>
              <a:rPr lang="en-US" sz="2000" kern="1200" spc="-5" dirty="0">
                <a:solidFill>
                  <a:schemeClr val="tx1"/>
                </a:solidFill>
                <a:latin typeface="Trebuchet MS"/>
              </a:rPr>
              <a:t>Higher consistency incurs higher latency.</a:t>
            </a:r>
          </a:p>
          <a:p>
            <a:pPr marL="342900" indent="-342900" algn="l" rtl="0">
              <a:buFont typeface="Wingdings" panose="05000000000000000000" pitchFamily="2" charset="2"/>
              <a:buChar char="Ø"/>
            </a:pPr>
            <a:endParaRPr lang="en-US" sz="2000" kern="1200" spc="-5" dirty="0">
              <a:solidFill>
                <a:schemeClr val="tx1"/>
              </a:solidFill>
            </a:endParaRPr>
          </a:p>
          <a:p>
            <a:pPr marL="342900" lvl="1" indent="-342900" algn="l" rtl="0">
              <a:buFont typeface="Wingdings" panose="05000000000000000000" pitchFamily="2" charset="2"/>
              <a:buChar char="Ø"/>
            </a:pPr>
            <a:r>
              <a:rPr lang="en-US" sz="2000" kern="1200" spc="-5" dirty="0">
                <a:solidFill>
                  <a:schemeClr val="tx1"/>
                </a:solidFill>
                <a:latin typeface="Trebuchet MS"/>
              </a:rPr>
              <a:t>Lower consistency permits lower latency. </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One can control latency by tuning consistency.</a:t>
            </a:r>
          </a:p>
          <a:p>
            <a:endParaRPr lang="en-US" b="1" i="0" dirty="0">
              <a:effectLst/>
              <a:latin typeface="Lato" panose="020F0502020204030203" pitchFamily="34" charset="0"/>
            </a:endParaRPr>
          </a:p>
          <a:p>
            <a:endParaRPr lang="en-IN" dirty="0"/>
          </a:p>
        </p:txBody>
      </p:sp>
    </p:spTree>
    <p:extLst>
      <p:ext uri="{BB962C8B-B14F-4D97-AF65-F5344CB8AC3E}">
        <p14:creationId xmlns:p14="http://schemas.microsoft.com/office/powerpoint/2010/main" val="3637379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B700-AE2C-712C-6B04-19D716E0C6D1}"/>
              </a:ext>
            </a:extLst>
          </p:cNvPr>
          <p:cNvSpPr>
            <a:spLocks noGrp="1"/>
          </p:cNvSpPr>
          <p:nvPr>
            <p:ph type="title"/>
          </p:nvPr>
        </p:nvSpPr>
        <p:spPr/>
        <p:txBody>
          <a:bodyPr/>
          <a:lstStyle/>
          <a:p>
            <a:r>
              <a:rPr lang="en-US" dirty="0"/>
              <a:t>What does Strong Consistency?</a:t>
            </a:r>
            <a:endParaRPr lang="en-IN" dirty="0"/>
          </a:p>
        </p:txBody>
      </p:sp>
      <p:sp>
        <p:nvSpPr>
          <p:cNvPr id="3" name="Text Placeholder 2">
            <a:extLst>
              <a:ext uri="{FF2B5EF4-FFF2-40B4-BE49-F238E27FC236}">
                <a16:creationId xmlns:a16="http://schemas.microsoft.com/office/drawing/2014/main" id="{6E8E4CE4-98F4-49EE-2807-F03B4042814C}"/>
              </a:ext>
            </a:extLst>
          </p:cNvPr>
          <p:cNvSpPr>
            <a:spLocks noGrp="1"/>
          </p:cNvSpPr>
          <p:nvPr>
            <p:ph type="body" idx="1"/>
          </p:nvPr>
        </p:nvSpPr>
        <p:spPr>
          <a:xfrm>
            <a:off x="500887" y="1143000"/>
            <a:ext cx="10358120" cy="1846659"/>
          </a:xfrm>
        </p:spPr>
        <p:txBody>
          <a:bodyPr/>
          <a:lstStyle/>
          <a:p>
            <a:pPr marL="342900" indent="-342900" algn="l" rtl="0">
              <a:buFont typeface="Wingdings" panose="05000000000000000000" pitchFamily="2" charset="2"/>
              <a:buChar char="Ø"/>
            </a:pPr>
            <a:r>
              <a:rPr lang="en-US" sz="2000" kern="1200" spc="-5" dirty="0">
                <a:solidFill>
                  <a:schemeClr val="tx1"/>
                </a:solidFill>
              </a:rPr>
              <a:t>In contrast to eventual consistency, strong consistency means only one state of your data can be observed at any time in any location.</a:t>
            </a:r>
          </a:p>
          <a:p>
            <a:pPr marL="342900" indent="-342900" algn="l" rtl="0">
              <a:buFont typeface="Wingdings" panose="05000000000000000000" pitchFamily="2" charset="2"/>
              <a:buChar char="Ø"/>
            </a:pPr>
            <a:endParaRPr lang="en-US" sz="2000" kern="1200" spc="-5" dirty="0">
              <a:solidFill>
                <a:schemeClr val="tx1"/>
              </a:solidFill>
            </a:endParaRPr>
          </a:p>
          <a:p>
            <a:pPr marL="342900" indent="-342900" algn="l" rtl="0">
              <a:buFont typeface="Wingdings" panose="05000000000000000000" pitchFamily="2" charset="2"/>
              <a:buChar char="Ø"/>
            </a:pPr>
            <a:r>
              <a:rPr lang="en-US" sz="2000" kern="1200" spc="-5" dirty="0">
                <a:solidFill>
                  <a:schemeClr val="tx1"/>
                </a:solidFill>
              </a:rPr>
              <a:t>For example, when consistency is critical, like in a banking domain, you want to be sure that everything is correct. You would rather accept a decrease in availability and increase of latency to ensure correctness.</a:t>
            </a:r>
            <a:endParaRPr lang="en-IN" sz="2000" kern="1200" spc="-5" dirty="0">
              <a:solidFill>
                <a:schemeClr val="tx1"/>
              </a:solidFill>
            </a:endParaRPr>
          </a:p>
        </p:txBody>
      </p:sp>
    </p:spTree>
    <p:extLst>
      <p:ext uri="{BB962C8B-B14F-4D97-AF65-F5344CB8AC3E}">
        <p14:creationId xmlns:p14="http://schemas.microsoft.com/office/powerpoint/2010/main" val="23994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23FF-AB70-4AD6-8CB0-4C466554DD7C}"/>
              </a:ext>
            </a:extLst>
          </p:cNvPr>
          <p:cNvSpPr>
            <a:spLocks noGrp="1"/>
          </p:cNvSpPr>
          <p:nvPr>
            <p:ph type="title"/>
          </p:nvPr>
        </p:nvSpPr>
        <p:spPr/>
        <p:txBody>
          <a:bodyPr/>
          <a:lstStyle/>
          <a:p>
            <a:r>
              <a:rPr lang="en-US" dirty="0"/>
              <a:t>Example</a:t>
            </a:r>
            <a:endParaRPr lang="en-IN" dirty="0"/>
          </a:p>
        </p:txBody>
      </p:sp>
      <p:sp>
        <p:nvSpPr>
          <p:cNvPr id="3" name="Text Placeholder 2">
            <a:extLst>
              <a:ext uri="{FF2B5EF4-FFF2-40B4-BE49-F238E27FC236}">
                <a16:creationId xmlns:a16="http://schemas.microsoft.com/office/drawing/2014/main" id="{9A7949B3-AA92-3C32-71FC-384BAADE01FB}"/>
              </a:ext>
            </a:extLst>
          </p:cNvPr>
          <p:cNvSpPr>
            <a:spLocks noGrp="1"/>
          </p:cNvSpPr>
          <p:nvPr>
            <p:ph type="body" idx="1"/>
          </p:nvPr>
        </p:nvSpPr>
        <p:spPr>
          <a:xfrm>
            <a:off x="500887" y="1143000"/>
            <a:ext cx="10358120" cy="1384995"/>
          </a:xfrm>
        </p:spPr>
        <p:txBody>
          <a:bodyPr/>
          <a:lstStyle/>
          <a:p>
            <a:pPr algn="l" fontAlgn="base"/>
            <a:r>
              <a:rPr lang="en-US" b="0" i="0" dirty="0">
                <a:solidFill>
                  <a:srgbClr val="0A0A23"/>
                </a:solidFill>
                <a:effectLst/>
                <a:latin typeface="Lato" panose="020F0502020204030203" pitchFamily="34" charset="0"/>
              </a:rPr>
              <a:t>You want to write a single value to a table. The data is replicated in 2 nodes, and the connection between the nodes is interrupted. First, a write-request is sent to node 1. Then, data is read from node 2.</a:t>
            </a:r>
          </a:p>
          <a:p>
            <a:pPr algn="l" fontAlgn="base"/>
            <a:r>
              <a:rPr lang="en-US" b="0" i="0" dirty="0">
                <a:solidFill>
                  <a:srgbClr val="0A0A23"/>
                </a:solidFill>
                <a:effectLst/>
                <a:latin typeface="Lato" panose="020F0502020204030203" pitchFamily="34" charset="0"/>
              </a:rPr>
              <a:t>How do you manage this situation?</a:t>
            </a:r>
          </a:p>
          <a:p>
            <a:endParaRPr lang="en-IN" dirty="0"/>
          </a:p>
        </p:txBody>
      </p:sp>
      <p:pic>
        <p:nvPicPr>
          <p:cNvPr id="4" name="Picture 3">
            <a:extLst>
              <a:ext uri="{FF2B5EF4-FFF2-40B4-BE49-F238E27FC236}">
                <a16:creationId xmlns:a16="http://schemas.microsoft.com/office/drawing/2014/main" id="{CC8FA924-0645-F0BA-A014-A0BF2C3EFD1F}"/>
              </a:ext>
            </a:extLst>
          </p:cNvPr>
          <p:cNvPicPr>
            <a:picLocks noChangeAspect="1"/>
          </p:cNvPicPr>
          <p:nvPr/>
        </p:nvPicPr>
        <p:blipFill>
          <a:blip r:embed="rId3"/>
          <a:stretch>
            <a:fillRect/>
          </a:stretch>
        </p:blipFill>
        <p:spPr>
          <a:xfrm>
            <a:off x="2438400" y="2667000"/>
            <a:ext cx="5494496" cy="3520745"/>
          </a:xfrm>
          <a:prstGeom prst="rect">
            <a:avLst/>
          </a:prstGeom>
        </p:spPr>
      </p:pic>
    </p:spTree>
    <p:extLst>
      <p:ext uri="{BB962C8B-B14F-4D97-AF65-F5344CB8AC3E}">
        <p14:creationId xmlns:p14="http://schemas.microsoft.com/office/powerpoint/2010/main" val="3784119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A0DF-3F49-8FA7-11A2-AECD6B08EAB9}"/>
              </a:ext>
            </a:extLst>
          </p:cNvPr>
          <p:cNvSpPr>
            <a:spLocks noGrp="1"/>
          </p:cNvSpPr>
          <p:nvPr>
            <p:ph type="title"/>
          </p:nvPr>
        </p:nvSpPr>
        <p:spPr/>
        <p:txBody>
          <a:bodyPr/>
          <a:lstStyle/>
          <a:p>
            <a:r>
              <a:rPr lang="en-US" dirty="0"/>
              <a:t>Calculating Consistency</a:t>
            </a:r>
            <a:endParaRPr lang="en-IN" dirty="0"/>
          </a:p>
        </p:txBody>
      </p:sp>
      <p:sp>
        <p:nvSpPr>
          <p:cNvPr id="3" name="Text Placeholder 2">
            <a:extLst>
              <a:ext uri="{FF2B5EF4-FFF2-40B4-BE49-F238E27FC236}">
                <a16:creationId xmlns:a16="http://schemas.microsoft.com/office/drawing/2014/main" id="{C5D73325-7D8E-AE34-DEC9-1F7E3E12D496}"/>
              </a:ext>
            </a:extLst>
          </p:cNvPr>
          <p:cNvSpPr>
            <a:spLocks noGrp="1"/>
          </p:cNvSpPr>
          <p:nvPr>
            <p:ph type="body" idx="1"/>
          </p:nvPr>
        </p:nvSpPr>
        <p:spPr>
          <a:xfrm>
            <a:off x="916939" y="1140586"/>
            <a:ext cx="10358120" cy="3046988"/>
          </a:xfrm>
        </p:spPr>
        <p:txBody>
          <a:bodyPr/>
          <a:lstStyle/>
          <a:p>
            <a:r>
              <a:rPr lang="en-US" b="0" i="0" dirty="0">
                <a:solidFill>
                  <a:srgbClr val="0A0A23"/>
                </a:solidFill>
                <a:effectLst/>
                <a:latin typeface="Lato" panose="020F0502020204030203" pitchFamily="34" charset="0"/>
              </a:rPr>
              <a:t>There is a very important formula that if true guarantees strong consistency:</a:t>
            </a:r>
          </a:p>
          <a:p>
            <a:endParaRPr lang="en-US" dirty="0">
              <a:solidFill>
                <a:srgbClr val="0A0A23"/>
              </a:solidFill>
              <a:latin typeface="Lato" panose="020F0502020204030203" pitchFamily="34" charset="0"/>
            </a:endParaRPr>
          </a:p>
          <a:p>
            <a:endParaRPr lang="en-US" b="0" i="0" dirty="0">
              <a:solidFill>
                <a:srgbClr val="0A0A23"/>
              </a:solidFill>
              <a:effectLst/>
              <a:latin typeface="Lato" panose="020F0502020204030203" pitchFamily="34" charset="0"/>
            </a:endParaRPr>
          </a:p>
          <a:p>
            <a:endParaRPr lang="en-US" dirty="0">
              <a:solidFill>
                <a:srgbClr val="0A0A23"/>
              </a:solidFill>
              <a:latin typeface="Lato" panose="020F0502020204030203" pitchFamily="34" charset="0"/>
            </a:endParaRPr>
          </a:p>
          <a:p>
            <a:endParaRPr lang="en-US" b="0" i="0" dirty="0">
              <a:solidFill>
                <a:srgbClr val="0A0A23"/>
              </a:solidFill>
              <a:effectLst/>
              <a:latin typeface="Lato" panose="020F0502020204030203" pitchFamily="34" charset="0"/>
            </a:endParaRPr>
          </a:p>
          <a:p>
            <a:endParaRPr lang="en-US" dirty="0">
              <a:solidFill>
                <a:srgbClr val="0A0A23"/>
              </a:solidFill>
              <a:latin typeface="Lato" panose="020F0502020204030203" pitchFamily="34" charset="0"/>
            </a:endParaRPr>
          </a:p>
          <a:p>
            <a:endParaRPr lang="en-US" b="0" i="0" dirty="0">
              <a:solidFill>
                <a:srgbClr val="0A0A23"/>
              </a:solidFill>
              <a:effectLst/>
              <a:latin typeface="Lato" panose="020F0502020204030203" pitchFamily="34" charset="0"/>
            </a:endParaRPr>
          </a:p>
          <a:p>
            <a:endParaRPr lang="en-US" b="0" i="0" dirty="0">
              <a:solidFill>
                <a:srgbClr val="0A0A23"/>
              </a:solidFill>
              <a:effectLst/>
              <a:latin typeface="Lato" panose="020F0502020204030203" pitchFamily="34" charset="0"/>
            </a:endParaRPr>
          </a:p>
          <a:p>
            <a:endParaRPr lang="en-US" dirty="0">
              <a:solidFill>
                <a:srgbClr val="0A0A23"/>
              </a:solidFill>
              <a:latin typeface="Lato" panose="020F0502020204030203" pitchFamily="34" charset="0"/>
            </a:endParaRPr>
          </a:p>
          <a:p>
            <a:endParaRPr lang="en-US" dirty="0">
              <a:solidFill>
                <a:srgbClr val="0A0A23"/>
              </a:solidFill>
              <a:latin typeface="Lato" panose="020F0502020204030203" pitchFamily="34" charset="0"/>
            </a:endParaRPr>
          </a:p>
          <a:p>
            <a:endParaRPr lang="en-IN" dirty="0"/>
          </a:p>
        </p:txBody>
      </p:sp>
      <p:pic>
        <p:nvPicPr>
          <p:cNvPr id="4" name="Picture 3">
            <a:extLst>
              <a:ext uri="{FF2B5EF4-FFF2-40B4-BE49-F238E27FC236}">
                <a16:creationId xmlns:a16="http://schemas.microsoft.com/office/drawing/2014/main" id="{8F4DF710-80D0-89BA-91C3-EB7A4C7AD704}"/>
              </a:ext>
            </a:extLst>
          </p:cNvPr>
          <p:cNvPicPr>
            <a:picLocks noChangeAspect="1"/>
          </p:cNvPicPr>
          <p:nvPr/>
        </p:nvPicPr>
        <p:blipFill>
          <a:blip r:embed="rId2"/>
          <a:stretch>
            <a:fillRect/>
          </a:stretch>
        </p:blipFill>
        <p:spPr>
          <a:xfrm>
            <a:off x="1524000" y="1981882"/>
            <a:ext cx="7056625" cy="533400"/>
          </a:xfrm>
          <a:prstGeom prst="rect">
            <a:avLst/>
          </a:prstGeom>
        </p:spPr>
      </p:pic>
    </p:spTree>
    <p:extLst>
      <p:ext uri="{BB962C8B-B14F-4D97-AF65-F5344CB8AC3E}">
        <p14:creationId xmlns:p14="http://schemas.microsoft.com/office/powerpoint/2010/main" val="164666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3" name="object 3"/>
          <p:cNvSpPr txBox="1"/>
          <p:nvPr/>
        </p:nvSpPr>
        <p:spPr>
          <a:xfrm>
            <a:off x="2333625" y="3291204"/>
            <a:ext cx="5082540" cy="375920"/>
          </a:xfrm>
          <a:prstGeom prst="rect">
            <a:avLst/>
          </a:prstGeom>
        </p:spPr>
        <p:txBody>
          <a:bodyPr vert="horz" wrap="square" lIns="0" tIns="0" rIns="0" bIns="0" rtlCol="0">
            <a:spAutoFit/>
          </a:bodyPr>
          <a:lstStyle/>
          <a:p>
            <a:pPr marL="12700">
              <a:lnSpc>
                <a:spcPct val="100000"/>
              </a:lnSpc>
            </a:pPr>
            <a:r>
              <a:rPr sz="2400" b="1" spc="-5" dirty="0">
                <a:solidFill>
                  <a:srgbClr val="0E6EC5"/>
                </a:solidFill>
                <a:latin typeface="Trebuchet MS"/>
                <a:cs typeface="Trebuchet MS"/>
              </a:rPr>
              <a:t>Ap</a:t>
            </a:r>
            <a:r>
              <a:rPr sz="2400" b="1" spc="5" dirty="0">
                <a:solidFill>
                  <a:srgbClr val="0E6EC5"/>
                </a:solidFill>
                <a:latin typeface="Trebuchet MS"/>
                <a:cs typeface="Trebuchet MS"/>
              </a:rPr>
              <a:t>a</a:t>
            </a:r>
            <a:r>
              <a:rPr sz="2400" b="1" dirty="0">
                <a:solidFill>
                  <a:srgbClr val="0E6EC5"/>
                </a:solidFill>
                <a:latin typeface="Trebuchet MS"/>
                <a:cs typeface="Trebuchet MS"/>
              </a:rPr>
              <a:t>che</a:t>
            </a:r>
            <a:r>
              <a:rPr sz="2400" b="1" spc="-20" dirty="0">
                <a:solidFill>
                  <a:srgbClr val="0E6EC5"/>
                </a:solidFill>
                <a:latin typeface="Trebuchet MS"/>
                <a:cs typeface="Trebuchet MS"/>
              </a:rPr>
              <a:t> </a:t>
            </a:r>
            <a:r>
              <a:rPr sz="2400" b="1" dirty="0">
                <a:solidFill>
                  <a:srgbClr val="0E6EC5"/>
                </a:solidFill>
                <a:latin typeface="Trebuchet MS"/>
                <a:cs typeface="Trebuchet MS"/>
              </a:rPr>
              <a:t>Cas</a:t>
            </a:r>
            <a:r>
              <a:rPr sz="2400" b="1" spc="-10" dirty="0">
                <a:solidFill>
                  <a:srgbClr val="0E6EC5"/>
                </a:solidFill>
                <a:latin typeface="Trebuchet MS"/>
                <a:cs typeface="Trebuchet MS"/>
              </a:rPr>
              <a:t>s</a:t>
            </a:r>
            <a:r>
              <a:rPr sz="2400" b="1" dirty="0">
                <a:solidFill>
                  <a:srgbClr val="0E6EC5"/>
                </a:solidFill>
                <a:latin typeface="Trebuchet MS"/>
                <a:cs typeface="Trebuchet MS"/>
              </a:rPr>
              <a:t>and</a:t>
            </a:r>
            <a:r>
              <a:rPr sz="2400" b="1" spc="-85" dirty="0">
                <a:solidFill>
                  <a:srgbClr val="0E6EC5"/>
                </a:solidFill>
                <a:latin typeface="Trebuchet MS"/>
                <a:cs typeface="Trebuchet MS"/>
              </a:rPr>
              <a:t>r</a:t>
            </a:r>
            <a:r>
              <a:rPr sz="2400" b="1" dirty="0">
                <a:solidFill>
                  <a:srgbClr val="0E6EC5"/>
                </a:solidFill>
                <a:latin typeface="Trebuchet MS"/>
                <a:cs typeface="Trebuchet MS"/>
              </a:rPr>
              <a:t>a</a:t>
            </a:r>
            <a:r>
              <a:rPr sz="2400" b="1" spc="-20" dirty="0">
                <a:solidFill>
                  <a:srgbClr val="0E6EC5"/>
                </a:solidFill>
                <a:latin typeface="Trebuchet MS"/>
                <a:cs typeface="Trebuchet MS"/>
              </a:rPr>
              <a:t> </a:t>
            </a:r>
            <a:r>
              <a:rPr sz="2400" b="1" dirty="0">
                <a:solidFill>
                  <a:srgbClr val="0E6EC5"/>
                </a:solidFill>
                <a:latin typeface="Trebuchet MS"/>
                <a:cs typeface="Trebuchet MS"/>
              </a:rPr>
              <a:t>–</a:t>
            </a:r>
            <a:r>
              <a:rPr sz="2400" b="1" spc="-120" dirty="0">
                <a:solidFill>
                  <a:srgbClr val="0E6EC5"/>
                </a:solidFill>
                <a:latin typeface="Trebuchet MS"/>
                <a:cs typeface="Trebuchet MS"/>
              </a:rPr>
              <a:t> </a:t>
            </a:r>
            <a:r>
              <a:rPr sz="2400" b="1" spc="-5" dirty="0">
                <a:solidFill>
                  <a:srgbClr val="0E6EC5"/>
                </a:solidFill>
                <a:latin typeface="Trebuchet MS"/>
                <a:cs typeface="Trebuchet MS"/>
              </a:rPr>
              <a:t>A</a:t>
            </a:r>
            <a:r>
              <a:rPr sz="2400" b="1" dirty="0">
                <a:solidFill>
                  <a:srgbClr val="0E6EC5"/>
                </a:solidFill>
                <a:latin typeface="Trebuchet MS"/>
                <a:cs typeface="Trebuchet MS"/>
              </a:rPr>
              <a:t>n </a:t>
            </a:r>
            <a:r>
              <a:rPr sz="2400" b="1" spc="-5" dirty="0">
                <a:solidFill>
                  <a:srgbClr val="0E6EC5"/>
                </a:solidFill>
                <a:latin typeface="Trebuchet MS"/>
                <a:cs typeface="Trebuchet MS"/>
              </a:rPr>
              <a:t>Int</a:t>
            </a:r>
            <a:r>
              <a:rPr sz="2400" b="1" spc="-10" dirty="0">
                <a:solidFill>
                  <a:srgbClr val="0E6EC5"/>
                </a:solidFill>
                <a:latin typeface="Trebuchet MS"/>
                <a:cs typeface="Trebuchet MS"/>
              </a:rPr>
              <a:t>r</a:t>
            </a:r>
            <a:r>
              <a:rPr sz="2400" b="1" dirty="0">
                <a:solidFill>
                  <a:srgbClr val="0E6EC5"/>
                </a:solidFill>
                <a:latin typeface="Trebuchet MS"/>
                <a:cs typeface="Trebuchet MS"/>
              </a:rPr>
              <a:t>o</a:t>
            </a:r>
            <a:r>
              <a:rPr sz="2400" b="1" spc="-10" dirty="0">
                <a:solidFill>
                  <a:srgbClr val="0E6EC5"/>
                </a:solidFill>
                <a:latin typeface="Trebuchet MS"/>
                <a:cs typeface="Trebuchet MS"/>
              </a:rPr>
              <a:t>d</a:t>
            </a:r>
            <a:r>
              <a:rPr sz="2400" b="1" dirty="0">
                <a:solidFill>
                  <a:srgbClr val="0E6EC5"/>
                </a:solidFill>
                <a:latin typeface="Trebuchet MS"/>
                <a:cs typeface="Trebuchet MS"/>
              </a:rPr>
              <a:t>u</a:t>
            </a:r>
            <a:r>
              <a:rPr sz="2400" b="1" spc="-10" dirty="0">
                <a:solidFill>
                  <a:srgbClr val="0E6EC5"/>
                </a:solidFill>
                <a:latin typeface="Trebuchet MS"/>
                <a:cs typeface="Trebuchet MS"/>
              </a:rPr>
              <a:t>c</a:t>
            </a:r>
            <a:r>
              <a:rPr sz="2400" b="1" spc="-5" dirty="0">
                <a:solidFill>
                  <a:srgbClr val="0E6EC5"/>
                </a:solidFill>
                <a:latin typeface="Trebuchet MS"/>
                <a:cs typeface="Trebuchet MS"/>
              </a:rPr>
              <a:t>tion</a:t>
            </a:r>
            <a:endParaRPr sz="2400">
              <a:latin typeface="Trebuchet MS"/>
              <a:cs typeface="Trebuchet MS"/>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3ABD-BDC3-BE24-302B-C758335BDE00}"/>
              </a:ext>
            </a:extLst>
          </p:cNvPr>
          <p:cNvSpPr>
            <a:spLocks noGrp="1"/>
          </p:cNvSpPr>
          <p:nvPr>
            <p:ph type="title"/>
          </p:nvPr>
        </p:nvSpPr>
        <p:spPr/>
        <p:txBody>
          <a:bodyPr/>
          <a:lstStyle/>
          <a:p>
            <a:r>
              <a:rPr lang="en-US" dirty="0"/>
              <a:t>Consistency Level</a:t>
            </a:r>
            <a:endParaRPr lang="en-IN" dirty="0"/>
          </a:p>
        </p:txBody>
      </p:sp>
      <p:sp>
        <p:nvSpPr>
          <p:cNvPr id="3" name="Text Placeholder 2">
            <a:extLst>
              <a:ext uri="{FF2B5EF4-FFF2-40B4-BE49-F238E27FC236}">
                <a16:creationId xmlns:a16="http://schemas.microsoft.com/office/drawing/2014/main" id="{B89C4E2B-4737-7D2C-68D5-989EFE8536FC}"/>
              </a:ext>
            </a:extLst>
          </p:cNvPr>
          <p:cNvSpPr>
            <a:spLocks noGrp="1"/>
          </p:cNvSpPr>
          <p:nvPr>
            <p:ph type="body" idx="1"/>
          </p:nvPr>
        </p:nvSpPr>
        <p:spPr>
          <a:xfrm>
            <a:off x="916939" y="1140586"/>
            <a:ext cx="10358120" cy="1938992"/>
          </a:xfrm>
        </p:spPr>
        <p:txBody>
          <a:bodyPr/>
          <a:lstStyle/>
          <a:p>
            <a:r>
              <a:rPr lang="en-US" b="0" i="0" dirty="0">
                <a:solidFill>
                  <a:srgbClr val="0A0A23"/>
                </a:solidFill>
                <a:effectLst/>
                <a:latin typeface="Lato" panose="020F0502020204030203" pitchFamily="34" charset="0"/>
              </a:rPr>
              <a:t>You can shift read and write consistency levels to your favor if you want to keep strong consistency. Or you even give up strong consistency for better performance, which is also called eventual consistency:</a:t>
            </a:r>
          </a:p>
          <a:p>
            <a:endParaRPr lang="en-US" dirty="0">
              <a:solidFill>
                <a:srgbClr val="0A0A23"/>
              </a:solidFill>
              <a:latin typeface="Lato" panose="020F0502020204030203" pitchFamily="34" charset="0"/>
            </a:endParaRPr>
          </a:p>
          <a:p>
            <a:endParaRPr lang="en-US" dirty="0">
              <a:solidFill>
                <a:srgbClr val="0A0A23"/>
              </a:solidFill>
              <a:latin typeface="Lato" panose="020F0502020204030203" pitchFamily="34" charset="0"/>
            </a:endParaRPr>
          </a:p>
          <a:p>
            <a:endParaRPr lang="en-US" dirty="0">
              <a:solidFill>
                <a:srgbClr val="0A0A23"/>
              </a:solidFill>
              <a:latin typeface="Lato" panose="020F0502020204030203" pitchFamily="34" charset="0"/>
            </a:endParaRPr>
          </a:p>
          <a:p>
            <a:endParaRPr lang="en-IN" dirty="0"/>
          </a:p>
        </p:txBody>
      </p:sp>
      <p:pic>
        <p:nvPicPr>
          <p:cNvPr id="5" name="Picture 4">
            <a:extLst>
              <a:ext uri="{FF2B5EF4-FFF2-40B4-BE49-F238E27FC236}">
                <a16:creationId xmlns:a16="http://schemas.microsoft.com/office/drawing/2014/main" id="{12F54681-F7AB-CDF0-86C2-EC4CFFB796BE}"/>
              </a:ext>
            </a:extLst>
          </p:cNvPr>
          <p:cNvPicPr>
            <a:picLocks noChangeAspect="1"/>
          </p:cNvPicPr>
          <p:nvPr/>
        </p:nvPicPr>
        <p:blipFill>
          <a:blip r:embed="rId2"/>
          <a:stretch>
            <a:fillRect/>
          </a:stretch>
        </p:blipFill>
        <p:spPr>
          <a:xfrm>
            <a:off x="381000" y="2145524"/>
            <a:ext cx="2819400" cy="3952973"/>
          </a:xfrm>
          <a:prstGeom prst="rect">
            <a:avLst/>
          </a:prstGeom>
        </p:spPr>
      </p:pic>
      <p:pic>
        <p:nvPicPr>
          <p:cNvPr id="6" name="Picture 5">
            <a:extLst>
              <a:ext uri="{FF2B5EF4-FFF2-40B4-BE49-F238E27FC236}">
                <a16:creationId xmlns:a16="http://schemas.microsoft.com/office/drawing/2014/main" id="{A4BF32EB-2B63-D564-2804-C4BAF2601028}"/>
              </a:ext>
            </a:extLst>
          </p:cNvPr>
          <p:cNvPicPr>
            <a:picLocks noChangeAspect="1"/>
          </p:cNvPicPr>
          <p:nvPr/>
        </p:nvPicPr>
        <p:blipFill>
          <a:blip r:embed="rId3"/>
          <a:stretch>
            <a:fillRect/>
          </a:stretch>
        </p:blipFill>
        <p:spPr>
          <a:xfrm>
            <a:off x="3416460" y="2890897"/>
            <a:ext cx="2679539" cy="3934987"/>
          </a:xfrm>
          <a:prstGeom prst="rect">
            <a:avLst/>
          </a:prstGeom>
        </p:spPr>
      </p:pic>
      <p:pic>
        <p:nvPicPr>
          <p:cNvPr id="7" name="Picture 6">
            <a:extLst>
              <a:ext uri="{FF2B5EF4-FFF2-40B4-BE49-F238E27FC236}">
                <a16:creationId xmlns:a16="http://schemas.microsoft.com/office/drawing/2014/main" id="{2CF0BFBA-508F-7F7E-592A-D8EFCCB490EA}"/>
              </a:ext>
            </a:extLst>
          </p:cNvPr>
          <p:cNvPicPr>
            <a:picLocks noChangeAspect="1"/>
          </p:cNvPicPr>
          <p:nvPr/>
        </p:nvPicPr>
        <p:blipFill>
          <a:blip r:embed="rId4"/>
          <a:stretch>
            <a:fillRect/>
          </a:stretch>
        </p:blipFill>
        <p:spPr>
          <a:xfrm>
            <a:off x="6312059" y="1902532"/>
            <a:ext cx="2673981" cy="3660067"/>
          </a:xfrm>
          <a:prstGeom prst="rect">
            <a:avLst/>
          </a:prstGeom>
        </p:spPr>
      </p:pic>
      <p:pic>
        <p:nvPicPr>
          <p:cNvPr id="8" name="Picture 7">
            <a:extLst>
              <a:ext uri="{FF2B5EF4-FFF2-40B4-BE49-F238E27FC236}">
                <a16:creationId xmlns:a16="http://schemas.microsoft.com/office/drawing/2014/main" id="{404425ED-B5B8-BA64-6EA0-935F1727F902}"/>
              </a:ext>
            </a:extLst>
          </p:cNvPr>
          <p:cNvPicPr>
            <a:picLocks noChangeAspect="1"/>
          </p:cNvPicPr>
          <p:nvPr/>
        </p:nvPicPr>
        <p:blipFill>
          <a:blip r:embed="rId5"/>
          <a:stretch>
            <a:fillRect/>
          </a:stretch>
        </p:blipFill>
        <p:spPr>
          <a:xfrm>
            <a:off x="9210960" y="2890896"/>
            <a:ext cx="2689380" cy="3934987"/>
          </a:xfrm>
          <a:prstGeom prst="rect">
            <a:avLst/>
          </a:prstGeom>
        </p:spPr>
      </p:pic>
    </p:spTree>
    <p:extLst>
      <p:ext uri="{BB962C8B-B14F-4D97-AF65-F5344CB8AC3E}">
        <p14:creationId xmlns:p14="http://schemas.microsoft.com/office/powerpoint/2010/main" val="3256025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4474" y="469646"/>
            <a:ext cx="2501900" cy="375920"/>
          </a:xfrm>
          <a:prstGeom prst="rect">
            <a:avLst/>
          </a:prstGeom>
        </p:spPr>
        <p:txBody>
          <a:bodyPr vert="horz" wrap="square" lIns="0" tIns="0" rIns="0" bIns="0" rtlCol="0">
            <a:spAutoFit/>
          </a:bodyPr>
          <a:lstStyle/>
          <a:p>
            <a:pPr marL="12700">
              <a:lnSpc>
                <a:spcPct val="100000"/>
              </a:lnSpc>
            </a:pPr>
            <a:r>
              <a:rPr spc="-5" dirty="0"/>
              <a:t>Read</a:t>
            </a:r>
            <a:r>
              <a:rPr spc="-15" dirty="0"/>
              <a:t> </a:t>
            </a:r>
            <a:r>
              <a:rPr spc="-5" dirty="0"/>
              <a:t>C</a:t>
            </a:r>
            <a:r>
              <a:rPr spc="-15" dirty="0"/>
              <a:t>o</a:t>
            </a:r>
            <a:r>
              <a:rPr spc="-5" dirty="0"/>
              <a:t>nsistency</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graphicFrame>
        <p:nvGraphicFramePr>
          <p:cNvPr id="3" name="object 3"/>
          <p:cNvGraphicFramePr>
            <a:graphicFrameLocks noGrp="1"/>
          </p:cNvGraphicFramePr>
          <p:nvPr/>
        </p:nvGraphicFramePr>
        <p:xfrm>
          <a:off x="586320" y="1686941"/>
          <a:ext cx="8212620" cy="3900663"/>
        </p:xfrm>
        <a:graphic>
          <a:graphicData uri="http://schemas.openxmlformats.org/drawingml/2006/table">
            <a:tbl>
              <a:tblPr firstRow="1" bandRow="1">
                <a:tableStyleId>{2D5ABB26-0587-4C30-8999-92F81FD0307C}</a:tableStyleId>
              </a:tblPr>
              <a:tblGrid>
                <a:gridCol w="2261781">
                  <a:extLst>
                    <a:ext uri="{9D8B030D-6E8A-4147-A177-3AD203B41FA5}">
                      <a16:colId xmlns:a16="http://schemas.microsoft.com/office/drawing/2014/main" val="20000"/>
                    </a:ext>
                  </a:extLst>
                </a:gridCol>
                <a:gridCol w="5950839">
                  <a:extLst>
                    <a:ext uri="{9D8B030D-6E8A-4147-A177-3AD203B41FA5}">
                      <a16:colId xmlns:a16="http://schemas.microsoft.com/office/drawing/2014/main" val="20001"/>
                    </a:ext>
                  </a:extLst>
                </a:gridCol>
              </a:tblGrid>
              <a:tr h="604266">
                <a:tc>
                  <a:txBody>
                    <a:bodyPr/>
                    <a:lstStyle/>
                    <a:p>
                      <a:pPr marL="62230">
                        <a:lnSpc>
                          <a:spcPts val="2039"/>
                        </a:lnSpc>
                      </a:pPr>
                      <a:r>
                        <a:rPr sz="1800" b="1" spc="-10" dirty="0">
                          <a:solidFill>
                            <a:srgbClr val="FFFFFF"/>
                          </a:solidFill>
                          <a:latin typeface="Trebuchet MS"/>
                          <a:cs typeface="Trebuchet MS"/>
                        </a:rPr>
                        <a:t>O</a:t>
                      </a:r>
                      <a:r>
                        <a:rPr sz="1800" b="1" spc="-5" dirty="0">
                          <a:solidFill>
                            <a:srgbClr val="FFFFFF"/>
                          </a:solidFill>
                          <a:latin typeface="Trebuchet MS"/>
                          <a:cs typeface="Trebuchet MS"/>
                        </a:rPr>
                        <a:t>NE</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c>
                  <a:txBody>
                    <a:bodyPr/>
                    <a:lstStyle/>
                    <a:p>
                      <a:pPr marL="290830">
                        <a:lnSpc>
                          <a:spcPts val="2039"/>
                        </a:lnSpc>
                      </a:pPr>
                      <a:r>
                        <a:rPr sz="1800" b="1" dirty="0">
                          <a:solidFill>
                            <a:srgbClr val="FFFFFF"/>
                          </a:solidFill>
                          <a:latin typeface="Trebuchet MS"/>
                          <a:cs typeface="Trebuchet MS"/>
                        </a:rPr>
                        <a:t>Returns</a:t>
                      </a:r>
                      <a:r>
                        <a:rPr sz="1800" b="1" spc="195" dirty="0">
                          <a:solidFill>
                            <a:srgbClr val="FFFFFF"/>
                          </a:solidFill>
                          <a:latin typeface="Trebuchet MS"/>
                          <a:cs typeface="Trebuchet MS"/>
                        </a:rPr>
                        <a:t> </a:t>
                      </a:r>
                      <a:r>
                        <a:rPr sz="1800" b="1" dirty="0">
                          <a:solidFill>
                            <a:srgbClr val="FFFFFF"/>
                          </a:solidFill>
                          <a:latin typeface="Trebuchet MS"/>
                          <a:cs typeface="Trebuchet MS"/>
                        </a:rPr>
                        <a:t>a</a:t>
                      </a:r>
                      <a:r>
                        <a:rPr sz="1800" b="1" spc="190" dirty="0">
                          <a:solidFill>
                            <a:srgbClr val="FFFFFF"/>
                          </a:solidFill>
                          <a:latin typeface="Trebuchet MS"/>
                          <a:cs typeface="Trebuchet MS"/>
                        </a:rPr>
                        <a:t> </a:t>
                      </a:r>
                      <a:r>
                        <a:rPr sz="1800" b="1" spc="-5" dirty="0">
                          <a:solidFill>
                            <a:srgbClr val="FFFFFF"/>
                          </a:solidFill>
                          <a:latin typeface="Trebuchet MS"/>
                          <a:cs typeface="Trebuchet MS"/>
                        </a:rPr>
                        <a:t>re</a:t>
                      </a:r>
                      <a:r>
                        <a:rPr sz="1800" b="1" spc="5" dirty="0">
                          <a:solidFill>
                            <a:srgbClr val="FFFFFF"/>
                          </a:solidFill>
                          <a:latin typeface="Trebuchet MS"/>
                          <a:cs typeface="Trebuchet MS"/>
                        </a:rPr>
                        <a:t>s</a:t>
                      </a:r>
                      <a:r>
                        <a:rPr sz="1800" b="1" dirty="0">
                          <a:solidFill>
                            <a:srgbClr val="FFFFFF"/>
                          </a:solidFill>
                          <a:latin typeface="Trebuchet MS"/>
                          <a:cs typeface="Trebuchet MS"/>
                        </a:rPr>
                        <a:t>po</a:t>
                      </a:r>
                      <a:r>
                        <a:rPr sz="1800" b="1" spc="5" dirty="0">
                          <a:solidFill>
                            <a:srgbClr val="FFFFFF"/>
                          </a:solidFill>
                          <a:latin typeface="Trebuchet MS"/>
                          <a:cs typeface="Trebuchet MS"/>
                        </a:rPr>
                        <a:t>ns</a:t>
                      </a:r>
                      <a:r>
                        <a:rPr sz="1800" b="1" dirty="0">
                          <a:solidFill>
                            <a:srgbClr val="FFFFFF"/>
                          </a:solidFill>
                          <a:latin typeface="Trebuchet MS"/>
                          <a:cs typeface="Trebuchet MS"/>
                        </a:rPr>
                        <a:t>e</a:t>
                      </a:r>
                      <a:r>
                        <a:rPr sz="1800" b="1" spc="175" dirty="0">
                          <a:solidFill>
                            <a:srgbClr val="FFFFFF"/>
                          </a:solidFill>
                          <a:latin typeface="Trebuchet MS"/>
                          <a:cs typeface="Trebuchet MS"/>
                        </a:rPr>
                        <a:t> </a:t>
                      </a:r>
                      <a:r>
                        <a:rPr sz="1800" b="1" spc="-5" dirty="0">
                          <a:solidFill>
                            <a:srgbClr val="FFFFFF"/>
                          </a:solidFill>
                          <a:latin typeface="Trebuchet MS"/>
                          <a:cs typeface="Trebuchet MS"/>
                        </a:rPr>
                        <a:t>fro</a:t>
                      </a:r>
                      <a:r>
                        <a:rPr sz="1800" b="1" dirty="0">
                          <a:solidFill>
                            <a:srgbClr val="FFFFFF"/>
                          </a:solidFill>
                          <a:latin typeface="Trebuchet MS"/>
                          <a:cs typeface="Trebuchet MS"/>
                        </a:rPr>
                        <a:t>m</a:t>
                      </a:r>
                      <a:r>
                        <a:rPr sz="1800" b="1" spc="190" dirty="0">
                          <a:solidFill>
                            <a:srgbClr val="FFFFFF"/>
                          </a:solidFill>
                          <a:latin typeface="Trebuchet MS"/>
                          <a:cs typeface="Trebuchet MS"/>
                        </a:rPr>
                        <a:t> </a:t>
                      </a:r>
                      <a:r>
                        <a:rPr sz="1800" b="1" spc="-5" dirty="0">
                          <a:solidFill>
                            <a:srgbClr val="FFFFFF"/>
                          </a:solidFill>
                          <a:latin typeface="Trebuchet MS"/>
                          <a:cs typeface="Trebuchet MS"/>
                        </a:rPr>
                        <a:t>t</a:t>
                      </a:r>
                      <a:r>
                        <a:rPr sz="1800" b="1" spc="-20" dirty="0">
                          <a:solidFill>
                            <a:srgbClr val="FFFFFF"/>
                          </a:solidFill>
                          <a:latin typeface="Trebuchet MS"/>
                          <a:cs typeface="Trebuchet MS"/>
                        </a:rPr>
                        <a:t>h</a:t>
                      </a:r>
                      <a:r>
                        <a:rPr sz="1800" b="1" dirty="0">
                          <a:solidFill>
                            <a:srgbClr val="FFFFFF"/>
                          </a:solidFill>
                          <a:latin typeface="Trebuchet MS"/>
                          <a:cs typeface="Trebuchet MS"/>
                        </a:rPr>
                        <a:t>e</a:t>
                      </a:r>
                      <a:r>
                        <a:rPr sz="1800" b="1" spc="185" dirty="0">
                          <a:solidFill>
                            <a:srgbClr val="FFFFFF"/>
                          </a:solidFill>
                          <a:latin typeface="Trebuchet MS"/>
                          <a:cs typeface="Trebuchet MS"/>
                        </a:rPr>
                        <a:t> </a:t>
                      </a:r>
                      <a:r>
                        <a:rPr sz="1800" b="1" dirty="0">
                          <a:solidFill>
                            <a:srgbClr val="FFFFFF"/>
                          </a:solidFill>
                          <a:latin typeface="Trebuchet MS"/>
                          <a:cs typeface="Trebuchet MS"/>
                        </a:rPr>
                        <a:t>closest</a:t>
                      </a:r>
                      <a:r>
                        <a:rPr sz="1800" b="1" spc="175" dirty="0">
                          <a:solidFill>
                            <a:srgbClr val="FFFFFF"/>
                          </a:solidFill>
                          <a:latin typeface="Trebuchet MS"/>
                          <a:cs typeface="Trebuchet MS"/>
                        </a:rPr>
                        <a:t> </a:t>
                      </a:r>
                      <a:r>
                        <a:rPr sz="1800" b="1" dirty="0">
                          <a:solidFill>
                            <a:srgbClr val="FFFFFF"/>
                          </a:solidFill>
                          <a:latin typeface="Trebuchet MS"/>
                          <a:cs typeface="Trebuchet MS"/>
                        </a:rPr>
                        <a:t>no</a:t>
                      </a:r>
                      <a:r>
                        <a:rPr sz="1800" b="1" spc="-15" dirty="0">
                          <a:solidFill>
                            <a:srgbClr val="FFFFFF"/>
                          </a:solidFill>
                          <a:latin typeface="Trebuchet MS"/>
                          <a:cs typeface="Trebuchet MS"/>
                        </a:rPr>
                        <a:t>d</a:t>
                      </a:r>
                      <a:r>
                        <a:rPr sz="1800" b="1" dirty="0">
                          <a:solidFill>
                            <a:srgbClr val="FFFFFF"/>
                          </a:solidFill>
                          <a:latin typeface="Trebuchet MS"/>
                          <a:cs typeface="Trebuchet MS"/>
                        </a:rPr>
                        <a:t>e</a:t>
                      </a:r>
                      <a:r>
                        <a:rPr sz="1800" b="1" spc="190" dirty="0">
                          <a:solidFill>
                            <a:srgbClr val="FFFFFF"/>
                          </a:solidFill>
                          <a:latin typeface="Trebuchet MS"/>
                          <a:cs typeface="Trebuchet MS"/>
                        </a:rPr>
                        <a:t> </a:t>
                      </a:r>
                      <a:r>
                        <a:rPr sz="1800" b="1" spc="-5" dirty="0">
                          <a:solidFill>
                            <a:srgbClr val="FFFFFF"/>
                          </a:solidFill>
                          <a:latin typeface="Trebuchet MS"/>
                          <a:cs typeface="Trebuchet MS"/>
                        </a:rPr>
                        <a:t>(r</a:t>
                      </a:r>
                      <a:r>
                        <a:rPr sz="1800" b="1" spc="5" dirty="0">
                          <a:solidFill>
                            <a:srgbClr val="FFFFFF"/>
                          </a:solidFill>
                          <a:latin typeface="Trebuchet MS"/>
                          <a:cs typeface="Trebuchet MS"/>
                        </a:rPr>
                        <a:t>e</a:t>
                      </a:r>
                      <a:r>
                        <a:rPr sz="1800" b="1" spc="-5" dirty="0">
                          <a:solidFill>
                            <a:srgbClr val="FFFFFF"/>
                          </a:solidFill>
                          <a:latin typeface="Trebuchet MS"/>
                          <a:cs typeface="Trebuchet MS"/>
                        </a:rPr>
                        <a:t>p</a:t>
                      </a:r>
                      <a:r>
                        <a:rPr sz="1800" b="1" dirty="0">
                          <a:solidFill>
                            <a:srgbClr val="FFFFFF"/>
                          </a:solidFill>
                          <a:latin typeface="Trebuchet MS"/>
                          <a:cs typeface="Trebuchet MS"/>
                        </a:rPr>
                        <a:t>lica)</a:t>
                      </a:r>
                      <a:endParaRPr sz="1800">
                        <a:latin typeface="Trebuchet MS"/>
                        <a:cs typeface="Trebuchet MS"/>
                      </a:endParaRPr>
                    </a:p>
                    <a:p>
                      <a:pPr marL="290830">
                        <a:lnSpc>
                          <a:spcPct val="100000"/>
                        </a:lnSpc>
                        <a:spcBef>
                          <a:spcPts val="155"/>
                        </a:spcBef>
                      </a:pPr>
                      <a:r>
                        <a:rPr sz="1800" b="1" dirty="0">
                          <a:solidFill>
                            <a:srgbClr val="FFFFFF"/>
                          </a:solidFill>
                          <a:latin typeface="Trebuchet MS"/>
                          <a:cs typeface="Trebuchet MS"/>
                        </a:rPr>
                        <a:t>hol</a:t>
                      </a:r>
                      <a:r>
                        <a:rPr sz="1800" b="1" spc="-10" dirty="0">
                          <a:solidFill>
                            <a:srgbClr val="FFFFFF"/>
                          </a:solidFill>
                          <a:latin typeface="Trebuchet MS"/>
                          <a:cs typeface="Trebuchet MS"/>
                        </a:rPr>
                        <a:t>d</a:t>
                      </a:r>
                      <a:r>
                        <a:rPr sz="1800" b="1" spc="-5" dirty="0">
                          <a:solidFill>
                            <a:srgbClr val="FFFFFF"/>
                          </a:solidFill>
                          <a:latin typeface="Trebuchet MS"/>
                          <a:cs typeface="Trebuchet MS"/>
                        </a:rPr>
                        <a:t>i</a:t>
                      </a:r>
                      <a:r>
                        <a:rPr sz="1800" b="1" dirty="0">
                          <a:solidFill>
                            <a:srgbClr val="FFFFFF"/>
                          </a:solidFill>
                          <a:latin typeface="Trebuchet MS"/>
                          <a:cs typeface="Trebuchet MS"/>
                        </a:rPr>
                        <a:t>ng</a:t>
                      </a:r>
                      <a:r>
                        <a:rPr sz="1800" b="1" spc="-30" dirty="0">
                          <a:solidFill>
                            <a:srgbClr val="FFFFFF"/>
                          </a:solidFill>
                          <a:latin typeface="Trebuchet MS"/>
                          <a:cs typeface="Trebuchet MS"/>
                        </a:rPr>
                        <a:t> </a:t>
                      </a:r>
                      <a:r>
                        <a:rPr sz="1800" b="1" spc="-10" dirty="0">
                          <a:solidFill>
                            <a:srgbClr val="FFFFFF"/>
                          </a:solidFill>
                          <a:latin typeface="Trebuchet MS"/>
                          <a:cs typeface="Trebuchet MS"/>
                        </a:rPr>
                        <a:t>t</a:t>
                      </a:r>
                      <a:r>
                        <a:rPr sz="1800" b="1" dirty="0">
                          <a:solidFill>
                            <a:srgbClr val="FFFFFF"/>
                          </a:solidFill>
                          <a:latin typeface="Trebuchet MS"/>
                          <a:cs typeface="Trebuchet MS"/>
                        </a:rPr>
                        <a:t>he</a:t>
                      </a:r>
                      <a:r>
                        <a:rPr sz="1800" b="1" spc="-5" dirty="0">
                          <a:solidFill>
                            <a:srgbClr val="FFFFFF"/>
                          </a:solidFill>
                          <a:latin typeface="Trebuchet MS"/>
                          <a:cs typeface="Trebuchet MS"/>
                        </a:rPr>
                        <a:t> </a:t>
                      </a:r>
                      <a:r>
                        <a:rPr sz="1800" b="1" dirty="0">
                          <a:solidFill>
                            <a:srgbClr val="FFFFFF"/>
                          </a:solidFill>
                          <a:latin typeface="Trebuchet MS"/>
                          <a:cs typeface="Trebuchet MS"/>
                        </a:rPr>
                        <a:t>da</a:t>
                      </a:r>
                      <a:r>
                        <a:rPr sz="1800" b="1" spc="-15" dirty="0">
                          <a:solidFill>
                            <a:srgbClr val="FFFFFF"/>
                          </a:solidFill>
                          <a:latin typeface="Trebuchet MS"/>
                          <a:cs typeface="Trebuchet MS"/>
                        </a:rPr>
                        <a:t>t</a:t>
                      </a:r>
                      <a:r>
                        <a:rPr sz="1800" b="1" spc="-5" dirty="0">
                          <a:solidFill>
                            <a:srgbClr val="FFFFFF"/>
                          </a:solidFill>
                          <a:latin typeface="Trebuchet MS"/>
                          <a:cs typeface="Trebuchet MS"/>
                        </a:rPr>
                        <a:t>a</a:t>
                      </a:r>
                      <a:r>
                        <a:rPr sz="1800" b="1" dirty="0">
                          <a:solidFill>
                            <a:srgbClr val="FFFFFF"/>
                          </a:solidFill>
                          <a:latin typeface="Trebuchet MS"/>
                          <a:cs typeface="Trebuchet MS"/>
                        </a:rPr>
                        <a: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extLst>
                  <a:ext uri="{0D108BD9-81ED-4DB2-BD59-A6C34878D82A}">
                    <a16:rowId xmlns:a16="http://schemas.microsoft.com/office/drawing/2014/main" val="10000"/>
                  </a:ext>
                </a:extLst>
              </a:tr>
              <a:tr h="604138">
                <a:tc>
                  <a:txBody>
                    <a:bodyPr/>
                    <a:lstStyle/>
                    <a:p>
                      <a:pPr marL="62230">
                        <a:lnSpc>
                          <a:spcPts val="1945"/>
                        </a:lnSpc>
                      </a:pPr>
                      <a:r>
                        <a:rPr sz="1800" b="1" dirty="0">
                          <a:solidFill>
                            <a:srgbClr val="FFFFFF"/>
                          </a:solidFill>
                          <a:latin typeface="Trebuchet MS"/>
                          <a:cs typeface="Trebuchet MS"/>
                        </a:rPr>
                        <a:t>QU</a:t>
                      </a:r>
                      <a:r>
                        <a:rPr sz="1800" b="1" spc="-10" dirty="0">
                          <a:solidFill>
                            <a:srgbClr val="FFFFFF"/>
                          </a:solidFill>
                          <a:latin typeface="Trebuchet MS"/>
                          <a:cs typeface="Trebuchet MS"/>
                        </a:rPr>
                        <a:t>O</a:t>
                      </a:r>
                      <a:r>
                        <a:rPr sz="1800" b="1" dirty="0">
                          <a:solidFill>
                            <a:srgbClr val="FFFFFF"/>
                          </a:solidFill>
                          <a:latin typeface="Trebuchet MS"/>
                          <a:cs typeface="Trebuchet MS"/>
                        </a:rPr>
                        <a:t>R</a:t>
                      </a:r>
                      <a:r>
                        <a:rPr sz="1800" b="1" spc="5" dirty="0">
                          <a:solidFill>
                            <a:srgbClr val="FFFFFF"/>
                          </a:solidFill>
                          <a:latin typeface="Trebuchet MS"/>
                          <a:cs typeface="Trebuchet MS"/>
                        </a:rPr>
                        <a:t>U</a:t>
                      </a:r>
                      <a:r>
                        <a:rPr sz="1800" b="1" dirty="0">
                          <a:solidFill>
                            <a:srgbClr val="FFFFFF"/>
                          </a:solidFill>
                          <a:latin typeface="Trebuchet MS"/>
                          <a:cs typeface="Trebuchet MS"/>
                        </a:rPr>
                        <a:t>M</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E6EC5"/>
                    </a:solidFill>
                  </a:tcPr>
                </a:tc>
                <a:tc>
                  <a:txBody>
                    <a:bodyPr/>
                    <a:lstStyle/>
                    <a:p>
                      <a:pPr marL="290830">
                        <a:lnSpc>
                          <a:spcPts val="1945"/>
                        </a:lnSpc>
                      </a:pPr>
                      <a:r>
                        <a:rPr sz="1800" spc="-80" dirty="0">
                          <a:latin typeface="Trebuchet MS"/>
                          <a:cs typeface="Trebuchet MS"/>
                        </a:rPr>
                        <a:t>R</a:t>
                      </a:r>
                      <a:r>
                        <a:rPr sz="1800" spc="-5" dirty="0">
                          <a:latin typeface="Trebuchet MS"/>
                          <a:cs typeface="Trebuchet MS"/>
                        </a:rPr>
                        <a:t>et</a:t>
                      </a:r>
                      <a:r>
                        <a:rPr sz="1800" spc="5" dirty="0">
                          <a:latin typeface="Trebuchet MS"/>
                          <a:cs typeface="Trebuchet MS"/>
                        </a:rPr>
                        <a:t>u</a:t>
                      </a:r>
                      <a:r>
                        <a:rPr sz="1800" dirty="0">
                          <a:latin typeface="Trebuchet MS"/>
                          <a:cs typeface="Trebuchet MS"/>
                        </a:rPr>
                        <a:t>rns </a:t>
                      </a:r>
                      <a:r>
                        <a:rPr sz="1800" spc="-210" dirty="0">
                          <a:latin typeface="Trebuchet MS"/>
                          <a:cs typeface="Trebuchet MS"/>
                        </a:rPr>
                        <a:t> </a:t>
                      </a:r>
                      <a:r>
                        <a:rPr sz="1800" dirty="0">
                          <a:latin typeface="Trebuchet MS"/>
                          <a:cs typeface="Trebuchet MS"/>
                        </a:rPr>
                        <a:t>a </a:t>
                      </a:r>
                      <a:r>
                        <a:rPr sz="1800" spc="-210" dirty="0">
                          <a:latin typeface="Trebuchet MS"/>
                          <a:cs typeface="Trebuchet MS"/>
                        </a:rPr>
                        <a:t> </a:t>
                      </a:r>
                      <a:r>
                        <a:rPr sz="1800" dirty="0">
                          <a:latin typeface="Trebuchet MS"/>
                          <a:cs typeface="Trebuchet MS"/>
                        </a:rPr>
                        <a:t>re</a:t>
                      </a:r>
                      <a:r>
                        <a:rPr sz="1800" spc="5" dirty="0">
                          <a:latin typeface="Trebuchet MS"/>
                          <a:cs typeface="Trebuchet MS"/>
                        </a:rPr>
                        <a:t>s</a:t>
                      </a:r>
                      <a:r>
                        <a:rPr sz="1800" spc="-5" dirty="0">
                          <a:latin typeface="Trebuchet MS"/>
                          <a:cs typeface="Trebuchet MS"/>
                        </a:rPr>
                        <a:t>ul</a:t>
                      </a:r>
                      <a:r>
                        <a:rPr sz="1800" dirty="0">
                          <a:latin typeface="Trebuchet MS"/>
                          <a:cs typeface="Trebuchet MS"/>
                        </a:rPr>
                        <a:t>t </a:t>
                      </a:r>
                      <a:r>
                        <a:rPr sz="1800" spc="-220" dirty="0">
                          <a:latin typeface="Trebuchet MS"/>
                          <a:cs typeface="Trebuchet MS"/>
                        </a:rPr>
                        <a:t> </a:t>
                      </a:r>
                      <a:r>
                        <a:rPr sz="1800" spc="-5" dirty="0">
                          <a:latin typeface="Trebuchet MS"/>
                          <a:cs typeface="Trebuchet MS"/>
                        </a:rPr>
                        <a:t>f</a:t>
                      </a:r>
                      <a:r>
                        <a:rPr sz="1800" dirty="0">
                          <a:latin typeface="Trebuchet MS"/>
                          <a:cs typeface="Trebuchet MS"/>
                        </a:rPr>
                        <a:t>r</a:t>
                      </a:r>
                      <a:r>
                        <a:rPr sz="1800" spc="-15" dirty="0">
                          <a:latin typeface="Trebuchet MS"/>
                          <a:cs typeface="Trebuchet MS"/>
                        </a:rPr>
                        <a:t>o</a:t>
                      </a:r>
                      <a:r>
                        <a:rPr sz="1800" dirty="0">
                          <a:latin typeface="Trebuchet MS"/>
                          <a:cs typeface="Trebuchet MS"/>
                        </a:rPr>
                        <a:t>m </a:t>
                      </a:r>
                      <a:r>
                        <a:rPr sz="1800" spc="-204" dirty="0">
                          <a:latin typeface="Trebuchet MS"/>
                          <a:cs typeface="Trebuchet MS"/>
                        </a:rPr>
                        <a:t> </a:t>
                      </a:r>
                      <a:r>
                        <a:rPr sz="1800" dirty="0">
                          <a:latin typeface="Trebuchet MS"/>
                          <a:cs typeface="Trebuchet MS"/>
                        </a:rPr>
                        <a:t>a </a:t>
                      </a:r>
                      <a:r>
                        <a:rPr sz="1800" spc="-210" dirty="0">
                          <a:latin typeface="Trebuchet MS"/>
                          <a:cs typeface="Trebuchet MS"/>
                        </a:rPr>
                        <a:t> </a:t>
                      </a:r>
                      <a:r>
                        <a:rPr sz="1800" dirty="0">
                          <a:latin typeface="Trebuchet MS"/>
                          <a:cs typeface="Trebuchet MS"/>
                        </a:rPr>
                        <a:t>q</a:t>
                      </a:r>
                      <a:r>
                        <a:rPr sz="1800" spc="-5" dirty="0">
                          <a:latin typeface="Trebuchet MS"/>
                          <a:cs typeface="Trebuchet MS"/>
                        </a:rPr>
                        <a:t>uo</a:t>
                      </a:r>
                      <a:r>
                        <a:rPr sz="1800" spc="-20" dirty="0">
                          <a:latin typeface="Trebuchet MS"/>
                          <a:cs typeface="Trebuchet MS"/>
                        </a:rPr>
                        <a:t>r</a:t>
                      </a:r>
                      <a:r>
                        <a:rPr sz="1800" spc="-5" dirty="0">
                          <a:latin typeface="Trebuchet MS"/>
                          <a:cs typeface="Trebuchet MS"/>
                        </a:rPr>
                        <a:t>u</a:t>
                      </a:r>
                      <a:r>
                        <a:rPr sz="1800" dirty="0">
                          <a:latin typeface="Trebuchet MS"/>
                          <a:cs typeface="Trebuchet MS"/>
                        </a:rPr>
                        <a:t>m </a:t>
                      </a:r>
                      <a:r>
                        <a:rPr sz="1800" spc="-200" dirty="0">
                          <a:latin typeface="Trebuchet MS"/>
                          <a:cs typeface="Trebuchet MS"/>
                        </a:rPr>
                        <a:t> </a:t>
                      </a:r>
                      <a:r>
                        <a:rPr sz="1800" spc="-10" dirty="0">
                          <a:latin typeface="Trebuchet MS"/>
                          <a:cs typeface="Trebuchet MS"/>
                        </a:rPr>
                        <a:t>o</a:t>
                      </a:r>
                      <a:r>
                        <a:rPr sz="1800" dirty="0">
                          <a:latin typeface="Trebuchet MS"/>
                          <a:cs typeface="Trebuchet MS"/>
                        </a:rPr>
                        <a:t>f </a:t>
                      </a:r>
                      <a:r>
                        <a:rPr sz="1800" spc="-215" dirty="0">
                          <a:latin typeface="Trebuchet MS"/>
                          <a:cs typeface="Trebuchet MS"/>
                        </a:rPr>
                        <a:t> </a:t>
                      </a:r>
                      <a:r>
                        <a:rPr sz="1800" dirty="0">
                          <a:latin typeface="Trebuchet MS"/>
                          <a:cs typeface="Trebuchet MS"/>
                        </a:rPr>
                        <a:t>ser</a:t>
                      </a:r>
                      <a:r>
                        <a:rPr sz="1800" spc="-15" dirty="0">
                          <a:latin typeface="Trebuchet MS"/>
                          <a:cs typeface="Trebuchet MS"/>
                        </a:rPr>
                        <a:t>v</a:t>
                      </a:r>
                      <a:r>
                        <a:rPr sz="1800" spc="-5" dirty="0">
                          <a:latin typeface="Trebuchet MS"/>
                          <a:cs typeface="Trebuchet MS"/>
                        </a:rPr>
                        <a:t>er</a:t>
                      </a:r>
                      <a:r>
                        <a:rPr sz="1800" dirty="0">
                          <a:latin typeface="Trebuchet MS"/>
                          <a:cs typeface="Trebuchet MS"/>
                        </a:rPr>
                        <a:t>s </a:t>
                      </a:r>
                      <a:r>
                        <a:rPr sz="1800" spc="-190" dirty="0">
                          <a:latin typeface="Trebuchet MS"/>
                          <a:cs typeface="Trebuchet MS"/>
                        </a:rPr>
                        <a:t> </a:t>
                      </a:r>
                      <a:r>
                        <a:rPr sz="1800" spc="-5" dirty="0">
                          <a:latin typeface="Trebuchet MS"/>
                          <a:cs typeface="Trebuchet MS"/>
                        </a:rPr>
                        <a:t>w</a:t>
                      </a:r>
                      <a:r>
                        <a:rPr sz="1800" spc="5" dirty="0">
                          <a:latin typeface="Trebuchet MS"/>
                          <a:cs typeface="Trebuchet MS"/>
                        </a:rPr>
                        <a:t>i</a:t>
                      </a:r>
                      <a:r>
                        <a:rPr sz="1800" spc="-5" dirty="0">
                          <a:latin typeface="Trebuchet MS"/>
                          <a:cs typeface="Trebuchet MS"/>
                        </a:rPr>
                        <a:t>t</a:t>
                      </a:r>
                      <a:r>
                        <a:rPr sz="1800" dirty="0">
                          <a:latin typeface="Trebuchet MS"/>
                          <a:cs typeface="Trebuchet MS"/>
                        </a:rPr>
                        <a:t>h </a:t>
                      </a:r>
                      <a:r>
                        <a:rPr sz="1800" spc="-210" dirty="0">
                          <a:latin typeface="Trebuchet MS"/>
                          <a:cs typeface="Trebuchet MS"/>
                        </a:rPr>
                        <a:t> </a:t>
                      </a:r>
                      <a:r>
                        <a:rPr sz="1800" spc="-5" dirty="0">
                          <a:latin typeface="Trebuchet MS"/>
                          <a:cs typeface="Trebuchet MS"/>
                        </a:rPr>
                        <a:t>the</a:t>
                      </a:r>
                      <a:endParaRPr sz="1800">
                        <a:latin typeface="Trebuchet MS"/>
                        <a:cs typeface="Trebuchet MS"/>
                      </a:endParaRPr>
                    </a:p>
                    <a:p>
                      <a:pPr marL="290830">
                        <a:lnSpc>
                          <a:spcPct val="100000"/>
                        </a:lnSpc>
                        <a:spcBef>
                          <a:spcPts val="155"/>
                        </a:spcBef>
                      </a:pPr>
                      <a:r>
                        <a:rPr sz="1800" dirty="0">
                          <a:latin typeface="Trebuchet MS"/>
                          <a:cs typeface="Trebuchet MS"/>
                        </a:rPr>
                        <a:t>m</a:t>
                      </a:r>
                      <a:r>
                        <a:rPr sz="1800" spc="-10" dirty="0">
                          <a:latin typeface="Trebuchet MS"/>
                          <a:cs typeface="Trebuchet MS"/>
                        </a:rPr>
                        <a:t>o</a:t>
                      </a:r>
                      <a:r>
                        <a:rPr sz="1800" dirty="0">
                          <a:latin typeface="Trebuchet MS"/>
                          <a:cs typeface="Trebuchet MS"/>
                        </a:rPr>
                        <a:t>st</a:t>
                      </a:r>
                      <a:r>
                        <a:rPr sz="1800" spc="-5" dirty="0">
                          <a:latin typeface="Trebuchet MS"/>
                          <a:cs typeface="Trebuchet MS"/>
                        </a:rPr>
                        <a:t> </a:t>
                      </a:r>
                      <a:r>
                        <a:rPr sz="1800" dirty="0">
                          <a:latin typeface="Trebuchet MS"/>
                          <a:cs typeface="Trebuchet MS"/>
                        </a:rPr>
                        <a:t>recent </a:t>
                      </a:r>
                      <a:r>
                        <a:rPr sz="1800" spc="-5" dirty="0">
                          <a:latin typeface="Trebuchet MS"/>
                          <a:cs typeface="Trebuchet MS"/>
                        </a:rPr>
                        <a:t>tim</a:t>
                      </a:r>
                      <a:r>
                        <a:rPr sz="1800" spc="5" dirty="0">
                          <a:latin typeface="Trebuchet MS"/>
                          <a:cs typeface="Trebuchet MS"/>
                        </a:rPr>
                        <a:t>e</a:t>
                      </a:r>
                      <a:r>
                        <a:rPr sz="1800" dirty="0">
                          <a:latin typeface="Trebuchet MS"/>
                          <a:cs typeface="Trebuchet MS"/>
                        </a:rPr>
                        <a:t>stamp</a:t>
                      </a:r>
                      <a:r>
                        <a:rPr sz="1800" spc="5" dirty="0">
                          <a:latin typeface="Trebuchet MS"/>
                          <a:cs typeface="Trebuchet MS"/>
                        </a:rPr>
                        <a:t> </a:t>
                      </a:r>
                      <a:r>
                        <a:rPr sz="1800" spc="-10" dirty="0">
                          <a:latin typeface="Trebuchet MS"/>
                          <a:cs typeface="Trebuchet MS"/>
                        </a:rPr>
                        <a:t>fo</a:t>
                      </a:r>
                      <a:r>
                        <a:rPr sz="1800" dirty="0">
                          <a:latin typeface="Trebuchet MS"/>
                          <a:cs typeface="Trebuchet MS"/>
                        </a:rPr>
                        <a:t>r</a:t>
                      </a:r>
                      <a:r>
                        <a:rPr sz="1800" spc="-10" dirty="0">
                          <a:latin typeface="Trebuchet MS"/>
                          <a:cs typeface="Trebuchet MS"/>
                        </a:rPr>
                        <a:t> </a:t>
                      </a:r>
                      <a:r>
                        <a:rPr sz="1800" spc="-5" dirty="0">
                          <a:latin typeface="Trebuchet MS"/>
                          <a:cs typeface="Trebuchet MS"/>
                        </a:rPr>
                        <a:t>th</a:t>
                      </a:r>
                      <a:r>
                        <a:rPr sz="1800" dirty="0">
                          <a:latin typeface="Trebuchet MS"/>
                          <a:cs typeface="Trebuchet MS"/>
                        </a:rPr>
                        <a:t>e</a:t>
                      </a:r>
                      <a:r>
                        <a:rPr sz="1800" spc="5" dirty="0">
                          <a:latin typeface="Trebuchet MS"/>
                          <a:cs typeface="Trebuchet MS"/>
                        </a:rPr>
                        <a:t> </a:t>
                      </a:r>
                      <a:r>
                        <a:rPr sz="1800" dirty="0">
                          <a:latin typeface="Trebuchet MS"/>
                          <a:cs typeface="Trebuchet MS"/>
                        </a:rPr>
                        <a:t>d</a:t>
                      </a:r>
                      <a:r>
                        <a:rPr sz="1800" spc="-5" dirty="0">
                          <a:latin typeface="Trebuchet MS"/>
                          <a:cs typeface="Trebuchet MS"/>
                        </a:rPr>
                        <a:t>at</a:t>
                      </a:r>
                      <a:r>
                        <a:rPr sz="1800" dirty="0">
                          <a:latin typeface="Trebuchet MS"/>
                          <a:cs typeface="Trebuchet MS"/>
                        </a:rPr>
                        <a:t>a.</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1"/>
                  </a:ext>
                </a:extLst>
              </a:tr>
              <a:tr h="914018">
                <a:tc>
                  <a:txBody>
                    <a:bodyPr/>
                    <a:lstStyle/>
                    <a:p>
                      <a:pPr marL="62230">
                        <a:lnSpc>
                          <a:spcPts val="2045"/>
                        </a:lnSpc>
                      </a:pPr>
                      <a:r>
                        <a:rPr sz="1800" b="1" dirty="0">
                          <a:solidFill>
                            <a:srgbClr val="FFFFFF"/>
                          </a:solidFill>
                          <a:latin typeface="Trebuchet MS"/>
                          <a:cs typeface="Trebuchet MS"/>
                        </a:rPr>
                        <a:t>LOCAL_QU</a:t>
                      </a:r>
                      <a:r>
                        <a:rPr sz="1800" b="1" spc="-10" dirty="0">
                          <a:solidFill>
                            <a:srgbClr val="FFFFFF"/>
                          </a:solidFill>
                          <a:latin typeface="Trebuchet MS"/>
                          <a:cs typeface="Trebuchet MS"/>
                        </a:rPr>
                        <a:t>O</a:t>
                      </a:r>
                      <a:r>
                        <a:rPr sz="1800" b="1" dirty="0">
                          <a:solidFill>
                            <a:srgbClr val="FFFFFF"/>
                          </a:solidFill>
                          <a:latin typeface="Trebuchet MS"/>
                          <a:cs typeface="Trebuchet MS"/>
                        </a:rPr>
                        <a:t>R</a:t>
                      </a:r>
                      <a:r>
                        <a:rPr sz="1800" b="1" spc="5" dirty="0">
                          <a:solidFill>
                            <a:srgbClr val="FFFFFF"/>
                          </a:solidFill>
                          <a:latin typeface="Trebuchet MS"/>
                          <a:cs typeface="Trebuchet MS"/>
                        </a:rPr>
                        <a:t>U</a:t>
                      </a:r>
                      <a:r>
                        <a:rPr sz="1800" b="1" dirty="0">
                          <a:solidFill>
                            <a:srgbClr val="FFFFFF"/>
                          </a:solidFill>
                          <a:latin typeface="Trebuchet MS"/>
                          <a:cs typeface="Trebuchet MS"/>
                        </a:rPr>
                        <a:t>M</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290830">
                        <a:lnSpc>
                          <a:spcPts val="2045"/>
                        </a:lnSpc>
                      </a:pPr>
                      <a:r>
                        <a:rPr sz="1800" spc="-80" dirty="0">
                          <a:latin typeface="Trebuchet MS"/>
                          <a:cs typeface="Trebuchet MS"/>
                        </a:rPr>
                        <a:t>R</a:t>
                      </a:r>
                      <a:r>
                        <a:rPr sz="1800" spc="-5" dirty="0">
                          <a:latin typeface="Trebuchet MS"/>
                          <a:cs typeface="Trebuchet MS"/>
                        </a:rPr>
                        <a:t>et</a:t>
                      </a:r>
                      <a:r>
                        <a:rPr sz="1800" spc="5" dirty="0">
                          <a:latin typeface="Trebuchet MS"/>
                          <a:cs typeface="Trebuchet MS"/>
                        </a:rPr>
                        <a:t>u</a:t>
                      </a:r>
                      <a:r>
                        <a:rPr sz="1800" dirty="0">
                          <a:latin typeface="Trebuchet MS"/>
                          <a:cs typeface="Trebuchet MS"/>
                        </a:rPr>
                        <a:t>rns </a:t>
                      </a:r>
                      <a:r>
                        <a:rPr sz="1800" spc="-210" dirty="0">
                          <a:latin typeface="Trebuchet MS"/>
                          <a:cs typeface="Trebuchet MS"/>
                        </a:rPr>
                        <a:t> </a:t>
                      </a:r>
                      <a:r>
                        <a:rPr sz="1800" dirty="0">
                          <a:latin typeface="Trebuchet MS"/>
                          <a:cs typeface="Trebuchet MS"/>
                        </a:rPr>
                        <a:t>a </a:t>
                      </a:r>
                      <a:r>
                        <a:rPr sz="1800" spc="-210" dirty="0">
                          <a:latin typeface="Trebuchet MS"/>
                          <a:cs typeface="Trebuchet MS"/>
                        </a:rPr>
                        <a:t> </a:t>
                      </a:r>
                      <a:r>
                        <a:rPr sz="1800" dirty="0">
                          <a:latin typeface="Trebuchet MS"/>
                          <a:cs typeface="Trebuchet MS"/>
                        </a:rPr>
                        <a:t>re</a:t>
                      </a:r>
                      <a:r>
                        <a:rPr sz="1800" spc="5" dirty="0">
                          <a:latin typeface="Trebuchet MS"/>
                          <a:cs typeface="Trebuchet MS"/>
                        </a:rPr>
                        <a:t>s</a:t>
                      </a:r>
                      <a:r>
                        <a:rPr sz="1800" spc="-5" dirty="0">
                          <a:latin typeface="Trebuchet MS"/>
                          <a:cs typeface="Trebuchet MS"/>
                        </a:rPr>
                        <a:t>ul</a:t>
                      </a:r>
                      <a:r>
                        <a:rPr sz="1800" dirty="0">
                          <a:latin typeface="Trebuchet MS"/>
                          <a:cs typeface="Trebuchet MS"/>
                        </a:rPr>
                        <a:t>t </a:t>
                      </a:r>
                      <a:r>
                        <a:rPr sz="1800" spc="-220" dirty="0">
                          <a:latin typeface="Trebuchet MS"/>
                          <a:cs typeface="Trebuchet MS"/>
                        </a:rPr>
                        <a:t> </a:t>
                      </a:r>
                      <a:r>
                        <a:rPr sz="1800" spc="-5" dirty="0">
                          <a:latin typeface="Trebuchet MS"/>
                          <a:cs typeface="Trebuchet MS"/>
                        </a:rPr>
                        <a:t>f</a:t>
                      </a:r>
                      <a:r>
                        <a:rPr sz="1800" dirty="0">
                          <a:latin typeface="Trebuchet MS"/>
                          <a:cs typeface="Trebuchet MS"/>
                        </a:rPr>
                        <a:t>r</a:t>
                      </a:r>
                      <a:r>
                        <a:rPr sz="1800" spc="-15" dirty="0">
                          <a:latin typeface="Trebuchet MS"/>
                          <a:cs typeface="Trebuchet MS"/>
                        </a:rPr>
                        <a:t>o</a:t>
                      </a:r>
                      <a:r>
                        <a:rPr sz="1800" dirty="0">
                          <a:latin typeface="Trebuchet MS"/>
                          <a:cs typeface="Trebuchet MS"/>
                        </a:rPr>
                        <a:t>m </a:t>
                      </a:r>
                      <a:r>
                        <a:rPr sz="1800" spc="-204" dirty="0">
                          <a:latin typeface="Trebuchet MS"/>
                          <a:cs typeface="Trebuchet MS"/>
                        </a:rPr>
                        <a:t> </a:t>
                      </a:r>
                      <a:r>
                        <a:rPr sz="1800" dirty="0">
                          <a:latin typeface="Trebuchet MS"/>
                          <a:cs typeface="Trebuchet MS"/>
                        </a:rPr>
                        <a:t>a </a:t>
                      </a:r>
                      <a:r>
                        <a:rPr sz="1800" spc="-210" dirty="0">
                          <a:latin typeface="Trebuchet MS"/>
                          <a:cs typeface="Trebuchet MS"/>
                        </a:rPr>
                        <a:t> </a:t>
                      </a:r>
                      <a:r>
                        <a:rPr sz="1800" dirty="0">
                          <a:latin typeface="Trebuchet MS"/>
                          <a:cs typeface="Trebuchet MS"/>
                        </a:rPr>
                        <a:t>q</a:t>
                      </a:r>
                      <a:r>
                        <a:rPr sz="1800" spc="-5" dirty="0">
                          <a:latin typeface="Trebuchet MS"/>
                          <a:cs typeface="Trebuchet MS"/>
                        </a:rPr>
                        <a:t>uo</a:t>
                      </a:r>
                      <a:r>
                        <a:rPr sz="1800" spc="-20" dirty="0">
                          <a:latin typeface="Trebuchet MS"/>
                          <a:cs typeface="Trebuchet MS"/>
                        </a:rPr>
                        <a:t>r</a:t>
                      </a:r>
                      <a:r>
                        <a:rPr sz="1800" spc="-5" dirty="0">
                          <a:latin typeface="Trebuchet MS"/>
                          <a:cs typeface="Trebuchet MS"/>
                        </a:rPr>
                        <a:t>u</a:t>
                      </a:r>
                      <a:r>
                        <a:rPr sz="1800" dirty="0">
                          <a:latin typeface="Trebuchet MS"/>
                          <a:cs typeface="Trebuchet MS"/>
                        </a:rPr>
                        <a:t>m </a:t>
                      </a:r>
                      <a:r>
                        <a:rPr sz="1800" spc="-200" dirty="0">
                          <a:latin typeface="Trebuchet MS"/>
                          <a:cs typeface="Trebuchet MS"/>
                        </a:rPr>
                        <a:t> </a:t>
                      </a:r>
                      <a:r>
                        <a:rPr sz="1800" spc="-10" dirty="0">
                          <a:latin typeface="Trebuchet MS"/>
                          <a:cs typeface="Trebuchet MS"/>
                        </a:rPr>
                        <a:t>o</a:t>
                      </a:r>
                      <a:r>
                        <a:rPr sz="1800" dirty="0">
                          <a:latin typeface="Trebuchet MS"/>
                          <a:cs typeface="Trebuchet MS"/>
                        </a:rPr>
                        <a:t>f </a:t>
                      </a:r>
                      <a:r>
                        <a:rPr sz="1800" spc="-215" dirty="0">
                          <a:latin typeface="Trebuchet MS"/>
                          <a:cs typeface="Trebuchet MS"/>
                        </a:rPr>
                        <a:t> </a:t>
                      </a:r>
                      <a:r>
                        <a:rPr sz="1800" dirty="0">
                          <a:latin typeface="Trebuchet MS"/>
                          <a:cs typeface="Trebuchet MS"/>
                        </a:rPr>
                        <a:t>ser</a:t>
                      </a:r>
                      <a:r>
                        <a:rPr sz="1800" spc="-15" dirty="0">
                          <a:latin typeface="Trebuchet MS"/>
                          <a:cs typeface="Trebuchet MS"/>
                        </a:rPr>
                        <a:t>v</a:t>
                      </a:r>
                      <a:r>
                        <a:rPr sz="1800" spc="-5" dirty="0">
                          <a:latin typeface="Trebuchet MS"/>
                          <a:cs typeface="Trebuchet MS"/>
                        </a:rPr>
                        <a:t>er</a:t>
                      </a:r>
                      <a:r>
                        <a:rPr sz="1800" dirty="0">
                          <a:latin typeface="Trebuchet MS"/>
                          <a:cs typeface="Trebuchet MS"/>
                        </a:rPr>
                        <a:t>s </a:t>
                      </a:r>
                      <a:r>
                        <a:rPr sz="1800" spc="-190" dirty="0">
                          <a:latin typeface="Trebuchet MS"/>
                          <a:cs typeface="Trebuchet MS"/>
                        </a:rPr>
                        <a:t> </a:t>
                      </a:r>
                      <a:r>
                        <a:rPr sz="1800" spc="-5" dirty="0">
                          <a:latin typeface="Trebuchet MS"/>
                          <a:cs typeface="Trebuchet MS"/>
                        </a:rPr>
                        <a:t>w</a:t>
                      </a:r>
                      <a:r>
                        <a:rPr sz="1800" spc="5" dirty="0">
                          <a:latin typeface="Trebuchet MS"/>
                          <a:cs typeface="Trebuchet MS"/>
                        </a:rPr>
                        <a:t>i</a:t>
                      </a:r>
                      <a:r>
                        <a:rPr sz="1800" spc="-5" dirty="0">
                          <a:latin typeface="Trebuchet MS"/>
                          <a:cs typeface="Trebuchet MS"/>
                        </a:rPr>
                        <a:t>t</a:t>
                      </a:r>
                      <a:r>
                        <a:rPr sz="1800" dirty="0">
                          <a:latin typeface="Trebuchet MS"/>
                          <a:cs typeface="Trebuchet MS"/>
                        </a:rPr>
                        <a:t>h </a:t>
                      </a:r>
                      <a:r>
                        <a:rPr sz="1800" spc="-210" dirty="0">
                          <a:latin typeface="Trebuchet MS"/>
                          <a:cs typeface="Trebuchet MS"/>
                        </a:rPr>
                        <a:t> </a:t>
                      </a:r>
                      <a:r>
                        <a:rPr sz="1800" spc="-5" dirty="0">
                          <a:latin typeface="Trebuchet MS"/>
                          <a:cs typeface="Trebuchet MS"/>
                        </a:rPr>
                        <a:t>the</a:t>
                      </a:r>
                      <a:endParaRPr sz="1800">
                        <a:latin typeface="Trebuchet MS"/>
                        <a:cs typeface="Trebuchet MS"/>
                      </a:endParaRPr>
                    </a:p>
                    <a:p>
                      <a:pPr marL="290830" marR="53340">
                        <a:lnSpc>
                          <a:spcPct val="107200"/>
                        </a:lnSpc>
                      </a:pPr>
                      <a:r>
                        <a:rPr sz="1800" dirty="0">
                          <a:latin typeface="Trebuchet MS"/>
                          <a:cs typeface="Trebuchet MS"/>
                        </a:rPr>
                        <a:t>m</a:t>
                      </a:r>
                      <a:r>
                        <a:rPr sz="1800" spc="-10" dirty="0">
                          <a:latin typeface="Trebuchet MS"/>
                          <a:cs typeface="Trebuchet MS"/>
                        </a:rPr>
                        <a:t>o</a:t>
                      </a:r>
                      <a:r>
                        <a:rPr sz="1800" dirty="0">
                          <a:latin typeface="Trebuchet MS"/>
                          <a:cs typeface="Trebuchet MS"/>
                        </a:rPr>
                        <a:t>st</a:t>
                      </a:r>
                      <a:r>
                        <a:rPr sz="1800" spc="80" dirty="0">
                          <a:latin typeface="Trebuchet MS"/>
                          <a:cs typeface="Trebuchet MS"/>
                        </a:rPr>
                        <a:t> </a:t>
                      </a:r>
                      <a:r>
                        <a:rPr sz="1800" dirty="0">
                          <a:latin typeface="Trebuchet MS"/>
                          <a:cs typeface="Trebuchet MS"/>
                        </a:rPr>
                        <a:t>rece</a:t>
                      </a:r>
                      <a:r>
                        <a:rPr sz="1800" spc="5" dirty="0">
                          <a:latin typeface="Trebuchet MS"/>
                          <a:cs typeface="Trebuchet MS"/>
                        </a:rPr>
                        <a:t>n</a:t>
                      </a:r>
                      <a:r>
                        <a:rPr sz="1800" dirty="0">
                          <a:latin typeface="Trebuchet MS"/>
                          <a:cs typeface="Trebuchet MS"/>
                        </a:rPr>
                        <a:t>t</a:t>
                      </a:r>
                      <a:r>
                        <a:rPr sz="1800" spc="80" dirty="0">
                          <a:latin typeface="Trebuchet MS"/>
                          <a:cs typeface="Trebuchet MS"/>
                        </a:rPr>
                        <a:t> </a:t>
                      </a:r>
                      <a:r>
                        <a:rPr sz="1800" spc="-5" dirty="0">
                          <a:latin typeface="Trebuchet MS"/>
                          <a:cs typeface="Trebuchet MS"/>
                        </a:rPr>
                        <a:t>t</a:t>
                      </a:r>
                      <a:r>
                        <a:rPr sz="1800" spc="5" dirty="0">
                          <a:latin typeface="Trebuchet MS"/>
                          <a:cs typeface="Trebuchet MS"/>
                        </a:rPr>
                        <a:t>i</a:t>
                      </a:r>
                      <a:r>
                        <a:rPr sz="1800" dirty="0">
                          <a:latin typeface="Trebuchet MS"/>
                          <a:cs typeface="Trebuchet MS"/>
                        </a:rPr>
                        <a:t>m</a:t>
                      </a:r>
                      <a:r>
                        <a:rPr sz="1800" spc="-5" dirty="0">
                          <a:latin typeface="Trebuchet MS"/>
                          <a:cs typeface="Trebuchet MS"/>
                        </a:rPr>
                        <a:t>e</a:t>
                      </a:r>
                      <a:r>
                        <a:rPr sz="1800" dirty="0">
                          <a:latin typeface="Trebuchet MS"/>
                          <a:cs typeface="Trebuchet MS"/>
                        </a:rPr>
                        <a:t>s</a:t>
                      </a:r>
                      <a:r>
                        <a:rPr sz="1800" spc="-5" dirty="0">
                          <a:latin typeface="Trebuchet MS"/>
                          <a:cs typeface="Trebuchet MS"/>
                        </a:rPr>
                        <a:t>tam</a:t>
                      </a:r>
                      <a:r>
                        <a:rPr sz="1800" dirty="0">
                          <a:latin typeface="Trebuchet MS"/>
                          <a:cs typeface="Trebuchet MS"/>
                        </a:rPr>
                        <a:t>p</a:t>
                      </a:r>
                      <a:r>
                        <a:rPr sz="1800" spc="95" dirty="0">
                          <a:latin typeface="Trebuchet MS"/>
                          <a:cs typeface="Trebuchet MS"/>
                        </a:rPr>
                        <a:t> </a:t>
                      </a:r>
                      <a:r>
                        <a:rPr sz="1800" spc="-10" dirty="0">
                          <a:latin typeface="Trebuchet MS"/>
                          <a:cs typeface="Trebuchet MS"/>
                        </a:rPr>
                        <a:t>fo</a:t>
                      </a:r>
                      <a:r>
                        <a:rPr sz="1800" dirty="0">
                          <a:latin typeface="Trebuchet MS"/>
                          <a:cs typeface="Trebuchet MS"/>
                        </a:rPr>
                        <a:t>r</a:t>
                      </a:r>
                      <a:r>
                        <a:rPr sz="1800" spc="75" dirty="0">
                          <a:latin typeface="Trebuchet MS"/>
                          <a:cs typeface="Trebuchet MS"/>
                        </a:rPr>
                        <a:t> </a:t>
                      </a:r>
                      <a:r>
                        <a:rPr sz="1800" dirty="0">
                          <a:latin typeface="Trebuchet MS"/>
                          <a:cs typeface="Trebuchet MS"/>
                        </a:rPr>
                        <a:t>t</a:t>
                      </a:r>
                      <a:r>
                        <a:rPr sz="1800" spc="-5" dirty="0">
                          <a:latin typeface="Trebuchet MS"/>
                          <a:cs typeface="Trebuchet MS"/>
                        </a:rPr>
                        <a:t>h</a:t>
                      </a:r>
                      <a:r>
                        <a:rPr sz="1800" dirty="0">
                          <a:latin typeface="Trebuchet MS"/>
                          <a:cs typeface="Trebuchet MS"/>
                        </a:rPr>
                        <a:t>e</a:t>
                      </a:r>
                      <a:r>
                        <a:rPr sz="1800" spc="85" dirty="0">
                          <a:latin typeface="Trebuchet MS"/>
                          <a:cs typeface="Trebuchet MS"/>
                        </a:rPr>
                        <a:t> </a:t>
                      </a:r>
                      <a:r>
                        <a:rPr sz="1800" dirty="0">
                          <a:latin typeface="Trebuchet MS"/>
                          <a:cs typeface="Trebuchet MS"/>
                        </a:rPr>
                        <a:t>d</a:t>
                      </a:r>
                      <a:r>
                        <a:rPr sz="1800" spc="-5" dirty="0">
                          <a:latin typeface="Trebuchet MS"/>
                          <a:cs typeface="Trebuchet MS"/>
                        </a:rPr>
                        <a:t>at</a:t>
                      </a:r>
                      <a:r>
                        <a:rPr sz="1800" dirty="0">
                          <a:latin typeface="Trebuchet MS"/>
                          <a:cs typeface="Trebuchet MS"/>
                        </a:rPr>
                        <a:t>a</a:t>
                      </a:r>
                      <a:r>
                        <a:rPr sz="1800" spc="80" dirty="0">
                          <a:latin typeface="Trebuchet MS"/>
                          <a:cs typeface="Trebuchet MS"/>
                        </a:rPr>
                        <a:t> </a:t>
                      </a:r>
                      <a:r>
                        <a:rPr sz="1800" dirty="0">
                          <a:latin typeface="Trebuchet MS"/>
                          <a:cs typeface="Trebuchet MS"/>
                        </a:rPr>
                        <a:t>in</a:t>
                      </a:r>
                      <a:r>
                        <a:rPr sz="1800" spc="80" dirty="0">
                          <a:latin typeface="Trebuchet MS"/>
                          <a:cs typeface="Trebuchet MS"/>
                        </a:rPr>
                        <a:t> </a:t>
                      </a:r>
                      <a:r>
                        <a:rPr sz="1800" dirty="0">
                          <a:latin typeface="Trebuchet MS"/>
                          <a:cs typeface="Trebuchet MS"/>
                        </a:rPr>
                        <a:t>t</a:t>
                      </a:r>
                      <a:r>
                        <a:rPr sz="1800" spc="-5" dirty="0">
                          <a:latin typeface="Trebuchet MS"/>
                          <a:cs typeface="Trebuchet MS"/>
                        </a:rPr>
                        <a:t>h</a:t>
                      </a:r>
                      <a:r>
                        <a:rPr sz="1800" dirty="0">
                          <a:latin typeface="Trebuchet MS"/>
                          <a:cs typeface="Trebuchet MS"/>
                        </a:rPr>
                        <a:t>e</a:t>
                      </a:r>
                      <a:r>
                        <a:rPr sz="1800" spc="95" dirty="0">
                          <a:latin typeface="Trebuchet MS"/>
                          <a:cs typeface="Trebuchet MS"/>
                        </a:rPr>
                        <a:t> </a:t>
                      </a:r>
                      <a:r>
                        <a:rPr sz="1800" dirty="0">
                          <a:latin typeface="Trebuchet MS"/>
                          <a:cs typeface="Trebuchet MS"/>
                        </a:rPr>
                        <a:t>same</a:t>
                      </a:r>
                      <a:r>
                        <a:rPr sz="1800" spc="85" dirty="0">
                          <a:latin typeface="Trebuchet MS"/>
                          <a:cs typeface="Trebuchet MS"/>
                        </a:rPr>
                        <a:t> </a:t>
                      </a:r>
                      <a:r>
                        <a:rPr sz="1800" dirty="0">
                          <a:latin typeface="Trebuchet MS"/>
                          <a:cs typeface="Trebuchet MS"/>
                        </a:rPr>
                        <a:t>d</a:t>
                      </a:r>
                      <a:r>
                        <a:rPr sz="1800" spc="-5" dirty="0">
                          <a:latin typeface="Trebuchet MS"/>
                          <a:cs typeface="Trebuchet MS"/>
                        </a:rPr>
                        <a:t>ata cente</a:t>
                      </a:r>
                      <a:r>
                        <a:rPr sz="1800" dirty="0">
                          <a:latin typeface="Trebuchet MS"/>
                          <a:cs typeface="Trebuchet MS"/>
                        </a:rPr>
                        <a:t>r as </a:t>
                      </a:r>
                      <a:r>
                        <a:rPr sz="1800" spc="-5" dirty="0">
                          <a:latin typeface="Trebuchet MS"/>
                          <a:cs typeface="Trebuchet MS"/>
                        </a:rPr>
                        <a:t>th</a:t>
                      </a:r>
                      <a:r>
                        <a:rPr sz="1800" dirty="0">
                          <a:latin typeface="Trebuchet MS"/>
                          <a:cs typeface="Trebuchet MS"/>
                        </a:rPr>
                        <a:t>e </a:t>
                      </a:r>
                      <a:r>
                        <a:rPr sz="1800" spc="-5" dirty="0">
                          <a:latin typeface="Trebuchet MS"/>
                          <a:cs typeface="Trebuchet MS"/>
                        </a:rPr>
                        <a:t>c</a:t>
                      </a:r>
                      <a:r>
                        <a:rPr sz="1800" spc="-10" dirty="0">
                          <a:latin typeface="Trebuchet MS"/>
                          <a:cs typeface="Trebuchet MS"/>
                        </a:rPr>
                        <a:t>oo</a:t>
                      </a:r>
                      <a:r>
                        <a:rPr sz="1800" dirty="0">
                          <a:latin typeface="Trebuchet MS"/>
                          <a:cs typeface="Trebuchet MS"/>
                        </a:rPr>
                        <a:t>rdin</a:t>
                      </a:r>
                      <a:r>
                        <a:rPr sz="1800" spc="-5" dirty="0">
                          <a:latin typeface="Trebuchet MS"/>
                          <a:cs typeface="Trebuchet MS"/>
                        </a:rPr>
                        <a:t>at</a:t>
                      </a:r>
                      <a:r>
                        <a:rPr sz="1800" spc="-10" dirty="0">
                          <a:latin typeface="Trebuchet MS"/>
                          <a:cs typeface="Trebuchet MS"/>
                        </a:rPr>
                        <a:t>o</a:t>
                      </a:r>
                      <a:r>
                        <a:rPr sz="1800" dirty="0">
                          <a:latin typeface="Trebuchet MS"/>
                          <a:cs typeface="Trebuchet MS"/>
                        </a:rPr>
                        <a:t>r</a:t>
                      </a:r>
                      <a:r>
                        <a:rPr sz="1800" spc="5" dirty="0">
                          <a:latin typeface="Trebuchet MS"/>
                          <a:cs typeface="Trebuchet MS"/>
                        </a:rPr>
                        <a:t> </a:t>
                      </a:r>
                      <a:r>
                        <a:rPr sz="1800" spc="-5" dirty="0">
                          <a:latin typeface="Trebuchet MS"/>
                          <a:cs typeface="Trebuchet MS"/>
                        </a:rPr>
                        <a:t>nod</a:t>
                      </a:r>
                      <a:r>
                        <a:rPr sz="1800" dirty="0">
                          <a:latin typeface="Trebuchet MS"/>
                          <a:cs typeface="Trebuchet MS"/>
                        </a:rPr>
                        <a:t>e.</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2"/>
                  </a:ext>
                </a:extLst>
              </a:tr>
              <a:tr h="604266">
                <a:tc>
                  <a:txBody>
                    <a:bodyPr/>
                    <a:lstStyle/>
                    <a:p>
                      <a:pPr marL="62230">
                        <a:lnSpc>
                          <a:spcPts val="2045"/>
                        </a:lnSpc>
                      </a:pPr>
                      <a:r>
                        <a:rPr sz="1800" b="1" dirty="0">
                          <a:solidFill>
                            <a:srgbClr val="FFFFFF"/>
                          </a:solidFill>
                          <a:latin typeface="Trebuchet MS"/>
                          <a:cs typeface="Trebuchet MS"/>
                        </a:rPr>
                        <a:t>EACH_QUORUM</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290830">
                        <a:lnSpc>
                          <a:spcPts val="2045"/>
                        </a:lnSpc>
                      </a:pPr>
                      <a:r>
                        <a:rPr sz="1800" spc="-80" dirty="0">
                          <a:latin typeface="Trebuchet MS"/>
                          <a:cs typeface="Trebuchet MS"/>
                        </a:rPr>
                        <a:t>R</a:t>
                      </a:r>
                      <a:r>
                        <a:rPr sz="1800" spc="-5" dirty="0">
                          <a:latin typeface="Trebuchet MS"/>
                          <a:cs typeface="Trebuchet MS"/>
                        </a:rPr>
                        <a:t>et</a:t>
                      </a:r>
                      <a:r>
                        <a:rPr sz="1800" spc="5" dirty="0">
                          <a:latin typeface="Trebuchet MS"/>
                          <a:cs typeface="Trebuchet MS"/>
                        </a:rPr>
                        <a:t>u</a:t>
                      </a:r>
                      <a:r>
                        <a:rPr sz="1800" dirty="0">
                          <a:latin typeface="Trebuchet MS"/>
                          <a:cs typeface="Trebuchet MS"/>
                        </a:rPr>
                        <a:t>rns </a:t>
                      </a:r>
                      <a:r>
                        <a:rPr sz="1800" spc="-210" dirty="0">
                          <a:latin typeface="Trebuchet MS"/>
                          <a:cs typeface="Trebuchet MS"/>
                        </a:rPr>
                        <a:t> </a:t>
                      </a:r>
                      <a:r>
                        <a:rPr sz="1800" dirty="0">
                          <a:latin typeface="Trebuchet MS"/>
                          <a:cs typeface="Trebuchet MS"/>
                        </a:rPr>
                        <a:t>a </a:t>
                      </a:r>
                      <a:r>
                        <a:rPr sz="1800" spc="-210" dirty="0">
                          <a:latin typeface="Trebuchet MS"/>
                          <a:cs typeface="Trebuchet MS"/>
                        </a:rPr>
                        <a:t> </a:t>
                      </a:r>
                      <a:r>
                        <a:rPr sz="1800" dirty="0">
                          <a:latin typeface="Trebuchet MS"/>
                          <a:cs typeface="Trebuchet MS"/>
                        </a:rPr>
                        <a:t>re</a:t>
                      </a:r>
                      <a:r>
                        <a:rPr sz="1800" spc="5" dirty="0">
                          <a:latin typeface="Trebuchet MS"/>
                          <a:cs typeface="Trebuchet MS"/>
                        </a:rPr>
                        <a:t>s</a:t>
                      </a:r>
                      <a:r>
                        <a:rPr sz="1800" spc="-5" dirty="0">
                          <a:latin typeface="Trebuchet MS"/>
                          <a:cs typeface="Trebuchet MS"/>
                        </a:rPr>
                        <a:t>ul</a:t>
                      </a:r>
                      <a:r>
                        <a:rPr sz="1800" dirty="0">
                          <a:latin typeface="Trebuchet MS"/>
                          <a:cs typeface="Trebuchet MS"/>
                        </a:rPr>
                        <a:t>t </a:t>
                      </a:r>
                      <a:r>
                        <a:rPr sz="1800" spc="-220" dirty="0">
                          <a:latin typeface="Trebuchet MS"/>
                          <a:cs typeface="Trebuchet MS"/>
                        </a:rPr>
                        <a:t> </a:t>
                      </a:r>
                      <a:r>
                        <a:rPr sz="1800" spc="-5" dirty="0">
                          <a:latin typeface="Trebuchet MS"/>
                          <a:cs typeface="Trebuchet MS"/>
                        </a:rPr>
                        <a:t>f</a:t>
                      </a:r>
                      <a:r>
                        <a:rPr sz="1800" dirty="0">
                          <a:latin typeface="Trebuchet MS"/>
                          <a:cs typeface="Trebuchet MS"/>
                        </a:rPr>
                        <a:t>r</a:t>
                      </a:r>
                      <a:r>
                        <a:rPr sz="1800" spc="-15" dirty="0">
                          <a:latin typeface="Trebuchet MS"/>
                          <a:cs typeface="Trebuchet MS"/>
                        </a:rPr>
                        <a:t>o</a:t>
                      </a:r>
                      <a:r>
                        <a:rPr sz="1800" dirty="0">
                          <a:latin typeface="Trebuchet MS"/>
                          <a:cs typeface="Trebuchet MS"/>
                        </a:rPr>
                        <a:t>m </a:t>
                      </a:r>
                      <a:r>
                        <a:rPr sz="1800" spc="-204" dirty="0">
                          <a:latin typeface="Trebuchet MS"/>
                          <a:cs typeface="Trebuchet MS"/>
                        </a:rPr>
                        <a:t> </a:t>
                      </a:r>
                      <a:r>
                        <a:rPr sz="1800" dirty="0">
                          <a:latin typeface="Trebuchet MS"/>
                          <a:cs typeface="Trebuchet MS"/>
                        </a:rPr>
                        <a:t>a </a:t>
                      </a:r>
                      <a:r>
                        <a:rPr sz="1800" spc="-210" dirty="0">
                          <a:latin typeface="Trebuchet MS"/>
                          <a:cs typeface="Trebuchet MS"/>
                        </a:rPr>
                        <a:t> </a:t>
                      </a:r>
                      <a:r>
                        <a:rPr sz="1800" dirty="0">
                          <a:latin typeface="Trebuchet MS"/>
                          <a:cs typeface="Trebuchet MS"/>
                        </a:rPr>
                        <a:t>q</a:t>
                      </a:r>
                      <a:r>
                        <a:rPr sz="1800" spc="-5" dirty="0">
                          <a:latin typeface="Trebuchet MS"/>
                          <a:cs typeface="Trebuchet MS"/>
                        </a:rPr>
                        <a:t>uo</a:t>
                      </a:r>
                      <a:r>
                        <a:rPr sz="1800" spc="-20" dirty="0">
                          <a:latin typeface="Trebuchet MS"/>
                          <a:cs typeface="Trebuchet MS"/>
                        </a:rPr>
                        <a:t>r</a:t>
                      </a:r>
                      <a:r>
                        <a:rPr sz="1800" spc="-5" dirty="0">
                          <a:latin typeface="Trebuchet MS"/>
                          <a:cs typeface="Trebuchet MS"/>
                        </a:rPr>
                        <a:t>u</a:t>
                      </a:r>
                      <a:r>
                        <a:rPr sz="1800" dirty="0">
                          <a:latin typeface="Trebuchet MS"/>
                          <a:cs typeface="Trebuchet MS"/>
                        </a:rPr>
                        <a:t>m </a:t>
                      </a:r>
                      <a:r>
                        <a:rPr sz="1800" spc="-200" dirty="0">
                          <a:latin typeface="Trebuchet MS"/>
                          <a:cs typeface="Trebuchet MS"/>
                        </a:rPr>
                        <a:t> </a:t>
                      </a:r>
                      <a:r>
                        <a:rPr sz="1800" spc="-10" dirty="0">
                          <a:latin typeface="Trebuchet MS"/>
                          <a:cs typeface="Trebuchet MS"/>
                        </a:rPr>
                        <a:t>o</a:t>
                      </a:r>
                      <a:r>
                        <a:rPr sz="1800" dirty="0">
                          <a:latin typeface="Trebuchet MS"/>
                          <a:cs typeface="Trebuchet MS"/>
                        </a:rPr>
                        <a:t>f </a:t>
                      </a:r>
                      <a:r>
                        <a:rPr sz="1800" spc="-215" dirty="0">
                          <a:latin typeface="Trebuchet MS"/>
                          <a:cs typeface="Trebuchet MS"/>
                        </a:rPr>
                        <a:t> </a:t>
                      </a:r>
                      <a:r>
                        <a:rPr sz="1800" dirty="0">
                          <a:latin typeface="Trebuchet MS"/>
                          <a:cs typeface="Trebuchet MS"/>
                        </a:rPr>
                        <a:t>ser</a:t>
                      </a:r>
                      <a:r>
                        <a:rPr sz="1800" spc="-15" dirty="0">
                          <a:latin typeface="Trebuchet MS"/>
                          <a:cs typeface="Trebuchet MS"/>
                        </a:rPr>
                        <a:t>v</a:t>
                      </a:r>
                      <a:r>
                        <a:rPr sz="1800" spc="-5" dirty="0">
                          <a:latin typeface="Trebuchet MS"/>
                          <a:cs typeface="Trebuchet MS"/>
                        </a:rPr>
                        <a:t>er</a:t>
                      </a:r>
                      <a:r>
                        <a:rPr sz="1800" dirty="0">
                          <a:latin typeface="Trebuchet MS"/>
                          <a:cs typeface="Trebuchet MS"/>
                        </a:rPr>
                        <a:t>s </a:t>
                      </a:r>
                      <a:r>
                        <a:rPr sz="1800" spc="-190" dirty="0">
                          <a:latin typeface="Trebuchet MS"/>
                          <a:cs typeface="Trebuchet MS"/>
                        </a:rPr>
                        <a:t> </a:t>
                      </a:r>
                      <a:r>
                        <a:rPr sz="1800" spc="-5" dirty="0">
                          <a:latin typeface="Trebuchet MS"/>
                          <a:cs typeface="Trebuchet MS"/>
                        </a:rPr>
                        <a:t>w</a:t>
                      </a:r>
                      <a:r>
                        <a:rPr sz="1800" spc="5" dirty="0">
                          <a:latin typeface="Trebuchet MS"/>
                          <a:cs typeface="Trebuchet MS"/>
                        </a:rPr>
                        <a:t>i</a:t>
                      </a:r>
                      <a:r>
                        <a:rPr sz="1800" spc="-5" dirty="0">
                          <a:latin typeface="Trebuchet MS"/>
                          <a:cs typeface="Trebuchet MS"/>
                        </a:rPr>
                        <a:t>t</a:t>
                      </a:r>
                      <a:r>
                        <a:rPr sz="1800" dirty="0">
                          <a:latin typeface="Trebuchet MS"/>
                          <a:cs typeface="Trebuchet MS"/>
                        </a:rPr>
                        <a:t>h </a:t>
                      </a:r>
                      <a:r>
                        <a:rPr sz="1800" spc="-210" dirty="0">
                          <a:latin typeface="Trebuchet MS"/>
                          <a:cs typeface="Trebuchet MS"/>
                        </a:rPr>
                        <a:t> </a:t>
                      </a:r>
                      <a:r>
                        <a:rPr sz="1800" spc="-5" dirty="0">
                          <a:latin typeface="Trebuchet MS"/>
                          <a:cs typeface="Trebuchet MS"/>
                        </a:rPr>
                        <a:t>the</a:t>
                      </a:r>
                      <a:endParaRPr sz="1800">
                        <a:latin typeface="Trebuchet MS"/>
                        <a:cs typeface="Trebuchet MS"/>
                      </a:endParaRPr>
                    </a:p>
                    <a:p>
                      <a:pPr marL="290830">
                        <a:lnSpc>
                          <a:spcPct val="100000"/>
                        </a:lnSpc>
                        <a:spcBef>
                          <a:spcPts val="155"/>
                        </a:spcBef>
                      </a:pPr>
                      <a:r>
                        <a:rPr sz="1800" spc="-5" dirty="0">
                          <a:latin typeface="Trebuchet MS"/>
                          <a:cs typeface="Trebuchet MS"/>
                        </a:rPr>
                        <a:t>mos</a:t>
                      </a:r>
                      <a:r>
                        <a:rPr sz="1800" dirty="0">
                          <a:latin typeface="Trebuchet MS"/>
                          <a:cs typeface="Trebuchet MS"/>
                        </a:rPr>
                        <a:t>t</a:t>
                      </a:r>
                      <a:r>
                        <a:rPr sz="1800" spc="-10" dirty="0">
                          <a:latin typeface="Trebuchet MS"/>
                          <a:cs typeface="Trebuchet MS"/>
                        </a:rPr>
                        <a:t> </a:t>
                      </a:r>
                      <a:r>
                        <a:rPr sz="1800" dirty="0">
                          <a:latin typeface="Trebuchet MS"/>
                          <a:cs typeface="Trebuchet MS"/>
                        </a:rPr>
                        <a:t>re</a:t>
                      </a:r>
                      <a:r>
                        <a:rPr sz="1800" spc="-10" dirty="0">
                          <a:latin typeface="Trebuchet MS"/>
                          <a:cs typeface="Trebuchet MS"/>
                        </a:rPr>
                        <a:t>c</a:t>
                      </a:r>
                      <a:r>
                        <a:rPr sz="1800" spc="-5" dirty="0">
                          <a:latin typeface="Trebuchet MS"/>
                          <a:cs typeface="Trebuchet MS"/>
                        </a:rPr>
                        <a:t>en</a:t>
                      </a:r>
                      <a:r>
                        <a:rPr sz="1800" dirty="0">
                          <a:latin typeface="Trebuchet MS"/>
                          <a:cs typeface="Trebuchet MS"/>
                        </a:rPr>
                        <a:t>t</a:t>
                      </a:r>
                      <a:r>
                        <a:rPr sz="1800" spc="5" dirty="0">
                          <a:latin typeface="Trebuchet MS"/>
                          <a:cs typeface="Trebuchet MS"/>
                        </a:rPr>
                        <a:t> </a:t>
                      </a:r>
                      <a:r>
                        <a:rPr sz="1800" spc="-10" dirty="0">
                          <a:latin typeface="Trebuchet MS"/>
                          <a:cs typeface="Trebuchet MS"/>
                        </a:rPr>
                        <a:t>t</a:t>
                      </a:r>
                      <a:r>
                        <a:rPr sz="1800" spc="-5" dirty="0">
                          <a:latin typeface="Trebuchet MS"/>
                          <a:cs typeface="Trebuchet MS"/>
                        </a:rPr>
                        <a:t>i</a:t>
                      </a:r>
                      <a:r>
                        <a:rPr sz="1800" spc="5" dirty="0">
                          <a:latin typeface="Trebuchet MS"/>
                          <a:cs typeface="Trebuchet MS"/>
                        </a:rPr>
                        <a:t>m</a:t>
                      </a:r>
                      <a:r>
                        <a:rPr sz="1800" spc="-5" dirty="0">
                          <a:latin typeface="Trebuchet MS"/>
                          <a:cs typeface="Trebuchet MS"/>
                        </a:rPr>
                        <a:t>estam</a:t>
                      </a:r>
                      <a:r>
                        <a:rPr sz="1800" dirty="0">
                          <a:latin typeface="Trebuchet MS"/>
                          <a:cs typeface="Trebuchet MS"/>
                        </a:rPr>
                        <a:t>p</a:t>
                      </a:r>
                      <a:r>
                        <a:rPr sz="1800" spc="5" dirty="0">
                          <a:latin typeface="Trebuchet MS"/>
                          <a:cs typeface="Trebuchet MS"/>
                        </a:rPr>
                        <a:t> </a:t>
                      </a:r>
                      <a:r>
                        <a:rPr sz="1800" dirty="0">
                          <a:latin typeface="Trebuchet MS"/>
                          <a:cs typeface="Trebuchet MS"/>
                        </a:rPr>
                        <a:t>in</a:t>
                      </a:r>
                      <a:r>
                        <a:rPr sz="1800" spc="-15" dirty="0">
                          <a:latin typeface="Trebuchet MS"/>
                          <a:cs typeface="Trebuchet MS"/>
                        </a:rPr>
                        <a:t> </a:t>
                      </a:r>
                      <a:r>
                        <a:rPr sz="1800" spc="-5" dirty="0">
                          <a:latin typeface="Trebuchet MS"/>
                          <a:cs typeface="Trebuchet MS"/>
                        </a:rPr>
                        <a:t>al</a:t>
                      </a:r>
                      <a:r>
                        <a:rPr sz="1800" dirty="0">
                          <a:latin typeface="Trebuchet MS"/>
                          <a:cs typeface="Trebuchet MS"/>
                        </a:rPr>
                        <a:t>l</a:t>
                      </a:r>
                      <a:r>
                        <a:rPr sz="1800" spc="-10" dirty="0">
                          <a:latin typeface="Trebuchet MS"/>
                          <a:cs typeface="Trebuchet MS"/>
                        </a:rPr>
                        <a:t> </a:t>
                      </a:r>
                      <a:r>
                        <a:rPr sz="1800" spc="-5" dirty="0">
                          <a:latin typeface="Trebuchet MS"/>
                          <a:cs typeface="Trebuchet MS"/>
                        </a:rPr>
                        <a:t>d</a:t>
                      </a:r>
                      <a:r>
                        <a:rPr sz="1800" dirty="0">
                          <a:latin typeface="Trebuchet MS"/>
                          <a:cs typeface="Trebuchet MS"/>
                        </a:rPr>
                        <a:t>a</a:t>
                      </a:r>
                      <a:r>
                        <a:rPr sz="1800" spc="-10" dirty="0">
                          <a:latin typeface="Trebuchet MS"/>
                          <a:cs typeface="Trebuchet MS"/>
                        </a:rPr>
                        <a:t>t</a:t>
                      </a:r>
                      <a:r>
                        <a:rPr sz="1800" dirty="0">
                          <a:latin typeface="Trebuchet MS"/>
                          <a:cs typeface="Trebuchet MS"/>
                        </a:rPr>
                        <a:t>a </a:t>
                      </a:r>
                      <a:r>
                        <a:rPr sz="1800" spc="-5" dirty="0">
                          <a:latin typeface="Trebuchet MS"/>
                          <a:cs typeface="Trebuchet MS"/>
                        </a:rPr>
                        <a:t>cen</a:t>
                      </a:r>
                      <a:r>
                        <a:rPr sz="1800" spc="-15" dirty="0">
                          <a:latin typeface="Trebuchet MS"/>
                          <a:cs typeface="Trebuchet MS"/>
                        </a:rPr>
                        <a:t>t</a:t>
                      </a:r>
                      <a:r>
                        <a:rPr sz="1800" spc="-5" dirty="0">
                          <a:latin typeface="Trebuchet MS"/>
                          <a:cs typeface="Trebuchet MS"/>
                        </a:rPr>
                        <a:t>er</a:t>
                      </a:r>
                      <a:r>
                        <a:rPr sz="1800" dirty="0">
                          <a:latin typeface="Trebuchet MS"/>
                          <a:cs typeface="Trebuchet MS"/>
                        </a:rPr>
                        <a:t>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3"/>
                  </a:ext>
                </a:extLst>
              </a:tr>
              <a:tr h="1173975">
                <a:tc>
                  <a:txBody>
                    <a:bodyPr/>
                    <a:lstStyle/>
                    <a:p>
                      <a:pPr marL="62230">
                        <a:lnSpc>
                          <a:spcPts val="2045"/>
                        </a:lnSpc>
                      </a:pPr>
                      <a:r>
                        <a:rPr sz="1800" b="1" dirty="0">
                          <a:solidFill>
                            <a:srgbClr val="FFFFFF"/>
                          </a:solidFill>
                          <a:latin typeface="Trebuchet MS"/>
                          <a:cs typeface="Trebuchet MS"/>
                        </a:rPr>
                        <a:t>ALL</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290830" algn="just">
                        <a:lnSpc>
                          <a:spcPts val="2045"/>
                        </a:lnSpc>
                      </a:pPr>
                      <a:r>
                        <a:rPr sz="1800" dirty="0">
                          <a:latin typeface="Trebuchet MS"/>
                          <a:cs typeface="Trebuchet MS"/>
                        </a:rPr>
                        <a:t>This </a:t>
                      </a:r>
                      <a:r>
                        <a:rPr sz="1800" spc="-204" dirty="0">
                          <a:latin typeface="Trebuchet MS"/>
                          <a:cs typeface="Trebuchet MS"/>
                        </a:rPr>
                        <a:t> </a:t>
                      </a:r>
                      <a:r>
                        <a:rPr sz="1800" dirty="0">
                          <a:latin typeface="Trebuchet MS"/>
                          <a:cs typeface="Trebuchet MS"/>
                        </a:rPr>
                        <a:t>pr</a:t>
                      </a:r>
                      <a:r>
                        <a:rPr sz="1800" spc="-15" dirty="0">
                          <a:latin typeface="Trebuchet MS"/>
                          <a:cs typeface="Trebuchet MS"/>
                        </a:rPr>
                        <a:t>o</a:t>
                      </a:r>
                      <a:r>
                        <a:rPr sz="1800" spc="-5" dirty="0">
                          <a:latin typeface="Trebuchet MS"/>
                          <a:cs typeface="Trebuchet MS"/>
                        </a:rPr>
                        <a:t>vi</a:t>
                      </a:r>
                      <a:r>
                        <a:rPr sz="1800" spc="5" dirty="0">
                          <a:latin typeface="Trebuchet MS"/>
                          <a:cs typeface="Trebuchet MS"/>
                        </a:rPr>
                        <a:t>d</a:t>
                      </a:r>
                      <a:r>
                        <a:rPr sz="1800" spc="-5" dirty="0">
                          <a:latin typeface="Trebuchet MS"/>
                          <a:cs typeface="Trebuchet MS"/>
                        </a:rPr>
                        <a:t>e</a:t>
                      </a:r>
                      <a:r>
                        <a:rPr sz="1800" dirty="0">
                          <a:latin typeface="Trebuchet MS"/>
                          <a:cs typeface="Trebuchet MS"/>
                        </a:rPr>
                        <a:t>s </a:t>
                      </a:r>
                      <a:r>
                        <a:rPr sz="1800" spc="-210" dirty="0">
                          <a:latin typeface="Trebuchet MS"/>
                          <a:cs typeface="Trebuchet MS"/>
                        </a:rPr>
                        <a:t> </a:t>
                      </a:r>
                      <a:r>
                        <a:rPr sz="1800" spc="-5" dirty="0">
                          <a:latin typeface="Trebuchet MS"/>
                          <a:cs typeface="Trebuchet MS"/>
                        </a:rPr>
                        <a:t>th</a:t>
                      </a:r>
                      <a:r>
                        <a:rPr sz="1800" dirty="0">
                          <a:latin typeface="Trebuchet MS"/>
                          <a:cs typeface="Trebuchet MS"/>
                        </a:rPr>
                        <a:t>e </a:t>
                      </a:r>
                      <a:r>
                        <a:rPr sz="1800" spc="-210" dirty="0">
                          <a:latin typeface="Trebuchet MS"/>
                          <a:cs typeface="Trebuchet MS"/>
                        </a:rPr>
                        <a:t> </a:t>
                      </a:r>
                      <a:r>
                        <a:rPr sz="1800" spc="-5" dirty="0">
                          <a:latin typeface="Trebuchet MS"/>
                          <a:cs typeface="Trebuchet MS"/>
                        </a:rPr>
                        <a:t>highe</a:t>
                      </a:r>
                      <a:r>
                        <a:rPr sz="1800" spc="5" dirty="0">
                          <a:latin typeface="Trebuchet MS"/>
                          <a:cs typeface="Trebuchet MS"/>
                        </a:rPr>
                        <a:t>s</a:t>
                      </a:r>
                      <a:r>
                        <a:rPr sz="1800" dirty="0">
                          <a:latin typeface="Trebuchet MS"/>
                          <a:cs typeface="Trebuchet MS"/>
                        </a:rPr>
                        <a:t>t </a:t>
                      </a:r>
                      <a:r>
                        <a:rPr sz="1800" spc="-215" dirty="0">
                          <a:latin typeface="Trebuchet MS"/>
                          <a:cs typeface="Trebuchet MS"/>
                        </a:rPr>
                        <a:t> </a:t>
                      </a:r>
                      <a:r>
                        <a:rPr sz="1800" dirty="0">
                          <a:latin typeface="Trebuchet MS"/>
                          <a:cs typeface="Trebuchet MS"/>
                        </a:rPr>
                        <a:t>l</a:t>
                      </a:r>
                      <a:r>
                        <a:rPr sz="1800" spc="10" dirty="0">
                          <a:latin typeface="Trebuchet MS"/>
                          <a:cs typeface="Trebuchet MS"/>
                        </a:rPr>
                        <a:t>e</a:t>
                      </a:r>
                      <a:r>
                        <a:rPr sz="1800" spc="-5" dirty="0">
                          <a:latin typeface="Trebuchet MS"/>
                          <a:cs typeface="Trebuchet MS"/>
                        </a:rPr>
                        <a:t>ve</a:t>
                      </a:r>
                      <a:r>
                        <a:rPr sz="1800" dirty="0">
                          <a:latin typeface="Trebuchet MS"/>
                          <a:cs typeface="Trebuchet MS"/>
                        </a:rPr>
                        <a:t>l </a:t>
                      </a:r>
                      <a:r>
                        <a:rPr sz="1800" spc="-210" dirty="0">
                          <a:latin typeface="Trebuchet MS"/>
                          <a:cs typeface="Trebuchet MS"/>
                        </a:rPr>
                        <a:t> </a:t>
                      </a:r>
                      <a:r>
                        <a:rPr sz="1800" spc="-10" dirty="0">
                          <a:latin typeface="Trebuchet MS"/>
                          <a:cs typeface="Trebuchet MS"/>
                        </a:rPr>
                        <a:t>o</a:t>
                      </a:r>
                      <a:r>
                        <a:rPr sz="1800" dirty="0">
                          <a:latin typeface="Trebuchet MS"/>
                          <a:cs typeface="Trebuchet MS"/>
                        </a:rPr>
                        <a:t>f </a:t>
                      </a:r>
                      <a:r>
                        <a:rPr sz="1800" spc="-215" dirty="0">
                          <a:latin typeface="Trebuchet MS"/>
                          <a:cs typeface="Trebuchet MS"/>
                        </a:rPr>
                        <a:t> </a:t>
                      </a:r>
                      <a:r>
                        <a:rPr sz="1800" spc="-5" dirty="0">
                          <a:latin typeface="Trebuchet MS"/>
                          <a:cs typeface="Trebuchet MS"/>
                        </a:rPr>
                        <a:t>c</a:t>
                      </a:r>
                      <a:r>
                        <a:rPr sz="1800" spc="5" dirty="0">
                          <a:latin typeface="Trebuchet MS"/>
                          <a:cs typeface="Trebuchet MS"/>
                        </a:rPr>
                        <a:t>o</a:t>
                      </a:r>
                      <a:r>
                        <a:rPr sz="1800" spc="-5" dirty="0">
                          <a:latin typeface="Trebuchet MS"/>
                          <a:cs typeface="Trebuchet MS"/>
                        </a:rPr>
                        <a:t>n</a:t>
                      </a:r>
                      <a:r>
                        <a:rPr sz="1800" spc="5" dirty="0">
                          <a:latin typeface="Trebuchet MS"/>
                          <a:cs typeface="Trebuchet MS"/>
                        </a:rPr>
                        <a:t>s</a:t>
                      </a:r>
                      <a:r>
                        <a:rPr sz="1800" spc="-5" dirty="0">
                          <a:latin typeface="Trebuchet MS"/>
                          <a:cs typeface="Trebuchet MS"/>
                        </a:rPr>
                        <a:t>i</a:t>
                      </a:r>
                      <a:r>
                        <a:rPr sz="1800" spc="5" dirty="0">
                          <a:latin typeface="Trebuchet MS"/>
                          <a:cs typeface="Trebuchet MS"/>
                        </a:rPr>
                        <a:t>s</a:t>
                      </a:r>
                      <a:r>
                        <a:rPr sz="1800" spc="-5" dirty="0">
                          <a:latin typeface="Trebuchet MS"/>
                          <a:cs typeface="Trebuchet MS"/>
                        </a:rPr>
                        <a:t>te</a:t>
                      </a:r>
                      <a:r>
                        <a:rPr sz="1800" dirty="0">
                          <a:latin typeface="Trebuchet MS"/>
                          <a:cs typeface="Trebuchet MS"/>
                        </a:rPr>
                        <a:t>n</a:t>
                      </a:r>
                      <a:r>
                        <a:rPr sz="1800" spc="-5" dirty="0">
                          <a:latin typeface="Trebuchet MS"/>
                          <a:cs typeface="Trebuchet MS"/>
                        </a:rPr>
                        <a:t>c</a:t>
                      </a:r>
                      <a:r>
                        <a:rPr sz="1800" dirty="0">
                          <a:latin typeface="Trebuchet MS"/>
                          <a:cs typeface="Trebuchet MS"/>
                        </a:rPr>
                        <a:t>y </a:t>
                      </a:r>
                      <a:r>
                        <a:rPr sz="1800" spc="-225" dirty="0">
                          <a:latin typeface="Trebuchet MS"/>
                          <a:cs typeface="Trebuchet MS"/>
                        </a:rPr>
                        <a:t> </a:t>
                      </a:r>
                      <a:r>
                        <a:rPr sz="1800" spc="-10" dirty="0">
                          <a:latin typeface="Trebuchet MS"/>
                          <a:cs typeface="Trebuchet MS"/>
                        </a:rPr>
                        <a:t>o</a:t>
                      </a:r>
                      <a:r>
                        <a:rPr sz="1800" dirty="0">
                          <a:latin typeface="Trebuchet MS"/>
                          <a:cs typeface="Trebuchet MS"/>
                        </a:rPr>
                        <a:t>f </a:t>
                      </a:r>
                      <a:r>
                        <a:rPr sz="1800" spc="-215" dirty="0">
                          <a:latin typeface="Trebuchet MS"/>
                          <a:cs typeface="Trebuchet MS"/>
                        </a:rPr>
                        <a:t> </a:t>
                      </a:r>
                      <a:r>
                        <a:rPr sz="1800" spc="-5" dirty="0">
                          <a:latin typeface="Trebuchet MS"/>
                          <a:cs typeface="Trebuchet MS"/>
                        </a:rPr>
                        <a:t>all</a:t>
                      </a:r>
                      <a:endParaRPr sz="1800">
                        <a:latin typeface="Trebuchet MS"/>
                        <a:cs typeface="Trebuchet MS"/>
                      </a:endParaRPr>
                    </a:p>
                    <a:p>
                      <a:pPr marL="290830" marR="53975" algn="just">
                        <a:lnSpc>
                          <a:spcPct val="107000"/>
                        </a:lnSpc>
                        <a:spcBef>
                          <a:spcPts val="5"/>
                        </a:spcBef>
                      </a:pPr>
                      <a:r>
                        <a:rPr sz="1800" dirty="0">
                          <a:latin typeface="Trebuchet MS"/>
                          <a:cs typeface="Trebuchet MS"/>
                        </a:rPr>
                        <a:t>le</a:t>
                      </a:r>
                      <a:r>
                        <a:rPr sz="1800" spc="-10" dirty="0">
                          <a:latin typeface="Trebuchet MS"/>
                          <a:cs typeface="Trebuchet MS"/>
                        </a:rPr>
                        <a:t>v</a:t>
                      </a:r>
                      <a:r>
                        <a:rPr sz="1800" spc="-5" dirty="0">
                          <a:latin typeface="Trebuchet MS"/>
                          <a:cs typeface="Trebuchet MS"/>
                        </a:rPr>
                        <a:t>el</a:t>
                      </a:r>
                      <a:r>
                        <a:rPr sz="1800" dirty="0">
                          <a:latin typeface="Trebuchet MS"/>
                          <a:cs typeface="Trebuchet MS"/>
                        </a:rPr>
                        <a:t>s</a:t>
                      </a:r>
                      <a:r>
                        <a:rPr sz="1800" spc="25" dirty="0">
                          <a:latin typeface="Trebuchet MS"/>
                          <a:cs typeface="Trebuchet MS"/>
                        </a:rPr>
                        <a:t> </a:t>
                      </a:r>
                      <a:r>
                        <a:rPr sz="1800" spc="-5" dirty="0">
                          <a:latin typeface="Trebuchet MS"/>
                          <a:cs typeface="Trebuchet MS"/>
                        </a:rPr>
                        <a:t>an</a:t>
                      </a:r>
                      <a:r>
                        <a:rPr sz="1800" dirty="0">
                          <a:latin typeface="Trebuchet MS"/>
                          <a:cs typeface="Trebuchet MS"/>
                        </a:rPr>
                        <a:t>d</a:t>
                      </a:r>
                      <a:r>
                        <a:rPr sz="1800" spc="30" dirty="0">
                          <a:latin typeface="Trebuchet MS"/>
                          <a:cs typeface="Trebuchet MS"/>
                        </a:rPr>
                        <a:t> </a:t>
                      </a:r>
                      <a:r>
                        <a:rPr sz="1800" spc="-5" dirty="0">
                          <a:latin typeface="Trebuchet MS"/>
                          <a:cs typeface="Trebuchet MS"/>
                        </a:rPr>
                        <a:t>th</a:t>
                      </a:r>
                      <a:r>
                        <a:rPr sz="1800" dirty="0">
                          <a:latin typeface="Trebuchet MS"/>
                          <a:cs typeface="Trebuchet MS"/>
                        </a:rPr>
                        <a:t>e</a:t>
                      </a:r>
                      <a:r>
                        <a:rPr sz="1800" spc="35" dirty="0">
                          <a:latin typeface="Trebuchet MS"/>
                          <a:cs typeface="Trebuchet MS"/>
                        </a:rPr>
                        <a:t> </a:t>
                      </a:r>
                      <a:r>
                        <a:rPr sz="1800" dirty="0">
                          <a:latin typeface="Trebuchet MS"/>
                          <a:cs typeface="Trebuchet MS"/>
                        </a:rPr>
                        <a:t>l</a:t>
                      </a:r>
                      <a:r>
                        <a:rPr sz="1800" spc="-10" dirty="0">
                          <a:latin typeface="Trebuchet MS"/>
                          <a:cs typeface="Trebuchet MS"/>
                        </a:rPr>
                        <a:t>o</a:t>
                      </a:r>
                      <a:r>
                        <a:rPr sz="1800" spc="-5" dirty="0">
                          <a:latin typeface="Trebuchet MS"/>
                          <a:cs typeface="Trebuchet MS"/>
                        </a:rPr>
                        <a:t>w</a:t>
                      </a:r>
                      <a:r>
                        <a:rPr sz="1800" dirty="0">
                          <a:latin typeface="Trebuchet MS"/>
                          <a:cs typeface="Trebuchet MS"/>
                        </a:rPr>
                        <a:t>est</a:t>
                      </a:r>
                      <a:r>
                        <a:rPr sz="1800" spc="20" dirty="0">
                          <a:latin typeface="Trebuchet MS"/>
                          <a:cs typeface="Trebuchet MS"/>
                        </a:rPr>
                        <a:t> </a:t>
                      </a:r>
                      <a:r>
                        <a:rPr sz="1800" dirty="0">
                          <a:latin typeface="Trebuchet MS"/>
                          <a:cs typeface="Trebuchet MS"/>
                        </a:rPr>
                        <a:t>le</a:t>
                      </a:r>
                      <a:r>
                        <a:rPr sz="1800" spc="-10" dirty="0">
                          <a:latin typeface="Trebuchet MS"/>
                          <a:cs typeface="Trebuchet MS"/>
                        </a:rPr>
                        <a:t>v</a:t>
                      </a:r>
                      <a:r>
                        <a:rPr sz="1800" spc="-5" dirty="0">
                          <a:latin typeface="Trebuchet MS"/>
                          <a:cs typeface="Trebuchet MS"/>
                        </a:rPr>
                        <a:t>e</a:t>
                      </a:r>
                      <a:r>
                        <a:rPr sz="1800" dirty="0">
                          <a:latin typeface="Trebuchet MS"/>
                          <a:cs typeface="Trebuchet MS"/>
                        </a:rPr>
                        <a:t>l</a:t>
                      </a:r>
                      <a:r>
                        <a:rPr sz="1800" spc="20" dirty="0">
                          <a:latin typeface="Trebuchet MS"/>
                          <a:cs typeface="Trebuchet MS"/>
                        </a:rPr>
                        <a:t> </a:t>
                      </a:r>
                      <a:r>
                        <a:rPr sz="1800" spc="-10" dirty="0">
                          <a:latin typeface="Trebuchet MS"/>
                          <a:cs typeface="Trebuchet MS"/>
                        </a:rPr>
                        <a:t>o</a:t>
                      </a:r>
                      <a:r>
                        <a:rPr sz="1800" dirty="0">
                          <a:latin typeface="Trebuchet MS"/>
                          <a:cs typeface="Trebuchet MS"/>
                        </a:rPr>
                        <a:t>f</a:t>
                      </a:r>
                      <a:r>
                        <a:rPr sz="1800" spc="25" dirty="0">
                          <a:latin typeface="Trebuchet MS"/>
                          <a:cs typeface="Trebuchet MS"/>
                        </a:rPr>
                        <a:t> </a:t>
                      </a:r>
                      <a:r>
                        <a:rPr sz="1800" spc="-5" dirty="0">
                          <a:latin typeface="Trebuchet MS"/>
                          <a:cs typeface="Trebuchet MS"/>
                        </a:rPr>
                        <a:t>availa</a:t>
                      </a:r>
                      <a:r>
                        <a:rPr sz="1800" spc="5" dirty="0">
                          <a:latin typeface="Trebuchet MS"/>
                          <a:cs typeface="Trebuchet MS"/>
                        </a:rPr>
                        <a:t>b</a:t>
                      </a:r>
                      <a:r>
                        <a:rPr sz="1800" spc="-5" dirty="0">
                          <a:latin typeface="Trebuchet MS"/>
                          <a:cs typeface="Trebuchet MS"/>
                        </a:rPr>
                        <a:t>ilit</a:t>
                      </a:r>
                      <a:r>
                        <a:rPr sz="1800" dirty="0">
                          <a:latin typeface="Trebuchet MS"/>
                          <a:cs typeface="Trebuchet MS"/>
                        </a:rPr>
                        <a:t>y</a:t>
                      </a:r>
                      <a:r>
                        <a:rPr sz="1800" spc="20" dirty="0">
                          <a:latin typeface="Trebuchet MS"/>
                          <a:cs typeface="Trebuchet MS"/>
                        </a:rPr>
                        <a:t> </a:t>
                      </a:r>
                      <a:r>
                        <a:rPr sz="1800" spc="-10" dirty="0">
                          <a:latin typeface="Trebuchet MS"/>
                          <a:cs typeface="Trebuchet MS"/>
                        </a:rPr>
                        <a:t>o</a:t>
                      </a:r>
                      <a:r>
                        <a:rPr sz="1800" dirty="0">
                          <a:latin typeface="Trebuchet MS"/>
                          <a:cs typeface="Trebuchet MS"/>
                        </a:rPr>
                        <a:t>f</a:t>
                      </a:r>
                      <a:r>
                        <a:rPr sz="1800" spc="15" dirty="0">
                          <a:latin typeface="Trebuchet MS"/>
                          <a:cs typeface="Trebuchet MS"/>
                        </a:rPr>
                        <a:t> </a:t>
                      </a:r>
                      <a:r>
                        <a:rPr sz="1800" spc="-5" dirty="0">
                          <a:latin typeface="Trebuchet MS"/>
                          <a:cs typeface="Trebuchet MS"/>
                        </a:rPr>
                        <a:t>al</a:t>
                      </a:r>
                      <a:r>
                        <a:rPr sz="1800" dirty="0">
                          <a:latin typeface="Trebuchet MS"/>
                          <a:cs typeface="Trebuchet MS"/>
                        </a:rPr>
                        <a:t>l</a:t>
                      </a:r>
                      <a:r>
                        <a:rPr sz="1800" spc="20" dirty="0">
                          <a:latin typeface="Trebuchet MS"/>
                          <a:cs typeface="Trebuchet MS"/>
                        </a:rPr>
                        <a:t> </a:t>
                      </a:r>
                      <a:r>
                        <a:rPr sz="1800" dirty="0">
                          <a:latin typeface="Trebuchet MS"/>
                          <a:cs typeface="Trebuchet MS"/>
                        </a:rPr>
                        <a:t>le</a:t>
                      </a:r>
                      <a:r>
                        <a:rPr sz="1800" spc="-10" dirty="0">
                          <a:latin typeface="Trebuchet MS"/>
                          <a:cs typeface="Trebuchet MS"/>
                        </a:rPr>
                        <a:t>v</a:t>
                      </a:r>
                      <a:r>
                        <a:rPr sz="1800" spc="-5" dirty="0">
                          <a:latin typeface="Trebuchet MS"/>
                          <a:cs typeface="Trebuchet MS"/>
                        </a:rPr>
                        <a:t>el</a:t>
                      </a:r>
                      <a:r>
                        <a:rPr sz="1800" dirty="0">
                          <a:latin typeface="Trebuchet MS"/>
                          <a:cs typeface="Trebuchet MS"/>
                        </a:rPr>
                        <a:t>s. It</a:t>
                      </a:r>
                      <a:r>
                        <a:rPr sz="1800" spc="240" dirty="0">
                          <a:latin typeface="Trebuchet MS"/>
                          <a:cs typeface="Trebuchet MS"/>
                        </a:rPr>
                        <a:t> </a:t>
                      </a:r>
                      <a:r>
                        <a:rPr sz="1800" dirty="0">
                          <a:latin typeface="Trebuchet MS"/>
                          <a:cs typeface="Trebuchet MS"/>
                        </a:rPr>
                        <a:t>responds</a:t>
                      </a:r>
                      <a:r>
                        <a:rPr sz="1800" spc="235" dirty="0">
                          <a:latin typeface="Trebuchet MS"/>
                          <a:cs typeface="Trebuchet MS"/>
                        </a:rPr>
                        <a:t> </a:t>
                      </a:r>
                      <a:r>
                        <a:rPr sz="1800" spc="-10" dirty="0">
                          <a:latin typeface="Trebuchet MS"/>
                          <a:cs typeface="Trebuchet MS"/>
                        </a:rPr>
                        <a:t>t</a:t>
                      </a:r>
                      <a:r>
                        <a:rPr sz="1800" dirty="0">
                          <a:latin typeface="Trebuchet MS"/>
                          <a:cs typeface="Trebuchet MS"/>
                        </a:rPr>
                        <a:t>o</a:t>
                      </a:r>
                      <a:r>
                        <a:rPr sz="1800" spc="240" dirty="0">
                          <a:latin typeface="Trebuchet MS"/>
                          <a:cs typeface="Trebuchet MS"/>
                        </a:rPr>
                        <a:t> </a:t>
                      </a:r>
                      <a:r>
                        <a:rPr sz="1800" dirty="0">
                          <a:latin typeface="Trebuchet MS"/>
                          <a:cs typeface="Trebuchet MS"/>
                        </a:rPr>
                        <a:t>a</a:t>
                      </a:r>
                      <a:r>
                        <a:rPr sz="1800" spc="250" dirty="0">
                          <a:latin typeface="Trebuchet MS"/>
                          <a:cs typeface="Trebuchet MS"/>
                        </a:rPr>
                        <a:t> </a:t>
                      </a:r>
                      <a:r>
                        <a:rPr sz="1800" dirty="0">
                          <a:latin typeface="Trebuchet MS"/>
                          <a:cs typeface="Trebuchet MS"/>
                        </a:rPr>
                        <a:t>read</a:t>
                      </a:r>
                      <a:r>
                        <a:rPr sz="1800" spc="245" dirty="0">
                          <a:latin typeface="Trebuchet MS"/>
                          <a:cs typeface="Trebuchet MS"/>
                        </a:rPr>
                        <a:t> </a:t>
                      </a:r>
                      <a:r>
                        <a:rPr sz="1800" dirty="0">
                          <a:latin typeface="Trebuchet MS"/>
                          <a:cs typeface="Trebuchet MS"/>
                        </a:rPr>
                        <a:t>requ</a:t>
                      </a:r>
                      <a:r>
                        <a:rPr sz="1800" spc="5" dirty="0">
                          <a:latin typeface="Trebuchet MS"/>
                          <a:cs typeface="Trebuchet MS"/>
                        </a:rPr>
                        <a:t>e</a:t>
                      </a:r>
                      <a:r>
                        <a:rPr sz="1800" dirty="0">
                          <a:latin typeface="Trebuchet MS"/>
                          <a:cs typeface="Trebuchet MS"/>
                        </a:rPr>
                        <a:t>st</a:t>
                      </a:r>
                      <a:r>
                        <a:rPr sz="1800" spc="245" dirty="0">
                          <a:latin typeface="Trebuchet MS"/>
                          <a:cs typeface="Trebuchet MS"/>
                        </a:rPr>
                        <a:t> </a:t>
                      </a:r>
                      <a:r>
                        <a:rPr sz="1800" spc="-10" dirty="0">
                          <a:latin typeface="Trebuchet MS"/>
                          <a:cs typeface="Trebuchet MS"/>
                        </a:rPr>
                        <a:t>f</a:t>
                      </a:r>
                      <a:r>
                        <a:rPr sz="1800" dirty="0">
                          <a:latin typeface="Trebuchet MS"/>
                          <a:cs typeface="Trebuchet MS"/>
                        </a:rPr>
                        <a:t>r</a:t>
                      </a:r>
                      <a:r>
                        <a:rPr sz="1800" spc="-15" dirty="0">
                          <a:latin typeface="Trebuchet MS"/>
                          <a:cs typeface="Trebuchet MS"/>
                        </a:rPr>
                        <a:t>o</a:t>
                      </a:r>
                      <a:r>
                        <a:rPr sz="1800" dirty="0">
                          <a:latin typeface="Trebuchet MS"/>
                          <a:cs typeface="Trebuchet MS"/>
                        </a:rPr>
                        <a:t>m</a:t>
                      </a:r>
                      <a:r>
                        <a:rPr sz="1800" spc="250" dirty="0">
                          <a:latin typeface="Trebuchet MS"/>
                          <a:cs typeface="Trebuchet MS"/>
                        </a:rPr>
                        <a:t> </a:t>
                      </a:r>
                      <a:r>
                        <a:rPr sz="1800" dirty="0">
                          <a:latin typeface="Trebuchet MS"/>
                          <a:cs typeface="Trebuchet MS"/>
                        </a:rPr>
                        <a:t>a</a:t>
                      </a:r>
                      <a:r>
                        <a:rPr sz="1800" spc="250" dirty="0">
                          <a:latin typeface="Trebuchet MS"/>
                          <a:cs typeface="Trebuchet MS"/>
                        </a:rPr>
                        <a:t> </a:t>
                      </a:r>
                      <a:r>
                        <a:rPr sz="1800" spc="-5" dirty="0">
                          <a:latin typeface="Trebuchet MS"/>
                          <a:cs typeface="Trebuchet MS"/>
                        </a:rPr>
                        <a:t>c</a:t>
                      </a:r>
                      <a:r>
                        <a:rPr sz="1800" spc="-10" dirty="0">
                          <a:latin typeface="Trebuchet MS"/>
                          <a:cs typeface="Trebuchet MS"/>
                        </a:rPr>
                        <a:t>l</a:t>
                      </a:r>
                      <a:r>
                        <a:rPr sz="1800" spc="-5" dirty="0">
                          <a:latin typeface="Trebuchet MS"/>
                          <a:cs typeface="Trebuchet MS"/>
                        </a:rPr>
                        <a:t>ien</a:t>
                      </a:r>
                      <a:r>
                        <a:rPr sz="1800" dirty="0">
                          <a:latin typeface="Trebuchet MS"/>
                          <a:cs typeface="Trebuchet MS"/>
                        </a:rPr>
                        <a:t>t</a:t>
                      </a:r>
                      <a:r>
                        <a:rPr sz="1800" spc="245" dirty="0">
                          <a:latin typeface="Trebuchet MS"/>
                          <a:cs typeface="Trebuchet MS"/>
                        </a:rPr>
                        <a:t> </a:t>
                      </a:r>
                      <a:r>
                        <a:rPr sz="1800" spc="-5" dirty="0">
                          <a:latin typeface="Trebuchet MS"/>
                          <a:cs typeface="Trebuchet MS"/>
                        </a:rPr>
                        <a:t>afte</a:t>
                      </a:r>
                      <a:r>
                        <a:rPr sz="1800" dirty="0">
                          <a:latin typeface="Trebuchet MS"/>
                          <a:cs typeface="Trebuchet MS"/>
                        </a:rPr>
                        <a:t>r</a:t>
                      </a:r>
                      <a:r>
                        <a:rPr sz="1800" spc="245" dirty="0">
                          <a:latin typeface="Trebuchet MS"/>
                          <a:cs typeface="Trebuchet MS"/>
                        </a:rPr>
                        <a:t> </a:t>
                      </a:r>
                      <a:r>
                        <a:rPr sz="1800" spc="-5" dirty="0">
                          <a:latin typeface="Trebuchet MS"/>
                          <a:cs typeface="Trebuchet MS"/>
                        </a:rPr>
                        <a:t>all th</a:t>
                      </a:r>
                      <a:r>
                        <a:rPr sz="1800" dirty="0">
                          <a:latin typeface="Trebuchet MS"/>
                          <a:cs typeface="Trebuchet MS"/>
                        </a:rPr>
                        <a:t>e</a:t>
                      </a:r>
                      <a:r>
                        <a:rPr sz="1800" spc="5" dirty="0">
                          <a:latin typeface="Trebuchet MS"/>
                          <a:cs typeface="Trebuchet MS"/>
                        </a:rPr>
                        <a:t> </a:t>
                      </a:r>
                      <a:r>
                        <a:rPr sz="1800" dirty="0">
                          <a:latin typeface="Trebuchet MS"/>
                          <a:cs typeface="Trebuchet MS"/>
                        </a:rPr>
                        <a:t>replica</a:t>
                      </a:r>
                      <a:r>
                        <a:rPr sz="1800" spc="-15" dirty="0">
                          <a:latin typeface="Trebuchet MS"/>
                          <a:cs typeface="Trebuchet MS"/>
                        </a:rPr>
                        <a:t> </a:t>
                      </a:r>
                      <a:r>
                        <a:rPr sz="1800" spc="-5" dirty="0">
                          <a:latin typeface="Trebuchet MS"/>
                          <a:cs typeface="Trebuchet MS"/>
                        </a:rPr>
                        <a:t>no</a:t>
                      </a:r>
                      <a:r>
                        <a:rPr sz="1800" spc="5" dirty="0">
                          <a:latin typeface="Trebuchet MS"/>
                          <a:cs typeface="Trebuchet MS"/>
                        </a:rPr>
                        <a:t>d</a:t>
                      </a:r>
                      <a:r>
                        <a:rPr sz="1800" spc="-5" dirty="0">
                          <a:latin typeface="Trebuchet MS"/>
                          <a:cs typeface="Trebuchet MS"/>
                        </a:rPr>
                        <a:t>e</a:t>
                      </a:r>
                      <a:r>
                        <a:rPr sz="1800" dirty="0">
                          <a:latin typeface="Trebuchet MS"/>
                          <a:cs typeface="Trebuchet MS"/>
                        </a:rPr>
                        <a:t>s</a:t>
                      </a:r>
                      <a:r>
                        <a:rPr sz="1800" spc="-10" dirty="0">
                          <a:latin typeface="Trebuchet MS"/>
                          <a:cs typeface="Trebuchet MS"/>
                        </a:rPr>
                        <a:t> </a:t>
                      </a:r>
                      <a:r>
                        <a:rPr sz="1800" spc="-5" dirty="0">
                          <a:latin typeface="Trebuchet MS"/>
                          <a:cs typeface="Trebuchet MS"/>
                        </a:rPr>
                        <a:t>hav</a:t>
                      </a:r>
                      <a:r>
                        <a:rPr sz="1800" dirty="0">
                          <a:latin typeface="Trebuchet MS"/>
                          <a:cs typeface="Trebuchet MS"/>
                        </a:rPr>
                        <a:t>e</a:t>
                      </a:r>
                      <a:r>
                        <a:rPr sz="1800" spc="20" dirty="0">
                          <a:latin typeface="Trebuchet MS"/>
                          <a:cs typeface="Trebuchet MS"/>
                        </a:rPr>
                        <a:t> </a:t>
                      </a:r>
                      <a:r>
                        <a:rPr sz="1800" dirty="0">
                          <a:latin typeface="Trebuchet MS"/>
                          <a:cs typeface="Trebuchet MS"/>
                        </a:rPr>
                        <a:t>resp</a:t>
                      </a:r>
                      <a:r>
                        <a:rPr sz="1800" spc="-10" dirty="0">
                          <a:latin typeface="Trebuchet MS"/>
                          <a:cs typeface="Trebuchet MS"/>
                        </a:rPr>
                        <a:t>o</a:t>
                      </a:r>
                      <a:r>
                        <a:rPr sz="1800" spc="-5" dirty="0">
                          <a:latin typeface="Trebuchet MS"/>
                          <a:cs typeface="Trebuchet MS"/>
                        </a:rPr>
                        <a:t>n</a:t>
                      </a:r>
                      <a:r>
                        <a:rPr sz="1800" spc="5" dirty="0">
                          <a:latin typeface="Trebuchet MS"/>
                          <a:cs typeface="Trebuchet MS"/>
                        </a:rPr>
                        <a:t>d</a:t>
                      </a:r>
                      <a:r>
                        <a:rPr sz="1800" spc="-5" dirty="0">
                          <a:latin typeface="Trebuchet MS"/>
                          <a:cs typeface="Trebuchet MS"/>
                        </a:rPr>
                        <a:t>e</a:t>
                      </a:r>
                      <a:r>
                        <a:rPr sz="1800" spc="10" dirty="0">
                          <a:latin typeface="Trebuchet MS"/>
                          <a:cs typeface="Trebuchet MS"/>
                        </a:rPr>
                        <a:t>d</a:t>
                      </a:r>
                      <a:r>
                        <a:rPr sz="1800" dirty="0">
                          <a:latin typeface="Trebuchet MS"/>
                          <a:cs typeface="Trebuchet MS"/>
                        </a:rPr>
                        <a: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95376" y="452628"/>
            <a:ext cx="2582545" cy="375920"/>
          </a:xfrm>
          <a:prstGeom prst="rect">
            <a:avLst/>
          </a:prstGeom>
        </p:spPr>
        <p:txBody>
          <a:bodyPr vert="horz" wrap="square" lIns="0" tIns="0" rIns="0" bIns="0" rtlCol="0">
            <a:spAutoFit/>
          </a:bodyPr>
          <a:lstStyle/>
          <a:p>
            <a:pPr marL="12700">
              <a:lnSpc>
                <a:spcPct val="100000"/>
              </a:lnSpc>
            </a:pPr>
            <a:r>
              <a:rPr spc="-50" dirty="0"/>
              <a:t>W</a:t>
            </a:r>
            <a:r>
              <a:rPr spc="-5" dirty="0"/>
              <a:t>rit</a:t>
            </a:r>
            <a:r>
              <a:rPr dirty="0"/>
              <a:t>e </a:t>
            </a:r>
            <a:r>
              <a:rPr spc="-15" dirty="0"/>
              <a:t>C</a:t>
            </a:r>
            <a:r>
              <a:rPr dirty="0"/>
              <a:t>onsisten</a:t>
            </a:r>
            <a:r>
              <a:rPr spc="-15" dirty="0"/>
              <a:t>c</a:t>
            </a:r>
            <a:r>
              <a:rPr spc="-5" dirty="0"/>
              <a:t>y</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graphicFrame>
        <p:nvGraphicFramePr>
          <p:cNvPr id="2" name="object 2"/>
          <p:cNvGraphicFramePr>
            <a:graphicFrameLocks noGrp="1"/>
          </p:cNvGraphicFramePr>
          <p:nvPr/>
        </p:nvGraphicFramePr>
        <p:xfrm>
          <a:off x="586841" y="1006983"/>
          <a:ext cx="8596274" cy="5306196"/>
        </p:xfrm>
        <a:graphic>
          <a:graphicData uri="http://schemas.openxmlformats.org/drawingml/2006/table">
            <a:tbl>
              <a:tblPr firstRow="1" bandRow="1">
                <a:tableStyleId>{2D5ABB26-0587-4C30-8999-92F81FD0307C}</a:tableStyleId>
              </a:tblPr>
              <a:tblGrid>
                <a:gridCol w="1894611">
                  <a:extLst>
                    <a:ext uri="{9D8B030D-6E8A-4147-A177-3AD203B41FA5}">
                      <a16:colId xmlns:a16="http://schemas.microsoft.com/office/drawing/2014/main" val="20000"/>
                    </a:ext>
                  </a:extLst>
                </a:gridCol>
                <a:gridCol w="6701663">
                  <a:extLst>
                    <a:ext uri="{9D8B030D-6E8A-4147-A177-3AD203B41FA5}">
                      <a16:colId xmlns:a16="http://schemas.microsoft.com/office/drawing/2014/main" val="20001"/>
                    </a:ext>
                  </a:extLst>
                </a:gridCol>
              </a:tblGrid>
              <a:tr h="859027">
                <a:tc>
                  <a:txBody>
                    <a:bodyPr/>
                    <a:lstStyle/>
                    <a:p>
                      <a:pPr marL="31115">
                        <a:lnSpc>
                          <a:spcPct val="100000"/>
                        </a:lnSpc>
                        <a:spcBef>
                          <a:spcPts val="185"/>
                        </a:spcBef>
                      </a:pPr>
                      <a:r>
                        <a:rPr sz="1600" b="1" spc="-5" dirty="0">
                          <a:solidFill>
                            <a:srgbClr val="FFFFFF"/>
                          </a:solidFill>
                          <a:latin typeface="Trebuchet MS"/>
                          <a:cs typeface="Trebuchet MS"/>
                        </a:rPr>
                        <a:t>A</a:t>
                      </a:r>
                      <a:r>
                        <a:rPr sz="1600" b="1" spc="5" dirty="0">
                          <a:solidFill>
                            <a:srgbClr val="FFFFFF"/>
                          </a:solidFill>
                          <a:latin typeface="Trebuchet MS"/>
                          <a:cs typeface="Trebuchet MS"/>
                        </a:rPr>
                        <a:t>L</a:t>
                      </a:r>
                      <a:r>
                        <a:rPr sz="1600" b="1" dirty="0">
                          <a:solidFill>
                            <a:srgbClr val="FFFFFF"/>
                          </a:solidFill>
                          <a:latin typeface="Trebuchet MS"/>
                          <a:cs typeface="Trebuchet MS"/>
                        </a:rPr>
                        <a:t>L</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c>
                  <a:txBody>
                    <a:bodyPr/>
                    <a:lstStyle/>
                    <a:p>
                      <a:pPr marL="31750" marR="24765" algn="just">
                        <a:lnSpc>
                          <a:spcPct val="107200"/>
                        </a:lnSpc>
                        <a:spcBef>
                          <a:spcPts val="50"/>
                        </a:spcBef>
                      </a:pPr>
                      <a:r>
                        <a:rPr sz="1600" b="1" dirty="0">
                          <a:solidFill>
                            <a:srgbClr val="FFFFFF"/>
                          </a:solidFill>
                          <a:latin typeface="Trebuchet MS"/>
                          <a:cs typeface="Trebuchet MS"/>
                        </a:rPr>
                        <a:t>This</a:t>
                      </a:r>
                      <a:r>
                        <a:rPr sz="1600" b="1" spc="55" dirty="0">
                          <a:solidFill>
                            <a:srgbClr val="FFFFFF"/>
                          </a:solidFill>
                          <a:latin typeface="Trebuchet MS"/>
                          <a:cs typeface="Trebuchet MS"/>
                        </a:rPr>
                        <a:t> </a:t>
                      </a:r>
                      <a:r>
                        <a:rPr sz="1600" b="1" dirty="0">
                          <a:solidFill>
                            <a:srgbClr val="FFFFFF"/>
                          </a:solidFill>
                          <a:latin typeface="Trebuchet MS"/>
                          <a:cs typeface="Trebuchet MS"/>
                        </a:rPr>
                        <a:t>is</a:t>
                      </a:r>
                      <a:r>
                        <a:rPr sz="1600" b="1" spc="65" dirty="0">
                          <a:solidFill>
                            <a:srgbClr val="FFFFFF"/>
                          </a:solidFill>
                          <a:latin typeface="Trebuchet MS"/>
                          <a:cs typeface="Trebuchet MS"/>
                        </a:rPr>
                        <a:t> </a:t>
                      </a:r>
                      <a:r>
                        <a:rPr sz="1600" b="1" spc="10" dirty="0">
                          <a:solidFill>
                            <a:srgbClr val="FFFFFF"/>
                          </a:solidFill>
                          <a:latin typeface="Trebuchet MS"/>
                          <a:cs typeface="Trebuchet MS"/>
                        </a:rPr>
                        <a:t>th</a:t>
                      </a:r>
                      <a:r>
                        <a:rPr sz="1600" b="1" dirty="0">
                          <a:solidFill>
                            <a:srgbClr val="FFFFFF"/>
                          </a:solidFill>
                          <a:latin typeface="Trebuchet MS"/>
                          <a:cs typeface="Trebuchet MS"/>
                        </a:rPr>
                        <a:t>e</a:t>
                      </a:r>
                      <a:r>
                        <a:rPr sz="1600" b="1" spc="70" dirty="0">
                          <a:solidFill>
                            <a:srgbClr val="FFFFFF"/>
                          </a:solidFill>
                          <a:latin typeface="Trebuchet MS"/>
                          <a:cs typeface="Trebuchet MS"/>
                        </a:rPr>
                        <a:t> </a:t>
                      </a:r>
                      <a:r>
                        <a:rPr sz="1600" b="1" dirty="0">
                          <a:solidFill>
                            <a:srgbClr val="FFFFFF"/>
                          </a:solidFill>
                          <a:latin typeface="Trebuchet MS"/>
                          <a:cs typeface="Trebuchet MS"/>
                        </a:rPr>
                        <a:t>highe</a:t>
                      </a:r>
                      <a:r>
                        <a:rPr sz="1600" b="1" spc="-5" dirty="0">
                          <a:solidFill>
                            <a:srgbClr val="FFFFFF"/>
                          </a:solidFill>
                          <a:latin typeface="Trebuchet MS"/>
                          <a:cs typeface="Trebuchet MS"/>
                        </a:rPr>
                        <a:t>s</a:t>
                      </a:r>
                      <a:r>
                        <a:rPr sz="1600" b="1" dirty="0">
                          <a:solidFill>
                            <a:srgbClr val="FFFFFF"/>
                          </a:solidFill>
                          <a:latin typeface="Trebuchet MS"/>
                          <a:cs typeface="Trebuchet MS"/>
                        </a:rPr>
                        <a:t>t</a:t>
                      </a:r>
                      <a:r>
                        <a:rPr sz="1600" b="1" spc="85" dirty="0">
                          <a:solidFill>
                            <a:srgbClr val="FFFFFF"/>
                          </a:solidFill>
                          <a:latin typeface="Trebuchet MS"/>
                          <a:cs typeface="Trebuchet MS"/>
                        </a:rPr>
                        <a:t> </a:t>
                      </a:r>
                      <a:r>
                        <a:rPr sz="1600" b="1" spc="5" dirty="0">
                          <a:solidFill>
                            <a:srgbClr val="FFFFFF"/>
                          </a:solidFill>
                          <a:latin typeface="Trebuchet MS"/>
                          <a:cs typeface="Trebuchet MS"/>
                        </a:rPr>
                        <a:t>leve</a:t>
                      </a:r>
                      <a:r>
                        <a:rPr sz="1600" b="1" dirty="0">
                          <a:solidFill>
                            <a:srgbClr val="FFFFFF"/>
                          </a:solidFill>
                          <a:latin typeface="Trebuchet MS"/>
                          <a:cs typeface="Trebuchet MS"/>
                        </a:rPr>
                        <a:t>l</a:t>
                      </a:r>
                      <a:r>
                        <a:rPr sz="1600" b="1" spc="70" dirty="0">
                          <a:solidFill>
                            <a:srgbClr val="FFFFFF"/>
                          </a:solidFill>
                          <a:latin typeface="Trebuchet MS"/>
                          <a:cs typeface="Trebuchet MS"/>
                        </a:rPr>
                        <a:t> </a:t>
                      </a:r>
                      <a:r>
                        <a:rPr sz="1600" b="1" spc="-5" dirty="0">
                          <a:solidFill>
                            <a:srgbClr val="FFFFFF"/>
                          </a:solidFill>
                          <a:latin typeface="Trebuchet MS"/>
                          <a:cs typeface="Trebuchet MS"/>
                        </a:rPr>
                        <a:t>o</a:t>
                      </a:r>
                      <a:r>
                        <a:rPr sz="1600" b="1" dirty="0">
                          <a:solidFill>
                            <a:srgbClr val="FFFFFF"/>
                          </a:solidFill>
                          <a:latin typeface="Trebuchet MS"/>
                          <a:cs typeface="Trebuchet MS"/>
                        </a:rPr>
                        <a:t>f</a:t>
                      </a:r>
                      <a:r>
                        <a:rPr sz="1600" b="1" spc="80" dirty="0">
                          <a:solidFill>
                            <a:srgbClr val="FFFFFF"/>
                          </a:solidFill>
                          <a:latin typeface="Trebuchet MS"/>
                          <a:cs typeface="Trebuchet MS"/>
                        </a:rPr>
                        <a:t> </a:t>
                      </a:r>
                      <a:r>
                        <a:rPr sz="1600" b="1" dirty="0">
                          <a:solidFill>
                            <a:srgbClr val="FFFFFF"/>
                          </a:solidFill>
                          <a:latin typeface="Trebuchet MS"/>
                          <a:cs typeface="Trebuchet MS"/>
                        </a:rPr>
                        <a:t>co</a:t>
                      </a:r>
                      <a:r>
                        <a:rPr sz="1600" b="1" spc="10" dirty="0">
                          <a:solidFill>
                            <a:srgbClr val="FFFFFF"/>
                          </a:solidFill>
                          <a:latin typeface="Trebuchet MS"/>
                          <a:cs typeface="Trebuchet MS"/>
                        </a:rPr>
                        <a:t>n</a:t>
                      </a:r>
                      <a:r>
                        <a:rPr sz="1600" b="1" dirty="0">
                          <a:solidFill>
                            <a:srgbClr val="FFFFFF"/>
                          </a:solidFill>
                          <a:latin typeface="Trebuchet MS"/>
                          <a:cs typeface="Trebuchet MS"/>
                        </a:rPr>
                        <a:t>sistency</a:t>
                      </a:r>
                      <a:r>
                        <a:rPr sz="1600" b="1" spc="75" dirty="0">
                          <a:solidFill>
                            <a:srgbClr val="FFFFFF"/>
                          </a:solidFill>
                          <a:latin typeface="Trebuchet MS"/>
                          <a:cs typeface="Trebuchet MS"/>
                        </a:rPr>
                        <a:t> </a:t>
                      </a:r>
                      <a:r>
                        <a:rPr sz="1600" b="1" spc="-5" dirty="0">
                          <a:solidFill>
                            <a:srgbClr val="FFFFFF"/>
                          </a:solidFill>
                          <a:latin typeface="Trebuchet MS"/>
                          <a:cs typeface="Trebuchet MS"/>
                        </a:rPr>
                        <a:t>o</a:t>
                      </a:r>
                      <a:r>
                        <a:rPr sz="1600" b="1" dirty="0">
                          <a:solidFill>
                            <a:srgbClr val="FFFFFF"/>
                          </a:solidFill>
                          <a:latin typeface="Trebuchet MS"/>
                          <a:cs typeface="Trebuchet MS"/>
                        </a:rPr>
                        <a:t>f</a:t>
                      </a:r>
                      <a:r>
                        <a:rPr sz="1600" b="1" spc="65" dirty="0">
                          <a:solidFill>
                            <a:srgbClr val="FFFFFF"/>
                          </a:solidFill>
                          <a:latin typeface="Trebuchet MS"/>
                          <a:cs typeface="Trebuchet MS"/>
                        </a:rPr>
                        <a:t> </a:t>
                      </a:r>
                      <a:r>
                        <a:rPr sz="1600" b="1" spc="10" dirty="0">
                          <a:solidFill>
                            <a:srgbClr val="FFFFFF"/>
                          </a:solidFill>
                          <a:latin typeface="Trebuchet MS"/>
                          <a:cs typeface="Trebuchet MS"/>
                        </a:rPr>
                        <a:t>a</a:t>
                      </a:r>
                      <a:r>
                        <a:rPr sz="1600" b="1" dirty="0">
                          <a:solidFill>
                            <a:srgbClr val="FFFFFF"/>
                          </a:solidFill>
                          <a:latin typeface="Trebuchet MS"/>
                          <a:cs typeface="Trebuchet MS"/>
                        </a:rPr>
                        <a:t>ll</a:t>
                      </a:r>
                      <a:r>
                        <a:rPr sz="1600" b="1" spc="75" dirty="0">
                          <a:solidFill>
                            <a:srgbClr val="FFFFFF"/>
                          </a:solidFill>
                          <a:latin typeface="Trebuchet MS"/>
                          <a:cs typeface="Trebuchet MS"/>
                        </a:rPr>
                        <a:t> </a:t>
                      </a:r>
                      <a:r>
                        <a:rPr sz="1600" b="1" spc="5" dirty="0">
                          <a:solidFill>
                            <a:srgbClr val="FFFFFF"/>
                          </a:solidFill>
                          <a:latin typeface="Trebuchet MS"/>
                          <a:cs typeface="Trebuchet MS"/>
                        </a:rPr>
                        <a:t>leve</a:t>
                      </a:r>
                      <a:r>
                        <a:rPr sz="1600" b="1" dirty="0">
                          <a:solidFill>
                            <a:srgbClr val="FFFFFF"/>
                          </a:solidFill>
                          <a:latin typeface="Trebuchet MS"/>
                          <a:cs typeface="Trebuchet MS"/>
                        </a:rPr>
                        <a:t>ls</a:t>
                      </a:r>
                      <a:r>
                        <a:rPr sz="1600" b="1" spc="65" dirty="0">
                          <a:solidFill>
                            <a:srgbClr val="FFFFFF"/>
                          </a:solidFill>
                          <a:latin typeface="Trebuchet MS"/>
                          <a:cs typeface="Trebuchet MS"/>
                        </a:rPr>
                        <a:t> </a:t>
                      </a:r>
                      <a:r>
                        <a:rPr sz="1600" b="1" dirty="0">
                          <a:solidFill>
                            <a:srgbClr val="FFFFFF"/>
                          </a:solidFill>
                          <a:latin typeface="Trebuchet MS"/>
                          <a:cs typeface="Trebuchet MS"/>
                        </a:rPr>
                        <a:t>as</a:t>
                      </a:r>
                      <a:r>
                        <a:rPr sz="1600" b="1" spc="65" dirty="0">
                          <a:solidFill>
                            <a:srgbClr val="FFFFFF"/>
                          </a:solidFill>
                          <a:latin typeface="Trebuchet MS"/>
                          <a:cs typeface="Trebuchet MS"/>
                        </a:rPr>
                        <a:t> </a:t>
                      </a:r>
                      <a:r>
                        <a:rPr sz="1600" b="1" dirty="0">
                          <a:solidFill>
                            <a:srgbClr val="FFFFFF"/>
                          </a:solidFill>
                          <a:latin typeface="Trebuchet MS"/>
                          <a:cs typeface="Trebuchet MS"/>
                        </a:rPr>
                        <a:t>it</a:t>
                      </a:r>
                      <a:r>
                        <a:rPr sz="1600" b="1" spc="70" dirty="0">
                          <a:solidFill>
                            <a:srgbClr val="FFFFFF"/>
                          </a:solidFill>
                          <a:latin typeface="Trebuchet MS"/>
                          <a:cs typeface="Trebuchet MS"/>
                        </a:rPr>
                        <a:t> </a:t>
                      </a:r>
                      <a:r>
                        <a:rPr sz="1600" b="1" spc="15" dirty="0">
                          <a:solidFill>
                            <a:srgbClr val="FFFFFF"/>
                          </a:solidFill>
                          <a:latin typeface="Trebuchet MS"/>
                          <a:cs typeface="Trebuchet MS"/>
                        </a:rPr>
                        <a:t>n</a:t>
                      </a:r>
                      <a:r>
                        <a:rPr sz="1600" b="1" spc="5" dirty="0">
                          <a:solidFill>
                            <a:srgbClr val="FFFFFF"/>
                          </a:solidFill>
                          <a:latin typeface="Trebuchet MS"/>
                          <a:cs typeface="Trebuchet MS"/>
                        </a:rPr>
                        <a:t>e</a:t>
                      </a:r>
                      <a:r>
                        <a:rPr sz="1600" b="1" spc="10" dirty="0">
                          <a:solidFill>
                            <a:srgbClr val="FFFFFF"/>
                          </a:solidFill>
                          <a:latin typeface="Trebuchet MS"/>
                          <a:cs typeface="Trebuchet MS"/>
                        </a:rPr>
                        <a:t>c</a:t>
                      </a:r>
                      <a:r>
                        <a:rPr sz="1600" b="1" spc="5" dirty="0">
                          <a:solidFill>
                            <a:srgbClr val="FFFFFF"/>
                          </a:solidFill>
                          <a:latin typeface="Trebuchet MS"/>
                          <a:cs typeface="Trebuchet MS"/>
                        </a:rPr>
                        <a:t>e</a:t>
                      </a:r>
                      <a:r>
                        <a:rPr sz="1600" b="1" dirty="0">
                          <a:solidFill>
                            <a:srgbClr val="FFFFFF"/>
                          </a:solidFill>
                          <a:latin typeface="Trebuchet MS"/>
                          <a:cs typeface="Trebuchet MS"/>
                        </a:rPr>
                        <a:t>s</a:t>
                      </a:r>
                      <a:r>
                        <a:rPr sz="1600" b="1" spc="-10" dirty="0">
                          <a:solidFill>
                            <a:srgbClr val="FFFFFF"/>
                          </a:solidFill>
                          <a:latin typeface="Trebuchet MS"/>
                          <a:cs typeface="Trebuchet MS"/>
                        </a:rPr>
                        <a:t>s</a:t>
                      </a:r>
                      <a:r>
                        <a:rPr sz="1600" b="1" spc="-5" dirty="0">
                          <a:solidFill>
                            <a:srgbClr val="FFFFFF"/>
                          </a:solidFill>
                          <a:latin typeface="Trebuchet MS"/>
                          <a:cs typeface="Trebuchet MS"/>
                        </a:rPr>
                        <a:t>i</a:t>
                      </a:r>
                      <a:r>
                        <a:rPr sz="1600" b="1" spc="5" dirty="0">
                          <a:solidFill>
                            <a:srgbClr val="FFFFFF"/>
                          </a:solidFill>
                          <a:latin typeface="Trebuchet MS"/>
                          <a:cs typeface="Trebuchet MS"/>
                        </a:rPr>
                        <a:t>t</a:t>
                      </a:r>
                      <a:r>
                        <a:rPr sz="1600" b="1" dirty="0">
                          <a:solidFill>
                            <a:srgbClr val="FFFFFF"/>
                          </a:solidFill>
                          <a:latin typeface="Trebuchet MS"/>
                          <a:cs typeface="Trebuchet MS"/>
                        </a:rPr>
                        <a:t>at</a:t>
                      </a:r>
                      <a:r>
                        <a:rPr sz="1600" b="1" spc="5" dirty="0">
                          <a:solidFill>
                            <a:srgbClr val="FFFFFF"/>
                          </a:solidFill>
                          <a:latin typeface="Trebuchet MS"/>
                          <a:cs typeface="Trebuchet MS"/>
                        </a:rPr>
                        <a:t>e</a:t>
                      </a:r>
                      <a:r>
                        <a:rPr sz="1600" b="1" dirty="0">
                          <a:solidFill>
                            <a:srgbClr val="FFFFFF"/>
                          </a:solidFill>
                          <a:latin typeface="Trebuchet MS"/>
                          <a:cs typeface="Trebuchet MS"/>
                        </a:rPr>
                        <a:t>s </a:t>
                      </a:r>
                      <a:r>
                        <a:rPr sz="1600" b="1" spc="-5" dirty="0">
                          <a:solidFill>
                            <a:srgbClr val="FFFFFF"/>
                          </a:solidFill>
                          <a:latin typeface="Trebuchet MS"/>
                          <a:cs typeface="Trebuchet MS"/>
                        </a:rPr>
                        <a:t>t</a:t>
                      </a:r>
                      <a:r>
                        <a:rPr sz="1600" b="1" dirty="0">
                          <a:solidFill>
                            <a:srgbClr val="FFFFFF"/>
                          </a:solidFill>
                          <a:latin typeface="Trebuchet MS"/>
                          <a:cs typeface="Trebuchet MS"/>
                        </a:rPr>
                        <a:t>hat</a:t>
                      </a:r>
                      <a:r>
                        <a:rPr sz="1600" b="1" spc="110" dirty="0">
                          <a:solidFill>
                            <a:srgbClr val="FFFFFF"/>
                          </a:solidFill>
                          <a:latin typeface="Trebuchet MS"/>
                          <a:cs typeface="Trebuchet MS"/>
                        </a:rPr>
                        <a:t> </a:t>
                      </a:r>
                      <a:r>
                        <a:rPr sz="1600" b="1" dirty="0">
                          <a:solidFill>
                            <a:srgbClr val="FFFFFF"/>
                          </a:solidFill>
                          <a:latin typeface="Trebuchet MS"/>
                          <a:cs typeface="Trebuchet MS"/>
                        </a:rPr>
                        <a:t>a</a:t>
                      </a:r>
                      <a:r>
                        <a:rPr sz="1600" b="1" spc="105" dirty="0">
                          <a:solidFill>
                            <a:srgbClr val="FFFFFF"/>
                          </a:solidFill>
                          <a:latin typeface="Trebuchet MS"/>
                          <a:cs typeface="Trebuchet MS"/>
                        </a:rPr>
                        <a:t> </a:t>
                      </a:r>
                      <a:r>
                        <a:rPr sz="1600" b="1" dirty="0">
                          <a:solidFill>
                            <a:srgbClr val="FFFFFF"/>
                          </a:solidFill>
                          <a:latin typeface="Trebuchet MS"/>
                          <a:cs typeface="Trebuchet MS"/>
                        </a:rPr>
                        <a:t>wri</a:t>
                      </a:r>
                      <a:r>
                        <a:rPr sz="1600" b="1" spc="10" dirty="0">
                          <a:solidFill>
                            <a:srgbClr val="FFFFFF"/>
                          </a:solidFill>
                          <a:latin typeface="Trebuchet MS"/>
                          <a:cs typeface="Trebuchet MS"/>
                        </a:rPr>
                        <a:t>t</a:t>
                      </a:r>
                      <a:r>
                        <a:rPr sz="1600" b="1" dirty="0">
                          <a:solidFill>
                            <a:srgbClr val="FFFFFF"/>
                          </a:solidFill>
                          <a:latin typeface="Trebuchet MS"/>
                          <a:cs typeface="Trebuchet MS"/>
                        </a:rPr>
                        <a:t>e</a:t>
                      </a:r>
                      <a:r>
                        <a:rPr sz="1600" b="1" spc="114" dirty="0">
                          <a:solidFill>
                            <a:srgbClr val="FFFFFF"/>
                          </a:solidFill>
                          <a:latin typeface="Trebuchet MS"/>
                          <a:cs typeface="Trebuchet MS"/>
                        </a:rPr>
                        <a:t> </a:t>
                      </a:r>
                      <a:r>
                        <a:rPr sz="1600" b="1" spc="-5" dirty="0">
                          <a:solidFill>
                            <a:srgbClr val="FFFFFF"/>
                          </a:solidFill>
                          <a:latin typeface="Trebuchet MS"/>
                          <a:cs typeface="Trebuchet MS"/>
                        </a:rPr>
                        <a:t>m</a:t>
                      </a:r>
                      <a:r>
                        <a:rPr sz="1600" b="1" spc="10" dirty="0">
                          <a:solidFill>
                            <a:srgbClr val="FFFFFF"/>
                          </a:solidFill>
                          <a:latin typeface="Trebuchet MS"/>
                          <a:cs typeface="Trebuchet MS"/>
                        </a:rPr>
                        <a:t>u</a:t>
                      </a:r>
                      <a:r>
                        <a:rPr sz="1600" b="1" dirty="0">
                          <a:solidFill>
                            <a:srgbClr val="FFFFFF"/>
                          </a:solidFill>
                          <a:latin typeface="Trebuchet MS"/>
                          <a:cs typeface="Trebuchet MS"/>
                        </a:rPr>
                        <a:t>st</a:t>
                      </a:r>
                      <a:r>
                        <a:rPr sz="1600" b="1" spc="105" dirty="0">
                          <a:solidFill>
                            <a:srgbClr val="FFFFFF"/>
                          </a:solidFill>
                          <a:latin typeface="Trebuchet MS"/>
                          <a:cs typeface="Trebuchet MS"/>
                        </a:rPr>
                        <a:t> </a:t>
                      </a:r>
                      <a:r>
                        <a:rPr sz="1600" b="1" spc="5" dirty="0">
                          <a:solidFill>
                            <a:srgbClr val="FFFFFF"/>
                          </a:solidFill>
                          <a:latin typeface="Trebuchet MS"/>
                          <a:cs typeface="Trebuchet MS"/>
                        </a:rPr>
                        <a:t>b</a:t>
                      </a:r>
                      <a:r>
                        <a:rPr sz="1600" b="1" dirty="0">
                          <a:solidFill>
                            <a:srgbClr val="FFFFFF"/>
                          </a:solidFill>
                          <a:latin typeface="Trebuchet MS"/>
                          <a:cs typeface="Trebuchet MS"/>
                        </a:rPr>
                        <a:t>e</a:t>
                      </a:r>
                      <a:r>
                        <a:rPr sz="1600" b="1" spc="110" dirty="0">
                          <a:solidFill>
                            <a:srgbClr val="FFFFFF"/>
                          </a:solidFill>
                          <a:latin typeface="Trebuchet MS"/>
                          <a:cs typeface="Trebuchet MS"/>
                        </a:rPr>
                        <a:t> </a:t>
                      </a:r>
                      <a:r>
                        <a:rPr sz="1600" b="1" dirty="0">
                          <a:solidFill>
                            <a:srgbClr val="FFFFFF"/>
                          </a:solidFill>
                          <a:latin typeface="Trebuchet MS"/>
                          <a:cs typeface="Trebuchet MS"/>
                        </a:rPr>
                        <a:t>writ</a:t>
                      </a:r>
                      <a:r>
                        <a:rPr sz="1600" b="1" spc="10" dirty="0">
                          <a:solidFill>
                            <a:srgbClr val="FFFFFF"/>
                          </a:solidFill>
                          <a:latin typeface="Trebuchet MS"/>
                          <a:cs typeface="Trebuchet MS"/>
                        </a:rPr>
                        <a:t>t</a:t>
                      </a:r>
                      <a:r>
                        <a:rPr sz="1600" b="1" spc="-10" dirty="0">
                          <a:solidFill>
                            <a:srgbClr val="FFFFFF"/>
                          </a:solidFill>
                          <a:latin typeface="Trebuchet MS"/>
                          <a:cs typeface="Trebuchet MS"/>
                        </a:rPr>
                        <a:t>e</a:t>
                      </a:r>
                      <a:r>
                        <a:rPr sz="1600" b="1" dirty="0">
                          <a:solidFill>
                            <a:srgbClr val="FFFFFF"/>
                          </a:solidFill>
                          <a:latin typeface="Trebuchet MS"/>
                          <a:cs typeface="Trebuchet MS"/>
                        </a:rPr>
                        <a:t>n</a:t>
                      </a:r>
                      <a:r>
                        <a:rPr sz="1600" b="1" spc="114" dirty="0">
                          <a:solidFill>
                            <a:srgbClr val="FFFFFF"/>
                          </a:solidFill>
                          <a:latin typeface="Trebuchet MS"/>
                          <a:cs typeface="Trebuchet MS"/>
                        </a:rPr>
                        <a:t> </a:t>
                      </a:r>
                      <a:r>
                        <a:rPr sz="1600" b="1" dirty="0">
                          <a:solidFill>
                            <a:srgbClr val="FFFFFF"/>
                          </a:solidFill>
                          <a:latin typeface="Trebuchet MS"/>
                          <a:cs typeface="Trebuchet MS"/>
                        </a:rPr>
                        <a:t>to</a:t>
                      </a:r>
                      <a:r>
                        <a:rPr sz="1600" b="1" spc="114" dirty="0">
                          <a:solidFill>
                            <a:srgbClr val="FFFFFF"/>
                          </a:solidFill>
                          <a:latin typeface="Trebuchet MS"/>
                          <a:cs typeface="Trebuchet MS"/>
                        </a:rPr>
                        <a:t> </a:t>
                      </a:r>
                      <a:r>
                        <a:rPr sz="1600" b="1" spc="-5" dirty="0">
                          <a:solidFill>
                            <a:srgbClr val="FFFFFF"/>
                          </a:solidFill>
                          <a:latin typeface="Trebuchet MS"/>
                          <a:cs typeface="Trebuchet MS"/>
                        </a:rPr>
                        <a:t>t</a:t>
                      </a:r>
                      <a:r>
                        <a:rPr sz="1600" b="1" spc="15" dirty="0">
                          <a:solidFill>
                            <a:srgbClr val="FFFFFF"/>
                          </a:solidFill>
                          <a:latin typeface="Trebuchet MS"/>
                          <a:cs typeface="Trebuchet MS"/>
                        </a:rPr>
                        <a:t>h</a:t>
                      </a:r>
                      <a:r>
                        <a:rPr sz="1600" b="1" dirty="0">
                          <a:solidFill>
                            <a:srgbClr val="FFFFFF"/>
                          </a:solidFill>
                          <a:latin typeface="Trebuchet MS"/>
                          <a:cs typeface="Trebuchet MS"/>
                        </a:rPr>
                        <a:t>e</a:t>
                      </a:r>
                      <a:r>
                        <a:rPr sz="1600" b="1" spc="110" dirty="0">
                          <a:solidFill>
                            <a:srgbClr val="FFFFFF"/>
                          </a:solidFill>
                          <a:latin typeface="Trebuchet MS"/>
                          <a:cs typeface="Trebuchet MS"/>
                        </a:rPr>
                        <a:t> </a:t>
                      </a:r>
                      <a:r>
                        <a:rPr sz="1600" b="1" dirty="0">
                          <a:solidFill>
                            <a:srgbClr val="FFFFFF"/>
                          </a:solidFill>
                          <a:latin typeface="Trebuchet MS"/>
                          <a:cs typeface="Trebuchet MS"/>
                        </a:rPr>
                        <a:t>c</a:t>
                      </a:r>
                      <a:r>
                        <a:rPr sz="1600" b="1" spc="10" dirty="0">
                          <a:solidFill>
                            <a:srgbClr val="FFFFFF"/>
                          </a:solidFill>
                          <a:latin typeface="Trebuchet MS"/>
                          <a:cs typeface="Trebuchet MS"/>
                        </a:rPr>
                        <a:t>o</a:t>
                      </a:r>
                      <a:r>
                        <a:rPr sz="1600" b="1" spc="-5" dirty="0">
                          <a:solidFill>
                            <a:srgbClr val="FFFFFF"/>
                          </a:solidFill>
                          <a:latin typeface="Trebuchet MS"/>
                          <a:cs typeface="Trebuchet MS"/>
                        </a:rPr>
                        <a:t>mmi</a:t>
                      </a:r>
                      <a:r>
                        <a:rPr sz="1600" b="1" dirty="0">
                          <a:solidFill>
                            <a:srgbClr val="FFFFFF"/>
                          </a:solidFill>
                          <a:latin typeface="Trebuchet MS"/>
                          <a:cs typeface="Trebuchet MS"/>
                        </a:rPr>
                        <a:t>t</a:t>
                      </a:r>
                      <a:r>
                        <a:rPr sz="1600" b="1" spc="114" dirty="0">
                          <a:solidFill>
                            <a:srgbClr val="FFFFFF"/>
                          </a:solidFill>
                          <a:latin typeface="Trebuchet MS"/>
                          <a:cs typeface="Trebuchet MS"/>
                        </a:rPr>
                        <a:t> </a:t>
                      </a:r>
                      <a:r>
                        <a:rPr sz="1600" b="1" spc="-5" dirty="0">
                          <a:solidFill>
                            <a:srgbClr val="FFFFFF"/>
                          </a:solidFill>
                          <a:latin typeface="Trebuchet MS"/>
                          <a:cs typeface="Trebuchet MS"/>
                        </a:rPr>
                        <a:t>lo</a:t>
                      </a:r>
                      <a:r>
                        <a:rPr sz="1600" b="1" dirty="0">
                          <a:solidFill>
                            <a:srgbClr val="FFFFFF"/>
                          </a:solidFill>
                          <a:latin typeface="Trebuchet MS"/>
                          <a:cs typeface="Trebuchet MS"/>
                        </a:rPr>
                        <a:t>g</a:t>
                      </a:r>
                      <a:r>
                        <a:rPr sz="1600" b="1" spc="120" dirty="0">
                          <a:solidFill>
                            <a:srgbClr val="FFFFFF"/>
                          </a:solidFill>
                          <a:latin typeface="Trebuchet MS"/>
                          <a:cs typeface="Trebuchet MS"/>
                        </a:rPr>
                        <a:t> </a:t>
                      </a:r>
                      <a:r>
                        <a:rPr sz="1600" b="1" dirty="0">
                          <a:solidFill>
                            <a:srgbClr val="FFFFFF"/>
                          </a:solidFill>
                          <a:latin typeface="Trebuchet MS"/>
                          <a:cs typeface="Trebuchet MS"/>
                        </a:rPr>
                        <a:t>a</a:t>
                      </a:r>
                      <a:r>
                        <a:rPr sz="1600" b="1" spc="5" dirty="0">
                          <a:solidFill>
                            <a:srgbClr val="FFFFFF"/>
                          </a:solidFill>
                          <a:latin typeface="Trebuchet MS"/>
                          <a:cs typeface="Trebuchet MS"/>
                        </a:rPr>
                        <a:t>n</a:t>
                      </a:r>
                      <a:r>
                        <a:rPr sz="1600" b="1" dirty="0">
                          <a:solidFill>
                            <a:srgbClr val="FFFFFF"/>
                          </a:solidFill>
                          <a:latin typeface="Trebuchet MS"/>
                          <a:cs typeface="Trebuchet MS"/>
                        </a:rPr>
                        <a:t>d</a:t>
                      </a:r>
                      <a:r>
                        <a:rPr sz="1600" b="1" spc="105" dirty="0">
                          <a:solidFill>
                            <a:srgbClr val="FFFFFF"/>
                          </a:solidFill>
                          <a:latin typeface="Trebuchet MS"/>
                          <a:cs typeface="Trebuchet MS"/>
                        </a:rPr>
                        <a:t> </a:t>
                      </a:r>
                      <a:r>
                        <a:rPr sz="1600" b="1" spc="5" dirty="0">
                          <a:solidFill>
                            <a:srgbClr val="FFFFFF"/>
                          </a:solidFill>
                          <a:latin typeface="Trebuchet MS"/>
                          <a:cs typeface="Trebuchet MS"/>
                        </a:rPr>
                        <a:t>Me</a:t>
                      </a:r>
                      <a:r>
                        <a:rPr sz="1600" b="1" spc="-5" dirty="0">
                          <a:solidFill>
                            <a:srgbClr val="FFFFFF"/>
                          </a:solidFill>
                          <a:latin typeface="Trebuchet MS"/>
                          <a:cs typeface="Trebuchet MS"/>
                        </a:rPr>
                        <a:t>mtab</a:t>
                      </a:r>
                      <a:r>
                        <a:rPr sz="1600" b="1" spc="5" dirty="0">
                          <a:solidFill>
                            <a:srgbClr val="FFFFFF"/>
                          </a:solidFill>
                          <a:latin typeface="Trebuchet MS"/>
                          <a:cs typeface="Trebuchet MS"/>
                        </a:rPr>
                        <a:t>l</a:t>
                      </a:r>
                      <a:r>
                        <a:rPr sz="1600" b="1" dirty="0">
                          <a:solidFill>
                            <a:srgbClr val="FFFFFF"/>
                          </a:solidFill>
                          <a:latin typeface="Trebuchet MS"/>
                          <a:cs typeface="Trebuchet MS"/>
                        </a:rPr>
                        <a:t>e</a:t>
                      </a:r>
                      <a:r>
                        <a:rPr sz="1600" b="1" spc="130" dirty="0">
                          <a:solidFill>
                            <a:srgbClr val="FFFFFF"/>
                          </a:solidFill>
                          <a:latin typeface="Trebuchet MS"/>
                          <a:cs typeface="Trebuchet MS"/>
                        </a:rPr>
                        <a:t> </a:t>
                      </a:r>
                      <a:r>
                        <a:rPr sz="1600" b="1" spc="-5" dirty="0">
                          <a:solidFill>
                            <a:srgbClr val="FFFFFF"/>
                          </a:solidFill>
                          <a:latin typeface="Trebuchet MS"/>
                          <a:cs typeface="Trebuchet MS"/>
                        </a:rPr>
                        <a:t>o</a:t>
                      </a:r>
                      <a:r>
                        <a:rPr sz="1600" b="1" dirty="0">
                          <a:solidFill>
                            <a:srgbClr val="FFFFFF"/>
                          </a:solidFill>
                          <a:latin typeface="Trebuchet MS"/>
                          <a:cs typeface="Trebuchet MS"/>
                        </a:rPr>
                        <a:t>n</a:t>
                      </a:r>
                      <a:r>
                        <a:rPr sz="1600" b="1" spc="110" dirty="0">
                          <a:solidFill>
                            <a:srgbClr val="FFFFFF"/>
                          </a:solidFill>
                          <a:latin typeface="Trebuchet MS"/>
                          <a:cs typeface="Trebuchet MS"/>
                        </a:rPr>
                        <a:t> </a:t>
                      </a:r>
                      <a:r>
                        <a:rPr sz="1600" b="1" dirty="0">
                          <a:solidFill>
                            <a:srgbClr val="FFFFFF"/>
                          </a:solidFill>
                          <a:latin typeface="Trebuchet MS"/>
                          <a:cs typeface="Trebuchet MS"/>
                        </a:rPr>
                        <a:t>a</a:t>
                      </a:r>
                      <a:r>
                        <a:rPr sz="1600" b="1" spc="5" dirty="0">
                          <a:solidFill>
                            <a:srgbClr val="FFFFFF"/>
                          </a:solidFill>
                          <a:latin typeface="Trebuchet MS"/>
                          <a:cs typeface="Trebuchet MS"/>
                        </a:rPr>
                        <a:t>l</a:t>
                      </a:r>
                      <a:r>
                        <a:rPr sz="1600" b="1" dirty="0">
                          <a:solidFill>
                            <a:srgbClr val="FFFFFF"/>
                          </a:solidFill>
                          <a:latin typeface="Trebuchet MS"/>
                          <a:cs typeface="Trebuchet MS"/>
                        </a:rPr>
                        <a:t>l </a:t>
                      </a:r>
                      <a:r>
                        <a:rPr sz="1600" b="1" spc="-5" dirty="0">
                          <a:solidFill>
                            <a:srgbClr val="FFFFFF"/>
                          </a:solidFill>
                          <a:latin typeface="Trebuchet MS"/>
                          <a:cs typeface="Trebuchet MS"/>
                        </a:rPr>
                        <a:t>re</a:t>
                      </a:r>
                      <a:r>
                        <a:rPr sz="1600" b="1" spc="-10" dirty="0">
                          <a:solidFill>
                            <a:srgbClr val="FFFFFF"/>
                          </a:solidFill>
                          <a:latin typeface="Trebuchet MS"/>
                          <a:cs typeface="Trebuchet MS"/>
                        </a:rPr>
                        <a:t>p</a:t>
                      </a:r>
                      <a:r>
                        <a:rPr sz="1600" b="1" dirty="0">
                          <a:solidFill>
                            <a:srgbClr val="FFFFFF"/>
                          </a:solidFill>
                          <a:latin typeface="Trebuchet MS"/>
                          <a:cs typeface="Trebuchet MS"/>
                        </a:rPr>
                        <a:t>lica</a:t>
                      </a:r>
                      <a:r>
                        <a:rPr sz="1600" b="1" spc="45" dirty="0">
                          <a:solidFill>
                            <a:srgbClr val="FFFFFF"/>
                          </a:solidFill>
                          <a:latin typeface="Trebuchet MS"/>
                          <a:cs typeface="Trebuchet MS"/>
                        </a:rPr>
                        <a:t> </a:t>
                      </a:r>
                      <a:r>
                        <a:rPr sz="1600" b="1" dirty="0">
                          <a:solidFill>
                            <a:srgbClr val="FFFFFF"/>
                          </a:solidFill>
                          <a:latin typeface="Trebuchet MS"/>
                          <a:cs typeface="Trebuchet MS"/>
                        </a:rPr>
                        <a:t>no</a:t>
                      </a:r>
                      <a:r>
                        <a:rPr sz="1600" b="1" spc="-10" dirty="0">
                          <a:solidFill>
                            <a:srgbClr val="FFFFFF"/>
                          </a:solidFill>
                          <a:latin typeface="Trebuchet MS"/>
                          <a:cs typeface="Trebuchet MS"/>
                        </a:rPr>
                        <a:t>de</a:t>
                      </a:r>
                      <a:r>
                        <a:rPr sz="1600" b="1" dirty="0">
                          <a:solidFill>
                            <a:srgbClr val="FFFFFF"/>
                          </a:solidFill>
                          <a:latin typeface="Trebuchet MS"/>
                          <a:cs typeface="Trebuchet MS"/>
                        </a:rPr>
                        <a:t>s</a:t>
                      </a:r>
                      <a:r>
                        <a:rPr sz="1600" b="1" spc="20" dirty="0">
                          <a:solidFill>
                            <a:srgbClr val="FFFFFF"/>
                          </a:solidFill>
                          <a:latin typeface="Trebuchet MS"/>
                          <a:cs typeface="Trebuchet MS"/>
                        </a:rPr>
                        <a:t> </a:t>
                      </a:r>
                      <a:r>
                        <a:rPr sz="1600" b="1" dirty="0">
                          <a:solidFill>
                            <a:srgbClr val="FFFFFF"/>
                          </a:solidFill>
                          <a:latin typeface="Trebuchet MS"/>
                          <a:cs typeface="Trebuchet MS"/>
                        </a:rPr>
                        <a:t>in</a:t>
                      </a:r>
                      <a:r>
                        <a:rPr sz="1600" b="1" spc="15" dirty="0">
                          <a:solidFill>
                            <a:srgbClr val="FFFFFF"/>
                          </a:solidFill>
                          <a:latin typeface="Trebuchet MS"/>
                          <a:cs typeface="Trebuchet MS"/>
                        </a:rPr>
                        <a:t> </a:t>
                      </a:r>
                      <a:r>
                        <a:rPr sz="1600" b="1" spc="-5" dirty="0">
                          <a:solidFill>
                            <a:srgbClr val="FFFFFF"/>
                          </a:solidFill>
                          <a:latin typeface="Trebuchet MS"/>
                          <a:cs typeface="Trebuchet MS"/>
                        </a:rPr>
                        <a:t>t</a:t>
                      </a:r>
                      <a:r>
                        <a:rPr sz="1600" b="1" dirty="0">
                          <a:solidFill>
                            <a:srgbClr val="FFFFFF"/>
                          </a:solidFill>
                          <a:latin typeface="Trebuchet MS"/>
                          <a:cs typeface="Trebuchet MS"/>
                        </a:rPr>
                        <a:t>he</a:t>
                      </a:r>
                      <a:r>
                        <a:rPr sz="1600" b="1" spc="15" dirty="0">
                          <a:solidFill>
                            <a:srgbClr val="FFFFFF"/>
                          </a:solidFill>
                          <a:latin typeface="Trebuchet MS"/>
                          <a:cs typeface="Trebuchet MS"/>
                        </a:rPr>
                        <a:t> </a:t>
                      </a:r>
                      <a:r>
                        <a:rPr sz="1600" b="1" dirty="0">
                          <a:solidFill>
                            <a:srgbClr val="FFFFFF"/>
                          </a:solidFill>
                          <a:latin typeface="Trebuchet MS"/>
                          <a:cs typeface="Trebuchet MS"/>
                        </a:rPr>
                        <a:t>clust</a:t>
                      </a:r>
                      <a:r>
                        <a:rPr sz="1600" b="1" spc="-10" dirty="0">
                          <a:solidFill>
                            <a:srgbClr val="FFFFFF"/>
                          </a:solidFill>
                          <a:latin typeface="Trebuchet MS"/>
                          <a:cs typeface="Trebuchet MS"/>
                        </a:rPr>
                        <a:t>e</a:t>
                      </a:r>
                      <a:r>
                        <a:rPr sz="1600" b="1" spc="-190" dirty="0">
                          <a:solidFill>
                            <a:srgbClr val="FFFFFF"/>
                          </a:solidFill>
                          <a:latin typeface="Trebuchet MS"/>
                          <a:cs typeface="Trebuchet MS"/>
                        </a:rPr>
                        <a:t>r</a:t>
                      </a:r>
                      <a:r>
                        <a:rPr sz="1600" b="1" dirty="0">
                          <a:solidFill>
                            <a:srgbClr val="FFFFFF"/>
                          </a:solidFill>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extLst>
                  <a:ext uri="{0D108BD9-81ED-4DB2-BD59-A6C34878D82A}">
                    <a16:rowId xmlns:a16="http://schemas.microsoft.com/office/drawing/2014/main" val="10000"/>
                  </a:ext>
                </a:extLst>
              </a:tr>
              <a:tr h="598042">
                <a:tc>
                  <a:txBody>
                    <a:bodyPr/>
                    <a:lstStyle/>
                    <a:p>
                      <a:pPr marL="31115">
                        <a:lnSpc>
                          <a:spcPct val="100000"/>
                        </a:lnSpc>
                        <a:spcBef>
                          <a:spcPts val="90"/>
                        </a:spcBef>
                      </a:pPr>
                      <a:r>
                        <a:rPr sz="1600" b="1" dirty="0">
                          <a:solidFill>
                            <a:srgbClr val="FFFFFF"/>
                          </a:solidFill>
                          <a:latin typeface="Trebuchet MS"/>
                          <a:cs typeface="Trebuchet MS"/>
                        </a:rPr>
                        <a:t>E</a:t>
                      </a:r>
                      <a:r>
                        <a:rPr sz="1600" b="1" spc="-5" dirty="0">
                          <a:solidFill>
                            <a:srgbClr val="FFFFFF"/>
                          </a:solidFill>
                          <a:latin typeface="Trebuchet MS"/>
                          <a:cs typeface="Trebuchet MS"/>
                        </a:rPr>
                        <a:t>AC</a:t>
                      </a:r>
                      <a:r>
                        <a:rPr sz="1600" b="1" dirty="0">
                          <a:solidFill>
                            <a:srgbClr val="FFFFFF"/>
                          </a:solidFill>
                          <a:latin typeface="Trebuchet MS"/>
                          <a:cs typeface="Trebuchet MS"/>
                        </a:rPr>
                        <a:t>H_QUORUM</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E6EC5"/>
                    </a:solidFill>
                  </a:tcPr>
                </a:tc>
                <a:tc>
                  <a:txBody>
                    <a:bodyPr/>
                    <a:lstStyle/>
                    <a:p>
                      <a:pPr marL="31750">
                        <a:lnSpc>
                          <a:spcPct val="100000"/>
                        </a:lnSpc>
                        <a:spcBef>
                          <a:spcPts val="90"/>
                        </a:spcBef>
                      </a:pPr>
                      <a:r>
                        <a:rPr sz="1600" dirty="0">
                          <a:latin typeface="Trebuchet MS"/>
                          <a:cs typeface="Trebuchet MS"/>
                        </a:rPr>
                        <a:t>A</a:t>
                      </a:r>
                      <a:r>
                        <a:rPr sz="1600" spc="25" dirty="0">
                          <a:latin typeface="Trebuchet MS"/>
                          <a:cs typeface="Trebuchet MS"/>
                        </a:rPr>
                        <a:t> </a:t>
                      </a:r>
                      <a:r>
                        <a:rPr sz="1600" spc="-5" dirty="0">
                          <a:latin typeface="Trebuchet MS"/>
                          <a:cs typeface="Trebuchet MS"/>
                        </a:rPr>
                        <a:t>w</a:t>
                      </a:r>
                      <a:r>
                        <a:rPr sz="1600" spc="10" dirty="0">
                          <a:latin typeface="Trebuchet MS"/>
                          <a:cs typeface="Trebuchet MS"/>
                        </a:rPr>
                        <a:t>r</a:t>
                      </a:r>
                      <a:r>
                        <a:rPr sz="1600" spc="-5" dirty="0">
                          <a:latin typeface="Trebuchet MS"/>
                          <a:cs typeface="Trebuchet MS"/>
                        </a:rPr>
                        <a:t>it</a:t>
                      </a:r>
                      <a:r>
                        <a:rPr sz="1600" dirty="0">
                          <a:latin typeface="Trebuchet MS"/>
                          <a:cs typeface="Trebuchet MS"/>
                        </a:rPr>
                        <a:t>e</a:t>
                      </a:r>
                      <a:r>
                        <a:rPr sz="1600" spc="135" dirty="0">
                          <a:latin typeface="Trebuchet MS"/>
                          <a:cs typeface="Trebuchet MS"/>
                        </a:rPr>
                        <a:t> </a:t>
                      </a:r>
                      <a:r>
                        <a:rPr sz="1600" spc="-10" dirty="0">
                          <a:latin typeface="Trebuchet MS"/>
                          <a:cs typeface="Trebuchet MS"/>
                        </a:rPr>
                        <a:t>m</a:t>
                      </a:r>
                      <a:r>
                        <a:rPr sz="1600" spc="-5" dirty="0">
                          <a:latin typeface="Trebuchet MS"/>
                          <a:cs typeface="Trebuchet MS"/>
                        </a:rPr>
                        <a:t>us</a:t>
                      </a:r>
                      <a:r>
                        <a:rPr sz="1600" dirty="0">
                          <a:latin typeface="Trebuchet MS"/>
                          <a:cs typeface="Trebuchet MS"/>
                        </a:rPr>
                        <a:t>t</a:t>
                      </a:r>
                      <a:r>
                        <a:rPr sz="1600" spc="125" dirty="0">
                          <a:latin typeface="Trebuchet MS"/>
                          <a:cs typeface="Trebuchet MS"/>
                        </a:rPr>
                        <a:t> </a:t>
                      </a:r>
                      <a:r>
                        <a:rPr sz="1600" spc="-5" dirty="0">
                          <a:latin typeface="Trebuchet MS"/>
                          <a:cs typeface="Trebuchet MS"/>
                        </a:rPr>
                        <a:t>b</a:t>
                      </a:r>
                      <a:r>
                        <a:rPr sz="1600" dirty="0">
                          <a:latin typeface="Trebuchet MS"/>
                          <a:cs typeface="Trebuchet MS"/>
                        </a:rPr>
                        <a:t>e</a:t>
                      </a:r>
                      <a:r>
                        <a:rPr sz="1600" spc="130" dirty="0">
                          <a:latin typeface="Trebuchet MS"/>
                          <a:cs typeface="Trebuchet MS"/>
                        </a:rPr>
                        <a:t> </a:t>
                      </a:r>
                      <a:r>
                        <a:rPr sz="1600" spc="-5" dirty="0">
                          <a:latin typeface="Trebuchet MS"/>
                          <a:cs typeface="Trebuchet MS"/>
                        </a:rPr>
                        <a:t>writ</a:t>
                      </a:r>
                      <a:r>
                        <a:rPr sz="1600" spc="5" dirty="0">
                          <a:latin typeface="Trebuchet MS"/>
                          <a:cs typeface="Trebuchet MS"/>
                        </a:rPr>
                        <a:t>t</a:t>
                      </a:r>
                      <a:r>
                        <a:rPr sz="1600" dirty="0">
                          <a:latin typeface="Trebuchet MS"/>
                          <a:cs typeface="Trebuchet MS"/>
                        </a:rPr>
                        <a:t>en</a:t>
                      </a:r>
                      <a:r>
                        <a:rPr sz="1600" spc="135" dirty="0">
                          <a:latin typeface="Trebuchet MS"/>
                          <a:cs typeface="Trebuchet MS"/>
                        </a:rPr>
                        <a:t> </a:t>
                      </a:r>
                      <a:r>
                        <a:rPr sz="1600" dirty="0">
                          <a:latin typeface="Trebuchet MS"/>
                          <a:cs typeface="Trebuchet MS"/>
                        </a:rPr>
                        <a:t>to</a:t>
                      </a:r>
                      <a:r>
                        <a:rPr sz="1600" spc="120" dirty="0">
                          <a:latin typeface="Trebuchet MS"/>
                          <a:cs typeface="Trebuchet MS"/>
                        </a:rPr>
                        <a:t> </a:t>
                      </a:r>
                      <a:r>
                        <a:rPr sz="1600" dirty="0">
                          <a:latin typeface="Trebuchet MS"/>
                          <a:cs typeface="Trebuchet MS"/>
                        </a:rPr>
                        <a:t>the</a:t>
                      </a:r>
                      <a:r>
                        <a:rPr sz="1600" spc="135" dirty="0">
                          <a:latin typeface="Trebuchet MS"/>
                          <a:cs typeface="Trebuchet MS"/>
                        </a:rPr>
                        <a:t> </a:t>
                      </a:r>
                      <a:r>
                        <a:rPr sz="1600" spc="-5" dirty="0">
                          <a:latin typeface="Trebuchet MS"/>
                          <a:cs typeface="Trebuchet MS"/>
                        </a:rPr>
                        <a:t>co</a:t>
                      </a:r>
                      <a:r>
                        <a:rPr sz="1600" spc="-10" dirty="0">
                          <a:latin typeface="Trebuchet MS"/>
                          <a:cs typeface="Trebuchet MS"/>
                        </a:rPr>
                        <a:t>m</a:t>
                      </a:r>
                      <a:r>
                        <a:rPr sz="1600" dirty="0">
                          <a:latin typeface="Trebuchet MS"/>
                          <a:cs typeface="Trebuchet MS"/>
                        </a:rPr>
                        <a:t>m</a:t>
                      </a:r>
                      <a:r>
                        <a:rPr sz="1600" spc="-5" dirty="0">
                          <a:latin typeface="Trebuchet MS"/>
                          <a:cs typeface="Trebuchet MS"/>
                        </a:rPr>
                        <a:t>i</a:t>
                      </a:r>
                      <a:r>
                        <a:rPr sz="1600" dirty="0">
                          <a:latin typeface="Trebuchet MS"/>
                          <a:cs typeface="Trebuchet MS"/>
                        </a:rPr>
                        <a:t>t</a:t>
                      </a:r>
                      <a:r>
                        <a:rPr sz="1600" spc="135" dirty="0">
                          <a:latin typeface="Trebuchet MS"/>
                          <a:cs typeface="Trebuchet MS"/>
                        </a:rPr>
                        <a:t> </a:t>
                      </a:r>
                      <a:r>
                        <a:rPr sz="1600" spc="5" dirty="0">
                          <a:latin typeface="Trebuchet MS"/>
                          <a:cs typeface="Trebuchet MS"/>
                        </a:rPr>
                        <a:t>l</a:t>
                      </a:r>
                      <a:r>
                        <a:rPr sz="1600" spc="-10" dirty="0">
                          <a:latin typeface="Trebuchet MS"/>
                          <a:cs typeface="Trebuchet MS"/>
                        </a:rPr>
                        <a:t>o</a:t>
                      </a:r>
                      <a:r>
                        <a:rPr sz="1600" dirty="0">
                          <a:latin typeface="Trebuchet MS"/>
                          <a:cs typeface="Trebuchet MS"/>
                        </a:rPr>
                        <a:t>g</a:t>
                      </a:r>
                      <a:r>
                        <a:rPr sz="1600" spc="120" dirty="0">
                          <a:latin typeface="Trebuchet MS"/>
                          <a:cs typeface="Trebuchet MS"/>
                        </a:rPr>
                        <a:t> </a:t>
                      </a:r>
                      <a:r>
                        <a:rPr sz="1600" spc="-5" dirty="0">
                          <a:latin typeface="Trebuchet MS"/>
                          <a:cs typeface="Trebuchet MS"/>
                        </a:rPr>
                        <a:t>an</a:t>
                      </a:r>
                      <a:r>
                        <a:rPr sz="1600" dirty="0">
                          <a:latin typeface="Trebuchet MS"/>
                          <a:cs typeface="Trebuchet MS"/>
                        </a:rPr>
                        <a:t>d</a:t>
                      </a:r>
                      <a:r>
                        <a:rPr sz="1600" spc="130" dirty="0">
                          <a:latin typeface="Trebuchet MS"/>
                          <a:cs typeface="Trebuchet MS"/>
                        </a:rPr>
                        <a:t> </a:t>
                      </a:r>
                      <a:r>
                        <a:rPr sz="1600" spc="-10" dirty="0">
                          <a:latin typeface="Trebuchet MS"/>
                          <a:cs typeface="Trebuchet MS"/>
                        </a:rPr>
                        <a:t>M</a:t>
                      </a:r>
                      <a:r>
                        <a:rPr sz="1600" dirty="0">
                          <a:latin typeface="Trebuchet MS"/>
                          <a:cs typeface="Trebuchet MS"/>
                        </a:rPr>
                        <a:t>e</a:t>
                      </a:r>
                      <a:r>
                        <a:rPr sz="1600" spc="-10" dirty="0">
                          <a:latin typeface="Trebuchet MS"/>
                          <a:cs typeface="Trebuchet MS"/>
                        </a:rPr>
                        <a:t>m</a:t>
                      </a:r>
                      <a:r>
                        <a:rPr sz="1600" spc="-5" dirty="0">
                          <a:latin typeface="Trebuchet MS"/>
                          <a:cs typeface="Trebuchet MS"/>
                        </a:rPr>
                        <a:t>ta</a:t>
                      </a:r>
                      <a:r>
                        <a:rPr sz="1600" spc="10" dirty="0">
                          <a:latin typeface="Trebuchet MS"/>
                          <a:cs typeface="Trebuchet MS"/>
                        </a:rPr>
                        <a:t>b</a:t>
                      </a:r>
                      <a:r>
                        <a:rPr sz="1600" dirty="0">
                          <a:latin typeface="Trebuchet MS"/>
                          <a:cs typeface="Trebuchet MS"/>
                        </a:rPr>
                        <a:t>le</a:t>
                      </a:r>
                      <a:r>
                        <a:rPr sz="1600" spc="130" dirty="0">
                          <a:latin typeface="Trebuchet MS"/>
                          <a:cs typeface="Trebuchet MS"/>
                        </a:rPr>
                        <a:t> </a:t>
                      </a:r>
                      <a:r>
                        <a:rPr sz="1600" spc="-10" dirty="0">
                          <a:latin typeface="Trebuchet MS"/>
                          <a:cs typeface="Trebuchet MS"/>
                        </a:rPr>
                        <a:t>o</a:t>
                      </a:r>
                      <a:r>
                        <a:rPr sz="1600" dirty="0">
                          <a:latin typeface="Trebuchet MS"/>
                          <a:cs typeface="Trebuchet MS"/>
                        </a:rPr>
                        <a:t>n</a:t>
                      </a:r>
                      <a:r>
                        <a:rPr sz="1600" spc="120" dirty="0">
                          <a:latin typeface="Trebuchet MS"/>
                          <a:cs typeface="Trebuchet MS"/>
                        </a:rPr>
                        <a:t> </a:t>
                      </a:r>
                      <a:r>
                        <a:rPr sz="1600" dirty="0">
                          <a:latin typeface="Trebuchet MS"/>
                          <a:cs typeface="Trebuchet MS"/>
                        </a:rPr>
                        <a:t>a</a:t>
                      </a:r>
                      <a:r>
                        <a:rPr sz="1600" spc="130" dirty="0">
                          <a:latin typeface="Trebuchet MS"/>
                          <a:cs typeface="Trebuchet MS"/>
                        </a:rPr>
                        <a:t> </a:t>
                      </a:r>
                      <a:r>
                        <a:rPr sz="1600" spc="-5" dirty="0">
                          <a:latin typeface="Trebuchet MS"/>
                          <a:cs typeface="Trebuchet MS"/>
                        </a:rPr>
                        <a:t>quo</a:t>
                      </a:r>
                      <a:r>
                        <a:rPr sz="1600" dirty="0">
                          <a:latin typeface="Trebuchet MS"/>
                          <a:cs typeface="Trebuchet MS"/>
                        </a:rPr>
                        <a:t>rum</a:t>
                      </a:r>
                      <a:endParaRPr sz="1600">
                        <a:latin typeface="Trebuchet MS"/>
                        <a:cs typeface="Trebuchet MS"/>
                      </a:endParaRPr>
                    </a:p>
                    <a:p>
                      <a:pPr marL="31750">
                        <a:lnSpc>
                          <a:spcPct val="100000"/>
                        </a:lnSpc>
                        <a:spcBef>
                          <a:spcPts val="145"/>
                        </a:spcBef>
                      </a:pPr>
                      <a:r>
                        <a:rPr sz="1600" spc="-5" dirty="0">
                          <a:latin typeface="Trebuchet MS"/>
                          <a:cs typeface="Trebuchet MS"/>
                        </a:rPr>
                        <a:t>o</a:t>
                      </a:r>
                      <a:r>
                        <a:rPr sz="1600" dirty="0">
                          <a:latin typeface="Trebuchet MS"/>
                          <a:cs typeface="Trebuchet MS"/>
                        </a:rPr>
                        <a:t>f</a:t>
                      </a:r>
                      <a:r>
                        <a:rPr sz="1600" spc="5" dirty="0">
                          <a:latin typeface="Trebuchet MS"/>
                          <a:cs typeface="Trebuchet MS"/>
                        </a:rPr>
                        <a:t> </a:t>
                      </a:r>
                      <a:r>
                        <a:rPr sz="1600" dirty="0">
                          <a:latin typeface="Trebuchet MS"/>
                          <a:cs typeface="Trebuchet MS"/>
                        </a:rPr>
                        <a:t>r</a:t>
                      </a:r>
                      <a:r>
                        <a:rPr sz="1600" spc="5" dirty="0">
                          <a:latin typeface="Trebuchet MS"/>
                          <a:cs typeface="Trebuchet MS"/>
                        </a:rPr>
                        <a:t>e</a:t>
                      </a:r>
                      <a:r>
                        <a:rPr sz="1600" spc="-5" dirty="0">
                          <a:latin typeface="Trebuchet MS"/>
                          <a:cs typeface="Trebuchet MS"/>
                        </a:rPr>
                        <a:t>plic</a:t>
                      </a:r>
                      <a:r>
                        <a:rPr sz="1600" dirty="0">
                          <a:latin typeface="Trebuchet MS"/>
                          <a:cs typeface="Trebuchet MS"/>
                        </a:rPr>
                        <a:t>a</a:t>
                      </a:r>
                      <a:r>
                        <a:rPr sz="1600" spc="25" dirty="0">
                          <a:latin typeface="Trebuchet MS"/>
                          <a:cs typeface="Trebuchet MS"/>
                        </a:rPr>
                        <a:t> </a:t>
                      </a:r>
                      <a:r>
                        <a:rPr sz="1600" spc="-5" dirty="0">
                          <a:latin typeface="Trebuchet MS"/>
                          <a:cs typeface="Trebuchet MS"/>
                        </a:rPr>
                        <a:t>node</a:t>
                      </a:r>
                      <a:r>
                        <a:rPr sz="1600" dirty="0">
                          <a:latin typeface="Trebuchet MS"/>
                          <a:cs typeface="Trebuchet MS"/>
                        </a:rPr>
                        <a:t>s</a:t>
                      </a:r>
                      <a:r>
                        <a:rPr sz="1600" spc="15" dirty="0">
                          <a:latin typeface="Trebuchet MS"/>
                          <a:cs typeface="Trebuchet MS"/>
                        </a:rPr>
                        <a:t> </a:t>
                      </a:r>
                      <a:r>
                        <a:rPr sz="1600" dirty="0">
                          <a:latin typeface="Trebuchet MS"/>
                          <a:cs typeface="Trebuchet MS"/>
                        </a:rPr>
                        <a:t>in</a:t>
                      </a:r>
                      <a:r>
                        <a:rPr sz="1600" spc="10" dirty="0">
                          <a:latin typeface="Trebuchet MS"/>
                          <a:cs typeface="Trebuchet MS"/>
                        </a:rPr>
                        <a:t> </a:t>
                      </a:r>
                      <a:r>
                        <a:rPr sz="1600" spc="-5" dirty="0">
                          <a:latin typeface="Trebuchet MS"/>
                          <a:cs typeface="Trebuchet MS"/>
                        </a:rPr>
                        <a:t>al</a:t>
                      </a:r>
                      <a:r>
                        <a:rPr sz="1600" dirty="0">
                          <a:latin typeface="Trebuchet MS"/>
                          <a:cs typeface="Trebuchet MS"/>
                        </a:rPr>
                        <a:t>l</a:t>
                      </a:r>
                      <a:r>
                        <a:rPr sz="1600" spc="15" dirty="0">
                          <a:latin typeface="Trebuchet MS"/>
                          <a:cs typeface="Trebuchet MS"/>
                        </a:rPr>
                        <a:t> </a:t>
                      </a:r>
                      <a:r>
                        <a:rPr sz="1600" spc="-5" dirty="0">
                          <a:latin typeface="Trebuchet MS"/>
                          <a:cs typeface="Trebuchet MS"/>
                        </a:rPr>
                        <a:t>da</a:t>
                      </a:r>
                      <a:r>
                        <a:rPr sz="1600" dirty="0">
                          <a:latin typeface="Trebuchet MS"/>
                          <a:cs typeface="Trebuchet MS"/>
                        </a:rPr>
                        <a:t>ta </a:t>
                      </a:r>
                      <a:r>
                        <a:rPr sz="1600" spc="-5" dirty="0">
                          <a:latin typeface="Trebuchet MS"/>
                          <a:cs typeface="Trebuchet MS"/>
                        </a:rPr>
                        <a:t>c</a:t>
                      </a:r>
                      <a:r>
                        <a:rPr sz="1600" spc="5" dirty="0">
                          <a:latin typeface="Trebuchet MS"/>
                          <a:cs typeface="Trebuchet MS"/>
                        </a:rPr>
                        <a:t>e</a:t>
                      </a:r>
                      <a:r>
                        <a:rPr sz="1600" spc="-5" dirty="0">
                          <a:latin typeface="Trebuchet MS"/>
                          <a:cs typeface="Trebuchet MS"/>
                        </a:rPr>
                        <a:t>n</a:t>
                      </a:r>
                      <a:r>
                        <a:rPr sz="1600" spc="5" dirty="0">
                          <a:latin typeface="Trebuchet MS"/>
                          <a:cs typeface="Trebuchet MS"/>
                        </a:rPr>
                        <a:t>t</a:t>
                      </a:r>
                      <a:r>
                        <a:rPr sz="1600" dirty="0">
                          <a:latin typeface="Trebuchet MS"/>
                          <a:cs typeface="Trebuchet MS"/>
                        </a:rPr>
                        <a:t>er</a:t>
                      </a:r>
                      <a:r>
                        <a:rPr sz="1600" spc="10" dirty="0">
                          <a:latin typeface="Trebuchet MS"/>
                          <a:cs typeface="Trebuchet MS"/>
                        </a:rPr>
                        <a:t>s</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1"/>
                  </a:ext>
                </a:extLst>
              </a:tr>
              <a:tr h="598043">
                <a:tc>
                  <a:txBody>
                    <a:bodyPr/>
                    <a:lstStyle/>
                    <a:p>
                      <a:pPr marL="31115">
                        <a:lnSpc>
                          <a:spcPct val="100000"/>
                        </a:lnSpc>
                        <a:spcBef>
                          <a:spcPts val="190"/>
                        </a:spcBef>
                      </a:pPr>
                      <a:r>
                        <a:rPr sz="1600" b="1" dirty="0">
                          <a:solidFill>
                            <a:srgbClr val="FFFFFF"/>
                          </a:solidFill>
                          <a:latin typeface="Trebuchet MS"/>
                          <a:cs typeface="Trebuchet MS"/>
                        </a:rPr>
                        <a:t>QU</a:t>
                      </a:r>
                      <a:r>
                        <a:rPr sz="1600" b="1" spc="5" dirty="0">
                          <a:solidFill>
                            <a:srgbClr val="FFFFFF"/>
                          </a:solidFill>
                          <a:latin typeface="Trebuchet MS"/>
                          <a:cs typeface="Trebuchet MS"/>
                        </a:rPr>
                        <a:t>O</a:t>
                      </a:r>
                      <a:r>
                        <a:rPr sz="1600" b="1" dirty="0">
                          <a:solidFill>
                            <a:srgbClr val="FFFFFF"/>
                          </a:solidFill>
                          <a:latin typeface="Trebuchet MS"/>
                          <a:cs typeface="Trebuchet MS"/>
                        </a:rPr>
                        <a:t>RUM</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31750" marR="26034">
                        <a:lnSpc>
                          <a:spcPct val="107500"/>
                        </a:lnSpc>
                        <a:spcBef>
                          <a:spcPts val="45"/>
                        </a:spcBef>
                      </a:pPr>
                      <a:r>
                        <a:rPr sz="1600" dirty="0">
                          <a:latin typeface="Trebuchet MS"/>
                          <a:cs typeface="Trebuchet MS"/>
                        </a:rPr>
                        <a:t>A</a:t>
                      </a:r>
                      <a:r>
                        <a:rPr sz="1600" spc="25" dirty="0">
                          <a:latin typeface="Trebuchet MS"/>
                          <a:cs typeface="Trebuchet MS"/>
                        </a:rPr>
                        <a:t> </a:t>
                      </a:r>
                      <a:r>
                        <a:rPr sz="1600" spc="-5" dirty="0">
                          <a:latin typeface="Trebuchet MS"/>
                          <a:cs typeface="Trebuchet MS"/>
                        </a:rPr>
                        <a:t>w</a:t>
                      </a:r>
                      <a:r>
                        <a:rPr sz="1600" spc="10" dirty="0">
                          <a:latin typeface="Trebuchet MS"/>
                          <a:cs typeface="Trebuchet MS"/>
                        </a:rPr>
                        <a:t>r</a:t>
                      </a:r>
                      <a:r>
                        <a:rPr sz="1600" spc="-5" dirty="0">
                          <a:latin typeface="Trebuchet MS"/>
                          <a:cs typeface="Trebuchet MS"/>
                        </a:rPr>
                        <a:t>i</a:t>
                      </a:r>
                      <a:r>
                        <a:rPr sz="1600" dirty="0">
                          <a:latin typeface="Trebuchet MS"/>
                          <a:cs typeface="Trebuchet MS"/>
                        </a:rPr>
                        <a:t>te</a:t>
                      </a:r>
                      <a:r>
                        <a:rPr sz="1600" spc="135" dirty="0">
                          <a:latin typeface="Trebuchet MS"/>
                          <a:cs typeface="Trebuchet MS"/>
                        </a:rPr>
                        <a:t> </a:t>
                      </a:r>
                      <a:r>
                        <a:rPr sz="1600" spc="-5" dirty="0">
                          <a:latin typeface="Trebuchet MS"/>
                          <a:cs typeface="Trebuchet MS"/>
                        </a:rPr>
                        <a:t>mus</a:t>
                      </a:r>
                      <a:r>
                        <a:rPr sz="1600" dirty="0">
                          <a:latin typeface="Trebuchet MS"/>
                          <a:cs typeface="Trebuchet MS"/>
                        </a:rPr>
                        <a:t>t</a:t>
                      </a:r>
                      <a:r>
                        <a:rPr sz="1600" spc="125" dirty="0">
                          <a:latin typeface="Trebuchet MS"/>
                          <a:cs typeface="Trebuchet MS"/>
                        </a:rPr>
                        <a:t> </a:t>
                      </a:r>
                      <a:r>
                        <a:rPr sz="1600" spc="-5" dirty="0">
                          <a:latin typeface="Trebuchet MS"/>
                          <a:cs typeface="Trebuchet MS"/>
                        </a:rPr>
                        <a:t>b</a:t>
                      </a:r>
                      <a:r>
                        <a:rPr sz="1600" dirty="0">
                          <a:latin typeface="Trebuchet MS"/>
                          <a:cs typeface="Trebuchet MS"/>
                        </a:rPr>
                        <a:t>e</a:t>
                      </a:r>
                      <a:r>
                        <a:rPr sz="1600" spc="135" dirty="0">
                          <a:latin typeface="Trebuchet MS"/>
                          <a:cs typeface="Trebuchet MS"/>
                        </a:rPr>
                        <a:t> </a:t>
                      </a:r>
                      <a:r>
                        <a:rPr sz="1600" spc="-5" dirty="0">
                          <a:latin typeface="Trebuchet MS"/>
                          <a:cs typeface="Trebuchet MS"/>
                        </a:rPr>
                        <a:t>wr</a:t>
                      </a:r>
                      <a:r>
                        <a:rPr sz="1600" dirty="0">
                          <a:latin typeface="Trebuchet MS"/>
                          <a:cs typeface="Trebuchet MS"/>
                        </a:rPr>
                        <a:t>i</a:t>
                      </a:r>
                      <a:r>
                        <a:rPr sz="1600" spc="-5" dirty="0">
                          <a:latin typeface="Trebuchet MS"/>
                          <a:cs typeface="Trebuchet MS"/>
                        </a:rPr>
                        <a:t>t</a:t>
                      </a:r>
                      <a:r>
                        <a:rPr sz="1600" spc="5" dirty="0">
                          <a:latin typeface="Trebuchet MS"/>
                          <a:cs typeface="Trebuchet MS"/>
                        </a:rPr>
                        <a:t>t</a:t>
                      </a:r>
                      <a:r>
                        <a:rPr sz="1600" dirty="0">
                          <a:latin typeface="Trebuchet MS"/>
                          <a:cs typeface="Trebuchet MS"/>
                        </a:rPr>
                        <a:t>en</a:t>
                      </a:r>
                      <a:r>
                        <a:rPr sz="1600" spc="135" dirty="0">
                          <a:latin typeface="Trebuchet MS"/>
                          <a:cs typeface="Trebuchet MS"/>
                        </a:rPr>
                        <a:t> </a:t>
                      </a:r>
                      <a:r>
                        <a:rPr sz="1600" dirty="0">
                          <a:latin typeface="Trebuchet MS"/>
                          <a:cs typeface="Trebuchet MS"/>
                        </a:rPr>
                        <a:t>to</a:t>
                      </a:r>
                      <a:r>
                        <a:rPr sz="1600" spc="125" dirty="0">
                          <a:latin typeface="Trebuchet MS"/>
                          <a:cs typeface="Trebuchet MS"/>
                        </a:rPr>
                        <a:t> </a:t>
                      </a:r>
                      <a:r>
                        <a:rPr sz="1600" dirty="0">
                          <a:latin typeface="Trebuchet MS"/>
                          <a:cs typeface="Trebuchet MS"/>
                        </a:rPr>
                        <a:t>the</a:t>
                      </a:r>
                      <a:r>
                        <a:rPr sz="1600" spc="135" dirty="0">
                          <a:latin typeface="Trebuchet MS"/>
                          <a:cs typeface="Trebuchet MS"/>
                        </a:rPr>
                        <a:t> </a:t>
                      </a:r>
                      <a:r>
                        <a:rPr sz="1600" spc="-5" dirty="0">
                          <a:latin typeface="Trebuchet MS"/>
                          <a:cs typeface="Trebuchet MS"/>
                        </a:rPr>
                        <a:t>co</a:t>
                      </a:r>
                      <a:r>
                        <a:rPr sz="1600" spc="-10" dirty="0">
                          <a:latin typeface="Trebuchet MS"/>
                          <a:cs typeface="Trebuchet MS"/>
                        </a:rPr>
                        <a:t>m</a:t>
                      </a:r>
                      <a:r>
                        <a:rPr sz="1600" spc="5" dirty="0">
                          <a:latin typeface="Trebuchet MS"/>
                          <a:cs typeface="Trebuchet MS"/>
                        </a:rPr>
                        <a:t>m</a:t>
                      </a:r>
                      <a:r>
                        <a:rPr sz="1600" spc="-5" dirty="0">
                          <a:latin typeface="Trebuchet MS"/>
                          <a:cs typeface="Trebuchet MS"/>
                        </a:rPr>
                        <a:t>i</a:t>
                      </a:r>
                      <a:r>
                        <a:rPr sz="1600" dirty="0">
                          <a:latin typeface="Trebuchet MS"/>
                          <a:cs typeface="Trebuchet MS"/>
                        </a:rPr>
                        <a:t>t</a:t>
                      </a:r>
                      <a:r>
                        <a:rPr sz="1600" spc="135" dirty="0">
                          <a:latin typeface="Trebuchet MS"/>
                          <a:cs typeface="Trebuchet MS"/>
                        </a:rPr>
                        <a:t> </a:t>
                      </a:r>
                      <a:r>
                        <a:rPr sz="1600" spc="5" dirty="0">
                          <a:latin typeface="Trebuchet MS"/>
                          <a:cs typeface="Trebuchet MS"/>
                        </a:rPr>
                        <a:t>l</a:t>
                      </a:r>
                      <a:r>
                        <a:rPr sz="1600" spc="-5" dirty="0">
                          <a:latin typeface="Trebuchet MS"/>
                          <a:cs typeface="Trebuchet MS"/>
                        </a:rPr>
                        <a:t>o</a:t>
                      </a:r>
                      <a:r>
                        <a:rPr sz="1600" dirty="0">
                          <a:latin typeface="Trebuchet MS"/>
                          <a:cs typeface="Trebuchet MS"/>
                        </a:rPr>
                        <a:t>g</a:t>
                      </a:r>
                      <a:r>
                        <a:rPr sz="1600" spc="120" dirty="0">
                          <a:latin typeface="Trebuchet MS"/>
                          <a:cs typeface="Trebuchet MS"/>
                        </a:rPr>
                        <a:t> </a:t>
                      </a:r>
                      <a:r>
                        <a:rPr sz="1600" spc="-5" dirty="0">
                          <a:latin typeface="Trebuchet MS"/>
                          <a:cs typeface="Trebuchet MS"/>
                        </a:rPr>
                        <a:t>a</a:t>
                      </a:r>
                      <a:r>
                        <a:rPr sz="1600" dirty="0">
                          <a:latin typeface="Trebuchet MS"/>
                          <a:cs typeface="Trebuchet MS"/>
                        </a:rPr>
                        <a:t>nd</a:t>
                      </a:r>
                      <a:r>
                        <a:rPr sz="1600" spc="130" dirty="0">
                          <a:latin typeface="Trebuchet MS"/>
                          <a:cs typeface="Trebuchet MS"/>
                        </a:rPr>
                        <a:t> </a:t>
                      </a:r>
                      <a:r>
                        <a:rPr sz="1600" spc="-5" dirty="0">
                          <a:latin typeface="Trebuchet MS"/>
                          <a:cs typeface="Trebuchet MS"/>
                        </a:rPr>
                        <a:t>Memta</a:t>
                      </a:r>
                      <a:r>
                        <a:rPr sz="1600" spc="10" dirty="0">
                          <a:latin typeface="Trebuchet MS"/>
                          <a:cs typeface="Trebuchet MS"/>
                        </a:rPr>
                        <a:t>b</a:t>
                      </a:r>
                      <a:r>
                        <a:rPr sz="1600" dirty="0">
                          <a:latin typeface="Trebuchet MS"/>
                          <a:cs typeface="Trebuchet MS"/>
                        </a:rPr>
                        <a:t>le</a:t>
                      </a:r>
                      <a:r>
                        <a:rPr sz="1600" spc="135" dirty="0">
                          <a:latin typeface="Trebuchet MS"/>
                          <a:cs typeface="Trebuchet MS"/>
                        </a:rPr>
                        <a:t> </a:t>
                      </a:r>
                      <a:r>
                        <a:rPr sz="1600" spc="-5" dirty="0">
                          <a:latin typeface="Trebuchet MS"/>
                          <a:cs typeface="Trebuchet MS"/>
                        </a:rPr>
                        <a:t>o</a:t>
                      </a:r>
                      <a:r>
                        <a:rPr sz="1600" dirty="0">
                          <a:latin typeface="Trebuchet MS"/>
                          <a:cs typeface="Trebuchet MS"/>
                        </a:rPr>
                        <a:t>n</a:t>
                      </a:r>
                      <a:r>
                        <a:rPr sz="1600" spc="120" dirty="0">
                          <a:latin typeface="Trebuchet MS"/>
                          <a:cs typeface="Trebuchet MS"/>
                        </a:rPr>
                        <a:t> </a:t>
                      </a:r>
                      <a:r>
                        <a:rPr sz="1600" dirty="0">
                          <a:latin typeface="Trebuchet MS"/>
                          <a:cs typeface="Trebuchet MS"/>
                        </a:rPr>
                        <a:t>a</a:t>
                      </a:r>
                      <a:r>
                        <a:rPr sz="1600" spc="130" dirty="0">
                          <a:latin typeface="Trebuchet MS"/>
                          <a:cs typeface="Trebuchet MS"/>
                        </a:rPr>
                        <a:t> </a:t>
                      </a:r>
                      <a:r>
                        <a:rPr sz="1600" spc="-5" dirty="0">
                          <a:latin typeface="Trebuchet MS"/>
                          <a:cs typeface="Trebuchet MS"/>
                        </a:rPr>
                        <a:t>quor</a:t>
                      </a:r>
                      <a:r>
                        <a:rPr sz="1600" spc="5" dirty="0">
                          <a:latin typeface="Trebuchet MS"/>
                          <a:cs typeface="Trebuchet MS"/>
                        </a:rPr>
                        <a:t>u</a:t>
                      </a:r>
                      <a:r>
                        <a:rPr sz="1600" dirty="0">
                          <a:latin typeface="Trebuchet MS"/>
                          <a:cs typeface="Trebuchet MS"/>
                        </a:rPr>
                        <a:t>m </a:t>
                      </a:r>
                      <a:r>
                        <a:rPr sz="1600" spc="-5" dirty="0">
                          <a:latin typeface="Trebuchet MS"/>
                          <a:cs typeface="Trebuchet MS"/>
                        </a:rPr>
                        <a:t>o</a:t>
                      </a:r>
                      <a:r>
                        <a:rPr sz="1600" dirty="0">
                          <a:latin typeface="Trebuchet MS"/>
                          <a:cs typeface="Trebuchet MS"/>
                        </a:rPr>
                        <a:t>f</a:t>
                      </a:r>
                      <a:r>
                        <a:rPr sz="1600" spc="5" dirty="0">
                          <a:latin typeface="Trebuchet MS"/>
                          <a:cs typeface="Trebuchet MS"/>
                        </a:rPr>
                        <a:t> </a:t>
                      </a:r>
                      <a:r>
                        <a:rPr sz="1600" dirty="0">
                          <a:latin typeface="Trebuchet MS"/>
                          <a:cs typeface="Trebuchet MS"/>
                        </a:rPr>
                        <a:t>r</a:t>
                      </a:r>
                      <a:r>
                        <a:rPr sz="1600" spc="5" dirty="0">
                          <a:latin typeface="Trebuchet MS"/>
                          <a:cs typeface="Trebuchet MS"/>
                        </a:rPr>
                        <a:t>e</a:t>
                      </a:r>
                      <a:r>
                        <a:rPr sz="1600" spc="-5" dirty="0">
                          <a:latin typeface="Trebuchet MS"/>
                          <a:cs typeface="Trebuchet MS"/>
                        </a:rPr>
                        <a:t>plic</a:t>
                      </a:r>
                      <a:r>
                        <a:rPr sz="1600" dirty="0">
                          <a:latin typeface="Trebuchet MS"/>
                          <a:cs typeface="Trebuchet MS"/>
                        </a:rPr>
                        <a:t>a</a:t>
                      </a:r>
                      <a:r>
                        <a:rPr sz="1600" spc="25" dirty="0">
                          <a:latin typeface="Trebuchet MS"/>
                          <a:cs typeface="Trebuchet MS"/>
                        </a:rPr>
                        <a:t> </a:t>
                      </a:r>
                      <a:r>
                        <a:rPr sz="1600" spc="-5" dirty="0">
                          <a:latin typeface="Trebuchet MS"/>
                          <a:cs typeface="Trebuchet MS"/>
                        </a:rPr>
                        <a:t>node</a:t>
                      </a:r>
                      <a:r>
                        <a:rPr sz="1600" spc="5" dirty="0">
                          <a:latin typeface="Trebuchet MS"/>
                          <a:cs typeface="Trebuchet MS"/>
                        </a:rPr>
                        <a:t>s</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2"/>
                  </a:ext>
                </a:extLst>
              </a:tr>
              <a:tr h="858901">
                <a:tc>
                  <a:txBody>
                    <a:bodyPr/>
                    <a:lstStyle/>
                    <a:p>
                      <a:pPr marL="31115">
                        <a:lnSpc>
                          <a:spcPct val="100000"/>
                        </a:lnSpc>
                        <a:spcBef>
                          <a:spcPts val="190"/>
                        </a:spcBef>
                      </a:pPr>
                      <a:r>
                        <a:rPr sz="1600" b="1" spc="5" dirty="0">
                          <a:solidFill>
                            <a:srgbClr val="FFFFFF"/>
                          </a:solidFill>
                          <a:latin typeface="Trebuchet MS"/>
                          <a:cs typeface="Trebuchet MS"/>
                        </a:rPr>
                        <a:t>LO</a:t>
                      </a:r>
                      <a:r>
                        <a:rPr sz="1600" b="1" dirty="0">
                          <a:solidFill>
                            <a:srgbClr val="FFFFFF"/>
                          </a:solidFill>
                          <a:latin typeface="Trebuchet MS"/>
                          <a:cs typeface="Trebuchet MS"/>
                        </a:rPr>
                        <a:t>CAL_QU</a:t>
                      </a:r>
                      <a:r>
                        <a:rPr sz="1600" b="1" spc="5" dirty="0">
                          <a:solidFill>
                            <a:srgbClr val="FFFFFF"/>
                          </a:solidFill>
                          <a:latin typeface="Trebuchet MS"/>
                          <a:cs typeface="Trebuchet MS"/>
                        </a:rPr>
                        <a:t>O</a:t>
                      </a:r>
                      <a:r>
                        <a:rPr sz="1600" b="1" dirty="0">
                          <a:solidFill>
                            <a:srgbClr val="FFFFFF"/>
                          </a:solidFill>
                          <a:latin typeface="Trebuchet MS"/>
                          <a:cs typeface="Trebuchet MS"/>
                        </a:rPr>
                        <a:t>RUM</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31750" marR="26034" algn="just">
                        <a:lnSpc>
                          <a:spcPct val="107200"/>
                        </a:lnSpc>
                        <a:spcBef>
                          <a:spcPts val="55"/>
                        </a:spcBef>
                      </a:pPr>
                      <a:r>
                        <a:rPr sz="1600" dirty="0">
                          <a:latin typeface="Trebuchet MS"/>
                          <a:cs typeface="Trebuchet MS"/>
                        </a:rPr>
                        <a:t>A</a:t>
                      </a:r>
                      <a:r>
                        <a:rPr sz="1600" spc="25" dirty="0">
                          <a:latin typeface="Trebuchet MS"/>
                          <a:cs typeface="Trebuchet MS"/>
                        </a:rPr>
                        <a:t> </a:t>
                      </a:r>
                      <a:r>
                        <a:rPr sz="1600" spc="-5" dirty="0">
                          <a:latin typeface="Trebuchet MS"/>
                          <a:cs typeface="Trebuchet MS"/>
                        </a:rPr>
                        <a:t>w</a:t>
                      </a:r>
                      <a:r>
                        <a:rPr sz="1600" spc="10" dirty="0">
                          <a:latin typeface="Trebuchet MS"/>
                          <a:cs typeface="Trebuchet MS"/>
                        </a:rPr>
                        <a:t>r</a:t>
                      </a:r>
                      <a:r>
                        <a:rPr sz="1600" spc="-5" dirty="0">
                          <a:latin typeface="Trebuchet MS"/>
                          <a:cs typeface="Trebuchet MS"/>
                        </a:rPr>
                        <a:t>i</a:t>
                      </a:r>
                      <a:r>
                        <a:rPr sz="1600" dirty="0">
                          <a:latin typeface="Trebuchet MS"/>
                          <a:cs typeface="Trebuchet MS"/>
                        </a:rPr>
                        <a:t>te</a:t>
                      </a:r>
                      <a:r>
                        <a:rPr sz="1600" spc="135" dirty="0">
                          <a:latin typeface="Trebuchet MS"/>
                          <a:cs typeface="Trebuchet MS"/>
                        </a:rPr>
                        <a:t> </a:t>
                      </a:r>
                      <a:r>
                        <a:rPr sz="1600" spc="-5" dirty="0">
                          <a:latin typeface="Trebuchet MS"/>
                          <a:cs typeface="Trebuchet MS"/>
                        </a:rPr>
                        <a:t>mus</a:t>
                      </a:r>
                      <a:r>
                        <a:rPr sz="1600" dirty="0">
                          <a:latin typeface="Trebuchet MS"/>
                          <a:cs typeface="Trebuchet MS"/>
                        </a:rPr>
                        <a:t>t</a:t>
                      </a:r>
                      <a:r>
                        <a:rPr sz="1600" spc="125" dirty="0">
                          <a:latin typeface="Trebuchet MS"/>
                          <a:cs typeface="Trebuchet MS"/>
                        </a:rPr>
                        <a:t> </a:t>
                      </a:r>
                      <a:r>
                        <a:rPr sz="1600" spc="-5" dirty="0">
                          <a:latin typeface="Trebuchet MS"/>
                          <a:cs typeface="Trebuchet MS"/>
                        </a:rPr>
                        <a:t>b</a:t>
                      </a:r>
                      <a:r>
                        <a:rPr sz="1600" dirty="0">
                          <a:latin typeface="Trebuchet MS"/>
                          <a:cs typeface="Trebuchet MS"/>
                        </a:rPr>
                        <a:t>e</a:t>
                      </a:r>
                      <a:r>
                        <a:rPr sz="1600" spc="135" dirty="0">
                          <a:latin typeface="Trebuchet MS"/>
                          <a:cs typeface="Trebuchet MS"/>
                        </a:rPr>
                        <a:t> </a:t>
                      </a:r>
                      <a:r>
                        <a:rPr sz="1600" spc="-5" dirty="0">
                          <a:latin typeface="Trebuchet MS"/>
                          <a:cs typeface="Trebuchet MS"/>
                        </a:rPr>
                        <a:t>wr</a:t>
                      </a:r>
                      <a:r>
                        <a:rPr sz="1600" dirty="0">
                          <a:latin typeface="Trebuchet MS"/>
                          <a:cs typeface="Trebuchet MS"/>
                        </a:rPr>
                        <a:t>i</a:t>
                      </a:r>
                      <a:r>
                        <a:rPr sz="1600" spc="-5" dirty="0">
                          <a:latin typeface="Trebuchet MS"/>
                          <a:cs typeface="Trebuchet MS"/>
                        </a:rPr>
                        <a:t>t</a:t>
                      </a:r>
                      <a:r>
                        <a:rPr sz="1600" spc="5" dirty="0">
                          <a:latin typeface="Trebuchet MS"/>
                          <a:cs typeface="Trebuchet MS"/>
                        </a:rPr>
                        <a:t>t</a:t>
                      </a:r>
                      <a:r>
                        <a:rPr sz="1600" dirty="0">
                          <a:latin typeface="Trebuchet MS"/>
                          <a:cs typeface="Trebuchet MS"/>
                        </a:rPr>
                        <a:t>en</a:t>
                      </a:r>
                      <a:r>
                        <a:rPr sz="1600" spc="135" dirty="0">
                          <a:latin typeface="Trebuchet MS"/>
                          <a:cs typeface="Trebuchet MS"/>
                        </a:rPr>
                        <a:t> </a:t>
                      </a:r>
                      <a:r>
                        <a:rPr sz="1600" dirty="0">
                          <a:latin typeface="Trebuchet MS"/>
                          <a:cs typeface="Trebuchet MS"/>
                        </a:rPr>
                        <a:t>to</a:t>
                      </a:r>
                      <a:r>
                        <a:rPr sz="1600" spc="125" dirty="0">
                          <a:latin typeface="Trebuchet MS"/>
                          <a:cs typeface="Trebuchet MS"/>
                        </a:rPr>
                        <a:t> </a:t>
                      </a:r>
                      <a:r>
                        <a:rPr sz="1600" dirty="0">
                          <a:latin typeface="Trebuchet MS"/>
                          <a:cs typeface="Trebuchet MS"/>
                        </a:rPr>
                        <a:t>the</a:t>
                      </a:r>
                      <a:r>
                        <a:rPr sz="1600" spc="135" dirty="0">
                          <a:latin typeface="Trebuchet MS"/>
                          <a:cs typeface="Trebuchet MS"/>
                        </a:rPr>
                        <a:t> </a:t>
                      </a:r>
                      <a:r>
                        <a:rPr sz="1600" spc="-5" dirty="0">
                          <a:latin typeface="Trebuchet MS"/>
                          <a:cs typeface="Trebuchet MS"/>
                        </a:rPr>
                        <a:t>co</a:t>
                      </a:r>
                      <a:r>
                        <a:rPr sz="1600" spc="-10" dirty="0">
                          <a:latin typeface="Trebuchet MS"/>
                          <a:cs typeface="Trebuchet MS"/>
                        </a:rPr>
                        <a:t>m</a:t>
                      </a:r>
                      <a:r>
                        <a:rPr sz="1600" spc="5" dirty="0">
                          <a:latin typeface="Trebuchet MS"/>
                          <a:cs typeface="Trebuchet MS"/>
                        </a:rPr>
                        <a:t>m</a:t>
                      </a:r>
                      <a:r>
                        <a:rPr sz="1600" spc="-5" dirty="0">
                          <a:latin typeface="Trebuchet MS"/>
                          <a:cs typeface="Trebuchet MS"/>
                        </a:rPr>
                        <a:t>i</a:t>
                      </a:r>
                      <a:r>
                        <a:rPr sz="1600" dirty="0">
                          <a:latin typeface="Trebuchet MS"/>
                          <a:cs typeface="Trebuchet MS"/>
                        </a:rPr>
                        <a:t>t</a:t>
                      </a:r>
                      <a:r>
                        <a:rPr sz="1600" spc="135" dirty="0">
                          <a:latin typeface="Trebuchet MS"/>
                          <a:cs typeface="Trebuchet MS"/>
                        </a:rPr>
                        <a:t> </a:t>
                      </a:r>
                      <a:r>
                        <a:rPr sz="1600" spc="5" dirty="0">
                          <a:latin typeface="Trebuchet MS"/>
                          <a:cs typeface="Trebuchet MS"/>
                        </a:rPr>
                        <a:t>l</a:t>
                      </a:r>
                      <a:r>
                        <a:rPr sz="1600" spc="-5" dirty="0">
                          <a:latin typeface="Trebuchet MS"/>
                          <a:cs typeface="Trebuchet MS"/>
                        </a:rPr>
                        <a:t>o</a:t>
                      </a:r>
                      <a:r>
                        <a:rPr sz="1600" dirty="0">
                          <a:latin typeface="Trebuchet MS"/>
                          <a:cs typeface="Trebuchet MS"/>
                        </a:rPr>
                        <a:t>g</a:t>
                      </a:r>
                      <a:r>
                        <a:rPr sz="1600" spc="120" dirty="0">
                          <a:latin typeface="Trebuchet MS"/>
                          <a:cs typeface="Trebuchet MS"/>
                        </a:rPr>
                        <a:t> </a:t>
                      </a:r>
                      <a:r>
                        <a:rPr sz="1600" spc="-5" dirty="0">
                          <a:latin typeface="Trebuchet MS"/>
                          <a:cs typeface="Trebuchet MS"/>
                        </a:rPr>
                        <a:t>a</a:t>
                      </a:r>
                      <a:r>
                        <a:rPr sz="1600" dirty="0">
                          <a:latin typeface="Trebuchet MS"/>
                          <a:cs typeface="Trebuchet MS"/>
                        </a:rPr>
                        <a:t>nd</a:t>
                      </a:r>
                      <a:r>
                        <a:rPr sz="1600" spc="130" dirty="0">
                          <a:latin typeface="Trebuchet MS"/>
                          <a:cs typeface="Trebuchet MS"/>
                        </a:rPr>
                        <a:t> </a:t>
                      </a:r>
                      <a:r>
                        <a:rPr sz="1600" spc="-5" dirty="0">
                          <a:latin typeface="Trebuchet MS"/>
                          <a:cs typeface="Trebuchet MS"/>
                        </a:rPr>
                        <a:t>Memta</a:t>
                      </a:r>
                      <a:r>
                        <a:rPr sz="1600" spc="10" dirty="0">
                          <a:latin typeface="Trebuchet MS"/>
                          <a:cs typeface="Trebuchet MS"/>
                        </a:rPr>
                        <a:t>b</a:t>
                      </a:r>
                      <a:r>
                        <a:rPr sz="1600" dirty="0">
                          <a:latin typeface="Trebuchet MS"/>
                          <a:cs typeface="Trebuchet MS"/>
                        </a:rPr>
                        <a:t>le</a:t>
                      </a:r>
                      <a:r>
                        <a:rPr sz="1600" spc="135" dirty="0">
                          <a:latin typeface="Trebuchet MS"/>
                          <a:cs typeface="Trebuchet MS"/>
                        </a:rPr>
                        <a:t> </a:t>
                      </a:r>
                      <a:r>
                        <a:rPr sz="1600" spc="-5" dirty="0">
                          <a:latin typeface="Trebuchet MS"/>
                          <a:cs typeface="Trebuchet MS"/>
                        </a:rPr>
                        <a:t>o</a:t>
                      </a:r>
                      <a:r>
                        <a:rPr sz="1600" dirty="0">
                          <a:latin typeface="Trebuchet MS"/>
                          <a:cs typeface="Trebuchet MS"/>
                        </a:rPr>
                        <a:t>n</a:t>
                      </a:r>
                      <a:r>
                        <a:rPr sz="1600" spc="120" dirty="0">
                          <a:latin typeface="Trebuchet MS"/>
                          <a:cs typeface="Trebuchet MS"/>
                        </a:rPr>
                        <a:t> </a:t>
                      </a:r>
                      <a:r>
                        <a:rPr sz="1600" dirty="0">
                          <a:latin typeface="Trebuchet MS"/>
                          <a:cs typeface="Trebuchet MS"/>
                        </a:rPr>
                        <a:t>a</a:t>
                      </a:r>
                      <a:r>
                        <a:rPr sz="1600" spc="130" dirty="0">
                          <a:latin typeface="Trebuchet MS"/>
                          <a:cs typeface="Trebuchet MS"/>
                        </a:rPr>
                        <a:t> </a:t>
                      </a:r>
                      <a:r>
                        <a:rPr sz="1600" spc="-5" dirty="0">
                          <a:latin typeface="Trebuchet MS"/>
                          <a:cs typeface="Trebuchet MS"/>
                        </a:rPr>
                        <a:t>quor</a:t>
                      </a:r>
                      <a:r>
                        <a:rPr sz="1600" spc="5" dirty="0">
                          <a:latin typeface="Trebuchet MS"/>
                          <a:cs typeface="Trebuchet MS"/>
                        </a:rPr>
                        <a:t>u</a:t>
                      </a:r>
                      <a:r>
                        <a:rPr sz="1600" dirty="0">
                          <a:latin typeface="Trebuchet MS"/>
                          <a:cs typeface="Trebuchet MS"/>
                        </a:rPr>
                        <a:t>m </a:t>
                      </a:r>
                      <a:r>
                        <a:rPr sz="1600" spc="-5" dirty="0">
                          <a:latin typeface="Trebuchet MS"/>
                          <a:cs typeface="Trebuchet MS"/>
                        </a:rPr>
                        <a:t>o</a:t>
                      </a:r>
                      <a:r>
                        <a:rPr sz="1600" dirty="0">
                          <a:latin typeface="Trebuchet MS"/>
                          <a:cs typeface="Trebuchet MS"/>
                        </a:rPr>
                        <a:t>f</a:t>
                      </a:r>
                      <a:r>
                        <a:rPr sz="1600" spc="100" dirty="0">
                          <a:latin typeface="Trebuchet MS"/>
                          <a:cs typeface="Trebuchet MS"/>
                        </a:rPr>
                        <a:t> </a:t>
                      </a:r>
                      <a:r>
                        <a:rPr sz="1600" dirty="0">
                          <a:latin typeface="Trebuchet MS"/>
                          <a:cs typeface="Trebuchet MS"/>
                        </a:rPr>
                        <a:t>r</a:t>
                      </a:r>
                      <a:r>
                        <a:rPr sz="1600" spc="5" dirty="0">
                          <a:latin typeface="Trebuchet MS"/>
                          <a:cs typeface="Trebuchet MS"/>
                        </a:rPr>
                        <a:t>ep</a:t>
                      </a:r>
                      <a:r>
                        <a:rPr sz="1600" dirty="0">
                          <a:latin typeface="Trebuchet MS"/>
                          <a:cs typeface="Trebuchet MS"/>
                        </a:rPr>
                        <a:t>lica</a:t>
                      </a:r>
                      <a:r>
                        <a:rPr sz="1600" spc="110" dirty="0">
                          <a:latin typeface="Trebuchet MS"/>
                          <a:cs typeface="Trebuchet MS"/>
                        </a:rPr>
                        <a:t> </a:t>
                      </a:r>
                      <a:r>
                        <a:rPr sz="1600" spc="10" dirty="0">
                          <a:latin typeface="Trebuchet MS"/>
                          <a:cs typeface="Trebuchet MS"/>
                        </a:rPr>
                        <a:t>n</a:t>
                      </a:r>
                      <a:r>
                        <a:rPr sz="1600" spc="-5" dirty="0">
                          <a:latin typeface="Trebuchet MS"/>
                          <a:cs typeface="Trebuchet MS"/>
                        </a:rPr>
                        <a:t>od</a:t>
                      </a:r>
                      <a:r>
                        <a:rPr sz="1600" dirty="0">
                          <a:latin typeface="Trebuchet MS"/>
                          <a:cs typeface="Trebuchet MS"/>
                        </a:rPr>
                        <a:t>es</a:t>
                      </a:r>
                      <a:r>
                        <a:rPr sz="1600" spc="120" dirty="0">
                          <a:latin typeface="Trebuchet MS"/>
                          <a:cs typeface="Trebuchet MS"/>
                        </a:rPr>
                        <a:t> </a:t>
                      </a:r>
                      <a:r>
                        <a:rPr sz="1600" dirty="0">
                          <a:latin typeface="Trebuchet MS"/>
                          <a:cs typeface="Trebuchet MS"/>
                        </a:rPr>
                        <a:t>in</a:t>
                      </a:r>
                      <a:r>
                        <a:rPr sz="1600" spc="110" dirty="0">
                          <a:latin typeface="Trebuchet MS"/>
                          <a:cs typeface="Trebuchet MS"/>
                        </a:rPr>
                        <a:t> </a:t>
                      </a:r>
                      <a:r>
                        <a:rPr sz="1600" dirty="0">
                          <a:latin typeface="Trebuchet MS"/>
                          <a:cs typeface="Trebuchet MS"/>
                        </a:rPr>
                        <a:t>the</a:t>
                      </a:r>
                      <a:r>
                        <a:rPr sz="1600" spc="120" dirty="0">
                          <a:latin typeface="Trebuchet MS"/>
                          <a:cs typeface="Trebuchet MS"/>
                        </a:rPr>
                        <a:t> </a:t>
                      </a:r>
                      <a:r>
                        <a:rPr sz="1600" dirty="0">
                          <a:latin typeface="Trebuchet MS"/>
                          <a:cs typeface="Trebuchet MS"/>
                        </a:rPr>
                        <a:t>same</a:t>
                      </a:r>
                      <a:r>
                        <a:rPr sz="1600" spc="120" dirty="0">
                          <a:latin typeface="Trebuchet MS"/>
                          <a:cs typeface="Trebuchet MS"/>
                        </a:rPr>
                        <a:t> </a:t>
                      </a:r>
                      <a:r>
                        <a:rPr sz="1600" spc="-5" dirty="0">
                          <a:latin typeface="Trebuchet MS"/>
                          <a:cs typeface="Trebuchet MS"/>
                        </a:rPr>
                        <a:t>da</a:t>
                      </a:r>
                      <a:r>
                        <a:rPr sz="1600" dirty="0">
                          <a:latin typeface="Trebuchet MS"/>
                          <a:cs typeface="Trebuchet MS"/>
                        </a:rPr>
                        <a:t>ta</a:t>
                      </a:r>
                      <a:r>
                        <a:rPr sz="1600" spc="105" dirty="0">
                          <a:latin typeface="Trebuchet MS"/>
                          <a:cs typeface="Trebuchet MS"/>
                        </a:rPr>
                        <a:t> </a:t>
                      </a:r>
                      <a:r>
                        <a:rPr sz="1600" spc="-5" dirty="0">
                          <a:latin typeface="Trebuchet MS"/>
                          <a:cs typeface="Trebuchet MS"/>
                        </a:rPr>
                        <a:t>c</a:t>
                      </a:r>
                      <a:r>
                        <a:rPr sz="1600" spc="5" dirty="0">
                          <a:latin typeface="Trebuchet MS"/>
                          <a:cs typeface="Trebuchet MS"/>
                        </a:rPr>
                        <a:t>e</a:t>
                      </a:r>
                      <a:r>
                        <a:rPr sz="1600" spc="-5" dirty="0">
                          <a:latin typeface="Trebuchet MS"/>
                          <a:cs typeface="Trebuchet MS"/>
                        </a:rPr>
                        <a:t>n</a:t>
                      </a:r>
                      <a:r>
                        <a:rPr sz="1600" spc="5" dirty="0">
                          <a:latin typeface="Trebuchet MS"/>
                          <a:cs typeface="Trebuchet MS"/>
                        </a:rPr>
                        <a:t>t</a:t>
                      </a:r>
                      <a:r>
                        <a:rPr sz="1600" dirty="0">
                          <a:latin typeface="Trebuchet MS"/>
                          <a:cs typeface="Trebuchet MS"/>
                        </a:rPr>
                        <a:t>er</a:t>
                      </a:r>
                      <a:r>
                        <a:rPr sz="1600" spc="114" dirty="0">
                          <a:latin typeface="Trebuchet MS"/>
                          <a:cs typeface="Trebuchet MS"/>
                        </a:rPr>
                        <a:t> </a:t>
                      </a:r>
                      <a:r>
                        <a:rPr sz="1600" dirty="0">
                          <a:latin typeface="Trebuchet MS"/>
                          <a:cs typeface="Trebuchet MS"/>
                        </a:rPr>
                        <a:t>as</a:t>
                      </a:r>
                      <a:r>
                        <a:rPr sz="1600" spc="105" dirty="0">
                          <a:latin typeface="Trebuchet MS"/>
                          <a:cs typeface="Trebuchet MS"/>
                        </a:rPr>
                        <a:t> </a:t>
                      </a:r>
                      <a:r>
                        <a:rPr sz="1600" dirty="0">
                          <a:latin typeface="Trebuchet MS"/>
                          <a:cs typeface="Trebuchet MS"/>
                        </a:rPr>
                        <a:t>the</a:t>
                      </a:r>
                      <a:r>
                        <a:rPr sz="1600" spc="120" dirty="0">
                          <a:latin typeface="Trebuchet MS"/>
                          <a:cs typeface="Trebuchet MS"/>
                        </a:rPr>
                        <a:t> </a:t>
                      </a:r>
                      <a:r>
                        <a:rPr sz="1600" spc="-5" dirty="0">
                          <a:latin typeface="Trebuchet MS"/>
                          <a:cs typeface="Trebuchet MS"/>
                        </a:rPr>
                        <a:t>co</a:t>
                      </a:r>
                      <a:r>
                        <a:rPr sz="1600" spc="-10" dirty="0">
                          <a:latin typeface="Trebuchet MS"/>
                          <a:cs typeface="Trebuchet MS"/>
                        </a:rPr>
                        <a:t>o</a:t>
                      </a:r>
                      <a:r>
                        <a:rPr sz="1600" dirty="0">
                          <a:latin typeface="Trebuchet MS"/>
                          <a:cs typeface="Trebuchet MS"/>
                        </a:rPr>
                        <a:t>r</a:t>
                      </a:r>
                      <a:r>
                        <a:rPr sz="1600" spc="10" dirty="0">
                          <a:latin typeface="Trebuchet MS"/>
                          <a:cs typeface="Trebuchet MS"/>
                        </a:rPr>
                        <a:t>d</a:t>
                      </a:r>
                      <a:r>
                        <a:rPr sz="1600" spc="-5" dirty="0">
                          <a:latin typeface="Trebuchet MS"/>
                          <a:cs typeface="Trebuchet MS"/>
                        </a:rPr>
                        <a:t>i</a:t>
                      </a:r>
                      <a:r>
                        <a:rPr sz="1600" dirty="0">
                          <a:latin typeface="Trebuchet MS"/>
                          <a:cs typeface="Trebuchet MS"/>
                        </a:rPr>
                        <a:t>n</a:t>
                      </a:r>
                      <a:r>
                        <a:rPr sz="1600" spc="-5" dirty="0">
                          <a:latin typeface="Trebuchet MS"/>
                          <a:cs typeface="Trebuchet MS"/>
                        </a:rPr>
                        <a:t>a</a:t>
                      </a:r>
                      <a:r>
                        <a:rPr sz="1600" spc="15" dirty="0">
                          <a:latin typeface="Trebuchet MS"/>
                          <a:cs typeface="Trebuchet MS"/>
                        </a:rPr>
                        <a:t>t</a:t>
                      </a:r>
                      <a:r>
                        <a:rPr sz="1600" spc="-5" dirty="0">
                          <a:latin typeface="Trebuchet MS"/>
                          <a:cs typeface="Trebuchet MS"/>
                        </a:rPr>
                        <a:t>o</a:t>
                      </a:r>
                      <a:r>
                        <a:rPr sz="1600" dirty="0">
                          <a:latin typeface="Trebuchet MS"/>
                          <a:cs typeface="Trebuchet MS"/>
                        </a:rPr>
                        <a:t>r</a:t>
                      </a:r>
                      <a:r>
                        <a:rPr sz="1600" spc="110" dirty="0">
                          <a:latin typeface="Trebuchet MS"/>
                          <a:cs typeface="Trebuchet MS"/>
                        </a:rPr>
                        <a:t> </a:t>
                      </a:r>
                      <a:r>
                        <a:rPr sz="1600" spc="10" dirty="0">
                          <a:latin typeface="Trebuchet MS"/>
                          <a:cs typeface="Trebuchet MS"/>
                        </a:rPr>
                        <a:t>n</a:t>
                      </a:r>
                      <a:r>
                        <a:rPr sz="1600" spc="-5" dirty="0">
                          <a:latin typeface="Trebuchet MS"/>
                          <a:cs typeface="Trebuchet MS"/>
                        </a:rPr>
                        <a:t>o</a:t>
                      </a:r>
                      <a:r>
                        <a:rPr sz="1600" spc="5" dirty="0">
                          <a:latin typeface="Trebuchet MS"/>
                          <a:cs typeface="Trebuchet MS"/>
                        </a:rPr>
                        <a:t>de</a:t>
                      </a:r>
                      <a:r>
                        <a:rPr sz="1600" dirty="0">
                          <a:latin typeface="Trebuchet MS"/>
                          <a:cs typeface="Trebuchet MS"/>
                        </a:rPr>
                        <a:t>.</a:t>
                      </a:r>
                      <a:r>
                        <a:rPr sz="1600" spc="110" dirty="0">
                          <a:latin typeface="Trebuchet MS"/>
                          <a:cs typeface="Trebuchet MS"/>
                        </a:rPr>
                        <a:t> </a:t>
                      </a:r>
                      <a:r>
                        <a:rPr sz="1600" dirty="0">
                          <a:latin typeface="Trebuchet MS"/>
                          <a:cs typeface="Trebuchet MS"/>
                        </a:rPr>
                        <a:t>This is</a:t>
                      </a:r>
                      <a:r>
                        <a:rPr sz="1600" spc="10" dirty="0">
                          <a:latin typeface="Trebuchet MS"/>
                          <a:cs typeface="Trebuchet MS"/>
                        </a:rPr>
                        <a:t> </a:t>
                      </a:r>
                      <a:r>
                        <a:rPr sz="1600" dirty="0">
                          <a:latin typeface="Trebuchet MS"/>
                          <a:cs typeface="Trebuchet MS"/>
                        </a:rPr>
                        <a:t>to</a:t>
                      </a:r>
                      <a:r>
                        <a:rPr sz="1600" spc="15" dirty="0">
                          <a:latin typeface="Trebuchet MS"/>
                          <a:cs typeface="Trebuchet MS"/>
                        </a:rPr>
                        <a:t> </a:t>
                      </a:r>
                      <a:r>
                        <a:rPr sz="1600" spc="-5" dirty="0">
                          <a:latin typeface="Trebuchet MS"/>
                          <a:cs typeface="Trebuchet MS"/>
                        </a:rPr>
                        <a:t>avoi</a:t>
                      </a:r>
                      <a:r>
                        <a:rPr sz="1600" dirty="0">
                          <a:latin typeface="Trebuchet MS"/>
                          <a:cs typeface="Trebuchet MS"/>
                        </a:rPr>
                        <a:t>d</a:t>
                      </a:r>
                      <a:r>
                        <a:rPr sz="1600" spc="25" dirty="0">
                          <a:latin typeface="Trebuchet MS"/>
                          <a:cs typeface="Trebuchet MS"/>
                        </a:rPr>
                        <a:t> </a:t>
                      </a:r>
                      <a:r>
                        <a:rPr sz="1600" dirty="0">
                          <a:latin typeface="Trebuchet MS"/>
                          <a:cs typeface="Trebuchet MS"/>
                        </a:rPr>
                        <a:t>lat</a:t>
                      </a:r>
                      <a:r>
                        <a:rPr sz="1600" spc="5" dirty="0">
                          <a:latin typeface="Trebuchet MS"/>
                          <a:cs typeface="Trebuchet MS"/>
                        </a:rPr>
                        <a:t>e</a:t>
                      </a:r>
                      <a:r>
                        <a:rPr sz="1600" spc="-5" dirty="0">
                          <a:latin typeface="Trebuchet MS"/>
                          <a:cs typeface="Trebuchet MS"/>
                        </a:rPr>
                        <a:t>n</a:t>
                      </a:r>
                      <a:r>
                        <a:rPr sz="1600" dirty="0">
                          <a:latin typeface="Trebuchet MS"/>
                          <a:cs typeface="Trebuchet MS"/>
                        </a:rPr>
                        <a:t>cy</a:t>
                      </a:r>
                      <a:r>
                        <a:rPr sz="1600" spc="15" dirty="0">
                          <a:latin typeface="Trebuchet MS"/>
                          <a:cs typeface="Trebuchet MS"/>
                        </a:rPr>
                        <a:t> </a:t>
                      </a:r>
                      <a:r>
                        <a:rPr sz="1600" spc="-5" dirty="0">
                          <a:latin typeface="Trebuchet MS"/>
                          <a:cs typeface="Trebuchet MS"/>
                        </a:rPr>
                        <a:t>o</a:t>
                      </a:r>
                      <a:r>
                        <a:rPr sz="1600" dirty="0">
                          <a:latin typeface="Trebuchet MS"/>
                          <a:cs typeface="Trebuchet MS"/>
                        </a:rPr>
                        <a:t>f</a:t>
                      </a:r>
                      <a:r>
                        <a:rPr sz="1600" spc="5" dirty="0">
                          <a:latin typeface="Trebuchet MS"/>
                          <a:cs typeface="Trebuchet MS"/>
                        </a:rPr>
                        <a:t> </a:t>
                      </a:r>
                      <a:r>
                        <a:rPr sz="1600" spc="-5" dirty="0">
                          <a:latin typeface="Trebuchet MS"/>
                          <a:cs typeface="Trebuchet MS"/>
                        </a:rPr>
                        <a:t>i</a:t>
                      </a:r>
                      <a:r>
                        <a:rPr sz="1600" dirty="0">
                          <a:latin typeface="Trebuchet MS"/>
                          <a:cs typeface="Trebuchet MS"/>
                        </a:rPr>
                        <a:t>n</a:t>
                      </a:r>
                      <a:r>
                        <a:rPr sz="1600" spc="-5" dirty="0">
                          <a:latin typeface="Trebuchet MS"/>
                          <a:cs typeface="Trebuchet MS"/>
                        </a:rPr>
                        <a:t>t</a:t>
                      </a:r>
                      <a:r>
                        <a:rPr sz="1600" spc="5" dirty="0">
                          <a:latin typeface="Trebuchet MS"/>
                          <a:cs typeface="Trebuchet MS"/>
                        </a:rPr>
                        <a:t>er</a:t>
                      </a:r>
                      <a:r>
                        <a:rPr sz="1600" dirty="0">
                          <a:latin typeface="Trebuchet MS"/>
                          <a:cs typeface="Trebuchet MS"/>
                        </a:rPr>
                        <a:t>-</a:t>
                      </a:r>
                      <a:r>
                        <a:rPr sz="1600" spc="-5" dirty="0">
                          <a:latin typeface="Trebuchet MS"/>
                          <a:cs typeface="Trebuchet MS"/>
                        </a:rPr>
                        <a:t>da</a:t>
                      </a:r>
                      <a:r>
                        <a:rPr sz="1600" dirty="0">
                          <a:latin typeface="Trebuchet MS"/>
                          <a:cs typeface="Trebuchet MS"/>
                        </a:rPr>
                        <a:t>ta</a:t>
                      </a:r>
                      <a:r>
                        <a:rPr sz="1600" spc="10" dirty="0">
                          <a:latin typeface="Trebuchet MS"/>
                          <a:cs typeface="Trebuchet MS"/>
                        </a:rPr>
                        <a:t> </a:t>
                      </a:r>
                      <a:r>
                        <a:rPr sz="1600" spc="-5" dirty="0">
                          <a:latin typeface="Trebuchet MS"/>
                          <a:cs typeface="Trebuchet MS"/>
                        </a:rPr>
                        <a:t>c</a:t>
                      </a:r>
                      <a:r>
                        <a:rPr sz="1600" spc="5" dirty="0">
                          <a:latin typeface="Trebuchet MS"/>
                          <a:cs typeface="Trebuchet MS"/>
                        </a:rPr>
                        <a:t>e</a:t>
                      </a:r>
                      <a:r>
                        <a:rPr sz="1600" spc="-5" dirty="0">
                          <a:latin typeface="Trebuchet MS"/>
                          <a:cs typeface="Trebuchet MS"/>
                        </a:rPr>
                        <a:t>n</a:t>
                      </a:r>
                      <a:r>
                        <a:rPr sz="1600" spc="5" dirty="0">
                          <a:latin typeface="Trebuchet MS"/>
                          <a:cs typeface="Trebuchet MS"/>
                        </a:rPr>
                        <a:t>t</a:t>
                      </a:r>
                      <a:r>
                        <a:rPr sz="1600" dirty="0">
                          <a:latin typeface="Trebuchet MS"/>
                          <a:cs typeface="Trebuchet MS"/>
                        </a:rPr>
                        <a:t>er</a:t>
                      </a:r>
                      <a:r>
                        <a:rPr sz="1600" spc="5" dirty="0">
                          <a:latin typeface="Trebuchet MS"/>
                          <a:cs typeface="Trebuchet MS"/>
                        </a:rPr>
                        <a:t> </a:t>
                      </a:r>
                      <a:r>
                        <a:rPr sz="1600" spc="-5" dirty="0">
                          <a:latin typeface="Trebuchet MS"/>
                          <a:cs typeface="Trebuchet MS"/>
                        </a:rPr>
                        <a:t>co</a:t>
                      </a:r>
                      <a:r>
                        <a:rPr sz="1600" spc="-10" dirty="0">
                          <a:latin typeface="Trebuchet MS"/>
                          <a:cs typeface="Trebuchet MS"/>
                        </a:rPr>
                        <a:t>m</a:t>
                      </a:r>
                      <a:r>
                        <a:rPr sz="1600" spc="-5" dirty="0">
                          <a:latin typeface="Trebuchet MS"/>
                          <a:cs typeface="Trebuchet MS"/>
                        </a:rPr>
                        <a:t>mun</a:t>
                      </a:r>
                      <a:r>
                        <a:rPr sz="1600" dirty="0">
                          <a:latin typeface="Trebuchet MS"/>
                          <a:cs typeface="Trebuchet MS"/>
                        </a:rPr>
                        <a:t>i</a:t>
                      </a:r>
                      <a:r>
                        <a:rPr sz="1600" spc="-5" dirty="0">
                          <a:latin typeface="Trebuchet MS"/>
                          <a:cs typeface="Trebuchet MS"/>
                        </a:rPr>
                        <a:t>ca</a:t>
                      </a:r>
                      <a:r>
                        <a:rPr sz="1600" spc="5" dirty="0">
                          <a:latin typeface="Trebuchet MS"/>
                          <a:cs typeface="Trebuchet MS"/>
                        </a:rPr>
                        <a:t>t</a:t>
                      </a:r>
                      <a:r>
                        <a:rPr sz="1600" spc="-5" dirty="0">
                          <a:latin typeface="Trebuchet MS"/>
                          <a:cs typeface="Trebuchet MS"/>
                        </a:rPr>
                        <a:t>io</a:t>
                      </a:r>
                      <a:r>
                        <a:rPr sz="1600" dirty="0">
                          <a:latin typeface="Trebuchet MS"/>
                          <a:cs typeface="Trebuchet MS"/>
                        </a:rPr>
                        <a:t>n.</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3"/>
                  </a:ext>
                </a:extLst>
              </a:tr>
              <a:tr h="598043">
                <a:tc>
                  <a:txBody>
                    <a:bodyPr/>
                    <a:lstStyle/>
                    <a:p>
                      <a:pPr marL="31115">
                        <a:lnSpc>
                          <a:spcPct val="100000"/>
                        </a:lnSpc>
                        <a:spcBef>
                          <a:spcPts val="190"/>
                        </a:spcBef>
                      </a:pPr>
                      <a:r>
                        <a:rPr sz="1600" b="1" dirty="0">
                          <a:solidFill>
                            <a:srgbClr val="FFFFFF"/>
                          </a:solidFill>
                          <a:latin typeface="Trebuchet MS"/>
                          <a:cs typeface="Trebuchet MS"/>
                        </a:rPr>
                        <a:t>O</a:t>
                      </a:r>
                      <a:r>
                        <a:rPr sz="1600" b="1" spc="-5" dirty="0">
                          <a:solidFill>
                            <a:srgbClr val="FFFFFF"/>
                          </a:solidFill>
                          <a:latin typeface="Trebuchet MS"/>
                          <a:cs typeface="Trebuchet MS"/>
                        </a:rPr>
                        <a:t>NE</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31750">
                        <a:lnSpc>
                          <a:spcPct val="100000"/>
                        </a:lnSpc>
                        <a:spcBef>
                          <a:spcPts val="190"/>
                        </a:spcBef>
                      </a:pPr>
                      <a:r>
                        <a:rPr sz="1600" dirty="0">
                          <a:latin typeface="Trebuchet MS"/>
                          <a:cs typeface="Trebuchet MS"/>
                        </a:rPr>
                        <a:t>A</a:t>
                      </a:r>
                      <a:r>
                        <a:rPr sz="1600" spc="-85" dirty="0">
                          <a:latin typeface="Trebuchet MS"/>
                          <a:cs typeface="Trebuchet MS"/>
                        </a:rPr>
                        <a:t> </a:t>
                      </a:r>
                      <a:r>
                        <a:rPr sz="1600" spc="-5" dirty="0">
                          <a:latin typeface="Trebuchet MS"/>
                          <a:cs typeface="Trebuchet MS"/>
                        </a:rPr>
                        <a:t>writ</a:t>
                      </a:r>
                      <a:r>
                        <a:rPr sz="1600" dirty="0">
                          <a:latin typeface="Trebuchet MS"/>
                          <a:cs typeface="Trebuchet MS"/>
                        </a:rPr>
                        <a:t>e</a:t>
                      </a:r>
                      <a:r>
                        <a:rPr sz="1600" spc="30" dirty="0">
                          <a:latin typeface="Trebuchet MS"/>
                          <a:cs typeface="Trebuchet MS"/>
                        </a:rPr>
                        <a:t> </a:t>
                      </a:r>
                      <a:r>
                        <a:rPr sz="1600" spc="-10" dirty="0">
                          <a:latin typeface="Trebuchet MS"/>
                          <a:cs typeface="Trebuchet MS"/>
                        </a:rPr>
                        <a:t>m</a:t>
                      </a:r>
                      <a:r>
                        <a:rPr sz="1600" spc="-5" dirty="0">
                          <a:latin typeface="Trebuchet MS"/>
                          <a:cs typeface="Trebuchet MS"/>
                        </a:rPr>
                        <a:t>us</a:t>
                      </a:r>
                      <a:r>
                        <a:rPr sz="1600" dirty="0">
                          <a:latin typeface="Trebuchet MS"/>
                          <a:cs typeface="Trebuchet MS"/>
                        </a:rPr>
                        <a:t>t</a:t>
                      </a:r>
                      <a:r>
                        <a:rPr sz="1600" spc="20" dirty="0">
                          <a:latin typeface="Trebuchet MS"/>
                          <a:cs typeface="Trebuchet MS"/>
                        </a:rPr>
                        <a:t> </a:t>
                      </a:r>
                      <a:r>
                        <a:rPr sz="1600" spc="-5" dirty="0">
                          <a:latin typeface="Trebuchet MS"/>
                          <a:cs typeface="Trebuchet MS"/>
                        </a:rPr>
                        <a:t>b</a:t>
                      </a:r>
                      <a:r>
                        <a:rPr sz="1600" dirty="0">
                          <a:latin typeface="Trebuchet MS"/>
                          <a:cs typeface="Trebuchet MS"/>
                        </a:rPr>
                        <a:t>e</a:t>
                      </a:r>
                      <a:r>
                        <a:rPr sz="1600" spc="25" dirty="0">
                          <a:latin typeface="Trebuchet MS"/>
                          <a:cs typeface="Trebuchet MS"/>
                        </a:rPr>
                        <a:t> </a:t>
                      </a:r>
                      <a:r>
                        <a:rPr sz="1600" spc="-5" dirty="0">
                          <a:latin typeface="Trebuchet MS"/>
                          <a:cs typeface="Trebuchet MS"/>
                        </a:rPr>
                        <a:t>writ</a:t>
                      </a:r>
                      <a:r>
                        <a:rPr sz="1600" spc="5" dirty="0">
                          <a:latin typeface="Trebuchet MS"/>
                          <a:cs typeface="Trebuchet MS"/>
                        </a:rPr>
                        <a:t>t</a:t>
                      </a:r>
                      <a:r>
                        <a:rPr sz="1600" dirty="0">
                          <a:latin typeface="Trebuchet MS"/>
                          <a:cs typeface="Trebuchet MS"/>
                        </a:rPr>
                        <a:t>en</a:t>
                      </a:r>
                      <a:r>
                        <a:rPr sz="1600" spc="15" dirty="0">
                          <a:latin typeface="Trebuchet MS"/>
                          <a:cs typeface="Trebuchet MS"/>
                        </a:rPr>
                        <a:t> </a:t>
                      </a:r>
                      <a:r>
                        <a:rPr sz="1600" spc="10" dirty="0">
                          <a:latin typeface="Trebuchet MS"/>
                          <a:cs typeface="Trebuchet MS"/>
                        </a:rPr>
                        <a:t>t</a:t>
                      </a:r>
                      <a:r>
                        <a:rPr sz="1600" dirty="0">
                          <a:latin typeface="Trebuchet MS"/>
                          <a:cs typeface="Trebuchet MS"/>
                        </a:rPr>
                        <a:t>o the </a:t>
                      </a:r>
                      <a:r>
                        <a:rPr sz="1600" spc="10" dirty="0">
                          <a:latin typeface="Trebuchet MS"/>
                          <a:cs typeface="Trebuchet MS"/>
                        </a:rPr>
                        <a:t>c</a:t>
                      </a:r>
                      <a:r>
                        <a:rPr sz="1600" spc="-10" dirty="0">
                          <a:latin typeface="Trebuchet MS"/>
                          <a:cs typeface="Trebuchet MS"/>
                        </a:rPr>
                        <a:t>o</a:t>
                      </a:r>
                      <a:r>
                        <a:rPr sz="1600" dirty="0">
                          <a:latin typeface="Trebuchet MS"/>
                          <a:cs typeface="Trebuchet MS"/>
                        </a:rPr>
                        <a:t>m</a:t>
                      </a:r>
                      <a:r>
                        <a:rPr sz="1600" spc="-10" dirty="0">
                          <a:latin typeface="Trebuchet MS"/>
                          <a:cs typeface="Trebuchet MS"/>
                        </a:rPr>
                        <a:t>m</a:t>
                      </a:r>
                      <a:r>
                        <a:rPr sz="1600" spc="-5" dirty="0">
                          <a:latin typeface="Trebuchet MS"/>
                          <a:cs typeface="Trebuchet MS"/>
                        </a:rPr>
                        <a:t>i</a:t>
                      </a:r>
                      <a:r>
                        <a:rPr sz="1600" dirty="0">
                          <a:latin typeface="Trebuchet MS"/>
                          <a:cs typeface="Trebuchet MS"/>
                        </a:rPr>
                        <a:t>t</a:t>
                      </a:r>
                      <a:r>
                        <a:rPr sz="1600" spc="30" dirty="0">
                          <a:latin typeface="Trebuchet MS"/>
                          <a:cs typeface="Trebuchet MS"/>
                        </a:rPr>
                        <a:t> </a:t>
                      </a:r>
                      <a:r>
                        <a:rPr sz="1600" spc="5" dirty="0">
                          <a:latin typeface="Trebuchet MS"/>
                          <a:cs typeface="Trebuchet MS"/>
                        </a:rPr>
                        <a:t>l</a:t>
                      </a:r>
                      <a:r>
                        <a:rPr sz="1600" spc="-10" dirty="0">
                          <a:latin typeface="Trebuchet MS"/>
                          <a:cs typeface="Trebuchet MS"/>
                        </a:rPr>
                        <a:t>o</a:t>
                      </a:r>
                      <a:r>
                        <a:rPr sz="1600" dirty="0">
                          <a:latin typeface="Trebuchet MS"/>
                          <a:cs typeface="Trebuchet MS"/>
                        </a:rPr>
                        <a:t>g </a:t>
                      </a:r>
                      <a:r>
                        <a:rPr sz="1600" spc="-5" dirty="0">
                          <a:latin typeface="Trebuchet MS"/>
                          <a:cs typeface="Trebuchet MS"/>
                        </a:rPr>
                        <a:t>an</a:t>
                      </a:r>
                      <a:r>
                        <a:rPr sz="1600" dirty="0">
                          <a:latin typeface="Trebuchet MS"/>
                          <a:cs typeface="Trebuchet MS"/>
                        </a:rPr>
                        <a:t>d</a:t>
                      </a:r>
                      <a:r>
                        <a:rPr sz="1600" spc="20" dirty="0">
                          <a:latin typeface="Trebuchet MS"/>
                          <a:cs typeface="Trebuchet MS"/>
                        </a:rPr>
                        <a:t> </a:t>
                      </a:r>
                      <a:r>
                        <a:rPr sz="1600" dirty="0">
                          <a:latin typeface="Trebuchet MS"/>
                          <a:cs typeface="Trebuchet MS"/>
                        </a:rPr>
                        <a:t>Me</a:t>
                      </a:r>
                      <a:r>
                        <a:rPr sz="1600" spc="-10" dirty="0">
                          <a:latin typeface="Trebuchet MS"/>
                          <a:cs typeface="Trebuchet MS"/>
                        </a:rPr>
                        <a:t>m</a:t>
                      </a:r>
                      <a:r>
                        <a:rPr sz="1600" spc="-5" dirty="0">
                          <a:latin typeface="Trebuchet MS"/>
                          <a:cs typeface="Trebuchet MS"/>
                        </a:rPr>
                        <a:t>tabl</a:t>
                      </a:r>
                      <a:r>
                        <a:rPr sz="1600" dirty="0">
                          <a:latin typeface="Trebuchet MS"/>
                          <a:cs typeface="Trebuchet MS"/>
                        </a:rPr>
                        <a:t>e</a:t>
                      </a:r>
                      <a:r>
                        <a:rPr sz="1600" spc="25" dirty="0">
                          <a:latin typeface="Trebuchet MS"/>
                          <a:cs typeface="Trebuchet MS"/>
                        </a:rPr>
                        <a:t> </a:t>
                      </a:r>
                      <a:r>
                        <a:rPr sz="1600" spc="-10" dirty="0">
                          <a:latin typeface="Trebuchet MS"/>
                          <a:cs typeface="Trebuchet MS"/>
                        </a:rPr>
                        <a:t>o</a:t>
                      </a:r>
                      <a:r>
                        <a:rPr sz="1600" dirty="0">
                          <a:latin typeface="Trebuchet MS"/>
                          <a:cs typeface="Trebuchet MS"/>
                        </a:rPr>
                        <a:t>f</a:t>
                      </a:r>
                      <a:r>
                        <a:rPr sz="1600" spc="-5" dirty="0">
                          <a:latin typeface="Trebuchet MS"/>
                          <a:cs typeface="Trebuchet MS"/>
                        </a:rPr>
                        <a:t> </a:t>
                      </a:r>
                      <a:r>
                        <a:rPr sz="1600" dirty="0">
                          <a:latin typeface="Trebuchet MS"/>
                          <a:cs typeface="Trebuchet MS"/>
                        </a:rPr>
                        <a:t>at</a:t>
                      </a:r>
                      <a:r>
                        <a:rPr sz="1600" spc="20" dirty="0">
                          <a:latin typeface="Trebuchet MS"/>
                          <a:cs typeface="Trebuchet MS"/>
                        </a:rPr>
                        <a:t> </a:t>
                      </a:r>
                      <a:r>
                        <a:rPr sz="1600" dirty="0">
                          <a:latin typeface="Trebuchet MS"/>
                          <a:cs typeface="Trebuchet MS"/>
                        </a:rPr>
                        <a:t>l</a:t>
                      </a:r>
                      <a:r>
                        <a:rPr sz="1600" spc="10" dirty="0">
                          <a:latin typeface="Trebuchet MS"/>
                          <a:cs typeface="Trebuchet MS"/>
                        </a:rPr>
                        <a:t>e</a:t>
                      </a:r>
                      <a:r>
                        <a:rPr sz="1600" spc="-5" dirty="0">
                          <a:latin typeface="Trebuchet MS"/>
                          <a:cs typeface="Trebuchet MS"/>
                        </a:rPr>
                        <a:t>as</a:t>
                      </a:r>
                      <a:r>
                        <a:rPr sz="1600" dirty="0">
                          <a:latin typeface="Trebuchet MS"/>
                          <a:cs typeface="Trebuchet MS"/>
                        </a:rPr>
                        <a:t>t</a:t>
                      </a:r>
                      <a:r>
                        <a:rPr sz="1600" spc="15" dirty="0">
                          <a:latin typeface="Trebuchet MS"/>
                          <a:cs typeface="Trebuchet MS"/>
                        </a:rPr>
                        <a:t> </a:t>
                      </a:r>
                      <a:r>
                        <a:rPr sz="1600" spc="-10" dirty="0">
                          <a:latin typeface="Trebuchet MS"/>
                          <a:cs typeface="Trebuchet MS"/>
                        </a:rPr>
                        <a:t>o</a:t>
                      </a:r>
                      <a:r>
                        <a:rPr sz="1600" spc="-5" dirty="0">
                          <a:latin typeface="Trebuchet MS"/>
                          <a:cs typeface="Trebuchet MS"/>
                        </a:rPr>
                        <a:t>ne</a:t>
                      </a:r>
                      <a:endParaRPr sz="1600">
                        <a:latin typeface="Trebuchet MS"/>
                        <a:cs typeface="Trebuchet MS"/>
                      </a:endParaRPr>
                    </a:p>
                    <a:p>
                      <a:pPr marL="31750">
                        <a:lnSpc>
                          <a:spcPct val="100000"/>
                        </a:lnSpc>
                        <a:spcBef>
                          <a:spcPts val="145"/>
                        </a:spcBef>
                      </a:pPr>
                      <a:r>
                        <a:rPr sz="1600" dirty="0">
                          <a:latin typeface="Trebuchet MS"/>
                          <a:cs typeface="Trebuchet MS"/>
                        </a:rPr>
                        <a:t>r</a:t>
                      </a:r>
                      <a:r>
                        <a:rPr sz="1600" spc="5" dirty="0">
                          <a:latin typeface="Trebuchet MS"/>
                          <a:cs typeface="Trebuchet MS"/>
                        </a:rPr>
                        <a:t>e</a:t>
                      </a:r>
                      <a:r>
                        <a:rPr sz="1600" spc="-5" dirty="0">
                          <a:latin typeface="Trebuchet MS"/>
                          <a:cs typeface="Trebuchet MS"/>
                        </a:rPr>
                        <a:t>plic</a:t>
                      </a:r>
                      <a:r>
                        <a:rPr sz="1600" dirty="0">
                          <a:latin typeface="Trebuchet MS"/>
                          <a:cs typeface="Trebuchet MS"/>
                        </a:rPr>
                        <a:t>a</a:t>
                      </a:r>
                      <a:r>
                        <a:rPr sz="1600" spc="10" dirty="0">
                          <a:latin typeface="Trebuchet MS"/>
                          <a:cs typeface="Trebuchet MS"/>
                        </a:rPr>
                        <a:t> </a:t>
                      </a:r>
                      <a:r>
                        <a:rPr sz="1600" spc="-5" dirty="0">
                          <a:latin typeface="Trebuchet MS"/>
                          <a:cs typeface="Trebuchet MS"/>
                        </a:rPr>
                        <a:t>nod</a:t>
                      </a:r>
                      <a:r>
                        <a:rPr sz="1600" spc="5" dirty="0">
                          <a:latin typeface="Trebuchet MS"/>
                          <a:cs typeface="Trebuchet MS"/>
                        </a:rPr>
                        <a:t>e</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4"/>
                  </a:ext>
                </a:extLst>
              </a:tr>
              <a:tr h="598042">
                <a:tc>
                  <a:txBody>
                    <a:bodyPr/>
                    <a:lstStyle/>
                    <a:p>
                      <a:pPr marL="31115">
                        <a:lnSpc>
                          <a:spcPct val="100000"/>
                        </a:lnSpc>
                        <a:spcBef>
                          <a:spcPts val="195"/>
                        </a:spcBef>
                      </a:pPr>
                      <a:r>
                        <a:rPr sz="1600" b="1" dirty="0">
                          <a:solidFill>
                            <a:srgbClr val="FFFFFF"/>
                          </a:solidFill>
                          <a:latin typeface="Trebuchet MS"/>
                          <a:cs typeface="Trebuchet MS"/>
                        </a:rPr>
                        <a:t>TWO</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31750" marR="27305">
                        <a:lnSpc>
                          <a:spcPct val="107500"/>
                        </a:lnSpc>
                        <a:spcBef>
                          <a:spcPts val="50"/>
                        </a:spcBef>
                      </a:pPr>
                      <a:r>
                        <a:rPr sz="1600" dirty="0">
                          <a:latin typeface="Trebuchet MS"/>
                          <a:cs typeface="Trebuchet MS"/>
                        </a:rPr>
                        <a:t>A</a:t>
                      </a:r>
                      <a:r>
                        <a:rPr sz="1600" spc="160" dirty="0">
                          <a:latin typeface="Trebuchet MS"/>
                          <a:cs typeface="Trebuchet MS"/>
                        </a:rPr>
                        <a:t> </a:t>
                      </a:r>
                      <a:r>
                        <a:rPr sz="1600" spc="-5" dirty="0">
                          <a:latin typeface="Trebuchet MS"/>
                          <a:cs typeface="Trebuchet MS"/>
                        </a:rPr>
                        <a:t>wr</a:t>
                      </a:r>
                      <a:r>
                        <a:rPr sz="1600" dirty="0">
                          <a:latin typeface="Trebuchet MS"/>
                          <a:cs typeface="Trebuchet MS"/>
                        </a:rPr>
                        <a:t>i</a:t>
                      </a:r>
                      <a:r>
                        <a:rPr sz="1600" spc="-5" dirty="0">
                          <a:latin typeface="Trebuchet MS"/>
                          <a:cs typeface="Trebuchet MS"/>
                        </a:rPr>
                        <a:t>t</a:t>
                      </a:r>
                      <a:r>
                        <a:rPr sz="1600" dirty="0">
                          <a:latin typeface="Trebuchet MS"/>
                          <a:cs typeface="Trebuchet MS"/>
                        </a:rPr>
                        <a:t>e </a:t>
                      </a:r>
                      <a:r>
                        <a:rPr sz="1600" spc="-220" dirty="0">
                          <a:latin typeface="Trebuchet MS"/>
                          <a:cs typeface="Trebuchet MS"/>
                        </a:rPr>
                        <a:t> </a:t>
                      </a:r>
                      <a:r>
                        <a:rPr sz="1600" spc="-5" dirty="0">
                          <a:latin typeface="Trebuchet MS"/>
                          <a:cs typeface="Trebuchet MS"/>
                        </a:rPr>
                        <a:t>mu</a:t>
                      </a:r>
                      <a:r>
                        <a:rPr sz="1600" spc="15" dirty="0">
                          <a:latin typeface="Trebuchet MS"/>
                          <a:cs typeface="Trebuchet MS"/>
                        </a:rPr>
                        <a:t>s</a:t>
                      </a:r>
                      <a:r>
                        <a:rPr sz="1600" dirty="0">
                          <a:latin typeface="Trebuchet MS"/>
                          <a:cs typeface="Trebuchet MS"/>
                        </a:rPr>
                        <a:t>t</a:t>
                      </a:r>
                      <a:r>
                        <a:rPr sz="1600" spc="235" dirty="0">
                          <a:latin typeface="Trebuchet MS"/>
                          <a:cs typeface="Trebuchet MS"/>
                        </a:rPr>
                        <a:t> </a:t>
                      </a:r>
                      <a:r>
                        <a:rPr sz="1600" spc="-5" dirty="0">
                          <a:latin typeface="Trebuchet MS"/>
                          <a:cs typeface="Trebuchet MS"/>
                        </a:rPr>
                        <a:t>b</a:t>
                      </a:r>
                      <a:r>
                        <a:rPr sz="1600" dirty="0">
                          <a:latin typeface="Trebuchet MS"/>
                          <a:cs typeface="Trebuchet MS"/>
                        </a:rPr>
                        <a:t>e </a:t>
                      </a:r>
                      <a:r>
                        <a:rPr sz="1600" spc="-229" dirty="0">
                          <a:latin typeface="Trebuchet MS"/>
                          <a:cs typeface="Trebuchet MS"/>
                        </a:rPr>
                        <a:t> </a:t>
                      </a:r>
                      <a:r>
                        <a:rPr sz="1600" spc="-5" dirty="0">
                          <a:latin typeface="Trebuchet MS"/>
                          <a:cs typeface="Trebuchet MS"/>
                        </a:rPr>
                        <a:t>wr</a:t>
                      </a:r>
                      <a:r>
                        <a:rPr sz="1600" spc="15" dirty="0">
                          <a:latin typeface="Trebuchet MS"/>
                          <a:cs typeface="Trebuchet MS"/>
                        </a:rPr>
                        <a:t>i</a:t>
                      </a:r>
                      <a:r>
                        <a:rPr sz="1600" spc="-5" dirty="0">
                          <a:latin typeface="Trebuchet MS"/>
                          <a:cs typeface="Trebuchet MS"/>
                        </a:rPr>
                        <a:t>t</a:t>
                      </a:r>
                      <a:r>
                        <a:rPr sz="1600" spc="5" dirty="0">
                          <a:latin typeface="Trebuchet MS"/>
                          <a:cs typeface="Trebuchet MS"/>
                        </a:rPr>
                        <a:t>t</a:t>
                      </a:r>
                      <a:r>
                        <a:rPr sz="1600" dirty="0">
                          <a:latin typeface="Trebuchet MS"/>
                          <a:cs typeface="Trebuchet MS"/>
                        </a:rPr>
                        <a:t>en </a:t>
                      </a:r>
                      <a:r>
                        <a:rPr sz="1600" spc="-240" dirty="0">
                          <a:latin typeface="Trebuchet MS"/>
                          <a:cs typeface="Trebuchet MS"/>
                        </a:rPr>
                        <a:t> </a:t>
                      </a:r>
                      <a:r>
                        <a:rPr sz="1600" spc="15" dirty="0">
                          <a:latin typeface="Trebuchet MS"/>
                          <a:cs typeface="Trebuchet MS"/>
                        </a:rPr>
                        <a:t>t</a:t>
                      </a:r>
                      <a:r>
                        <a:rPr sz="1600" dirty="0">
                          <a:latin typeface="Trebuchet MS"/>
                          <a:cs typeface="Trebuchet MS"/>
                        </a:rPr>
                        <a:t>o </a:t>
                      </a:r>
                      <a:r>
                        <a:rPr sz="1600" spc="-240" dirty="0">
                          <a:latin typeface="Trebuchet MS"/>
                          <a:cs typeface="Trebuchet MS"/>
                        </a:rPr>
                        <a:t> </a:t>
                      </a:r>
                      <a:r>
                        <a:rPr sz="1600" dirty="0">
                          <a:latin typeface="Trebuchet MS"/>
                          <a:cs typeface="Trebuchet MS"/>
                        </a:rPr>
                        <a:t>the </a:t>
                      </a:r>
                      <a:r>
                        <a:rPr sz="1600" spc="-215" dirty="0">
                          <a:latin typeface="Trebuchet MS"/>
                          <a:cs typeface="Trebuchet MS"/>
                        </a:rPr>
                        <a:t> </a:t>
                      </a:r>
                      <a:r>
                        <a:rPr sz="1600" spc="-5" dirty="0">
                          <a:latin typeface="Trebuchet MS"/>
                          <a:cs typeface="Trebuchet MS"/>
                        </a:rPr>
                        <a:t>co</a:t>
                      </a:r>
                      <a:r>
                        <a:rPr sz="1600" spc="-10" dirty="0">
                          <a:latin typeface="Trebuchet MS"/>
                          <a:cs typeface="Trebuchet MS"/>
                        </a:rPr>
                        <a:t>m</a:t>
                      </a:r>
                      <a:r>
                        <a:rPr sz="1600" spc="5" dirty="0">
                          <a:latin typeface="Trebuchet MS"/>
                          <a:cs typeface="Trebuchet MS"/>
                        </a:rPr>
                        <a:t>m</a:t>
                      </a:r>
                      <a:r>
                        <a:rPr sz="1600" spc="-5" dirty="0">
                          <a:latin typeface="Trebuchet MS"/>
                          <a:cs typeface="Trebuchet MS"/>
                        </a:rPr>
                        <a:t>i</a:t>
                      </a:r>
                      <a:r>
                        <a:rPr sz="1600" dirty="0">
                          <a:latin typeface="Trebuchet MS"/>
                          <a:cs typeface="Trebuchet MS"/>
                        </a:rPr>
                        <a:t>t </a:t>
                      </a:r>
                      <a:r>
                        <a:rPr sz="1600" spc="-225" dirty="0">
                          <a:latin typeface="Trebuchet MS"/>
                          <a:cs typeface="Trebuchet MS"/>
                        </a:rPr>
                        <a:t> </a:t>
                      </a:r>
                      <a:r>
                        <a:rPr sz="1600" spc="5" dirty="0">
                          <a:latin typeface="Trebuchet MS"/>
                          <a:cs typeface="Trebuchet MS"/>
                        </a:rPr>
                        <a:t>l</a:t>
                      </a:r>
                      <a:r>
                        <a:rPr sz="1600" spc="-5" dirty="0">
                          <a:latin typeface="Trebuchet MS"/>
                          <a:cs typeface="Trebuchet MS"/>
                        </a:rPr>
                        <a:t>o</a:t>
                      </a:r>
                      <a:r>
                        <a:rPr sz="1600" dirty="0">
                          <a:latin typeface="Trebuchet MS"/>
                          <a:cs typeface="Trebuchet MS"/>
                        </a:rPr>
                        <a:t>g </a:t>
                      </a:r>
                      <a:r>
                        <a:rPr sz="1600" spc="-229" dirty="0">
                          <a:latin typeface="Trebuchet MS"/>
                          <a:cs typeface="Trebuchet MS"/>
                        </a:rPr>
                        <a:t> </a:t>
                      </a:r>
                      <a:r>
                        <a:rPr sz="1600" spc="-5" dirty="0">
                          <a:latin typeface="Trebuchet MS"/>
                          <a:cs typeface="Trebuchet MS"/>
                        </a:rPr>
                        <a:t>a</a:t>
                      </a:r>
                      <a:r>
                        <a:rPr sz="1600" dirty="0">
                          <a:latin typeface="Trebuchet MS"/>
                          <a:cs typeface="Trebuchet MS"/>
                        </a:rPr>
                        <a:t>nd </a:t>
                      </a:r>
                      <a:r>
                        <a:rPr sz="1600" spc="-235" dirty="0">
                          <a:latin typeface="Trebuchet MS"/>
                          <a:cs typeface="Trebuchet MS"/>
                        </a:rPr>
                        <a:t> </a:t>
                      </a:r>
                      <a:r>
                        <a:rPr sz="1600" spc="-5" dirty="0">
                          <a:latin typeface="Trebuchet MS"/>
                          <a:cs typeface="Trebuchet MS"/>
                        </a:rPr>
                        <a:t>Memtabl</a:t>
                      </a:r>
                      <a:r>
                        <a:rPr sz="1600" dirty="0">
                          <a:latin typeface="Trebuchet MS"/>
                          <a:cs typeface="Trebuchet MS"/>
                        </a:rPr>
                        <a:t>e </a:t>
                      </a:r>
                      <a:r>
                        <a:rPr sz="1600" spc="-215" dirty="0">
                          <a:latin typeface="Trebuchet MS"/>
                          <a:cs typeface="Trebuchet MS"/>
                        </a:rPr>
                        <a:t> </a:t>
                      </a:r>
                      <a:r>
                        <a:rPr sz="1600" spc="-5" dirty="0">
                          <a:latin typeface="Trebuchet MS"/>
                          <a:cs typeface="Trebuchet MS"/>
                        </a:rPr>
                        <a:t>o</a:t>
                      </a:r>
                      <a:r>
                        <a:rPr sz="1600" dirty="0">
                          <a:latin typeface="Trebuchet MS"/>
                          <a:cs typeface="Trebuchet MS"/>
                        </a:rPr>
                        <a:t>f </a:t>
                      </a:r>
                      <a:r>
                        <a:rPr sz="1600" spc="-235" dirty="0">
                          <a:latin typeface="Trebuchet MS"/>
                          <a:cs typeface="Trebuchet MS"/>
                        </a:rPr>
                        <a:t> </a:t>
                      </a:r>
                      <a:r>
                        <a:rPr sz="1600" dirty="0">
                          <a:latin typeface="Trebuchet MS"/>
                          <a:cs typeface="Trebuchet MS"/>
                        </a:rPr>
                        <a:t>at </a:t>
                      </a:r>
                      <a:r>
                        <a:rPr sz="1600" spc="-229" dirty="0">
                          <a:latin typeface="Trebuchet MS"/>
                          <a:cs typeface="Trebuchet MS"/>
                        </a:rPr>
                        <a:t> </a:t>
                      </a:r>
                      <a:r>
                        <a:rPr sz="1600" dirty="0">
                          <a:latin typeface="Trebuchet MS"/>
                          <a:cs typeface="Trebuchet MS"/>
                        </a:rPr>
                        <a:t>least </a:t>
                      </a:r>
                      <a:r>
                        <a:rPr sz="1600" spc="-5" dirty="0">
                          <a:latin typeface="Trebuchet MS"/>
                          <a:cs typeface="Trebuchet MS"/>
                        </a:rPr>
                        <a:t>tw</a:t>
                      </a:r>
                      <a:r>
                        <a:rPr sz="1600" dirty="0">
                          <a:latin typeface="Trebuchet MS"/>
                          <a:cs typeface="Trebuchet MS"/>
                        </a:rPr>
                        <a:t>o</a:t>
                      </a:r>
                      <a:r>
                        <a:rPr sz="1600" spc="20" dirty="0">
                          <a:latin typeface="Trebuchet MS"/>
                          <a:cs typeface="Trebuchet MS"/>
                        </a:rPr>
                        <a:t> </a:t>
                      </a:r>
                      <a:r>
                        <a:rPr sz="1600" dirty="0">
                          <a:latin typeface="Trebuchet MS"/>
                          <a:cs typeface="Trebuchet MS"/>
                        </a:rPr>
                        <a:t>r</a:t>
                      </a:r>
                      <a:r>
                        <a:rPr sz="1600" spc="5" dirty="0">
                          <a:latin typeface="Trebuchet MS"/>
                          <a:cs typeface="Trebuchet MS"/>
                        </a:rPr>
                        <a:t>e</a:t>
                      </a:r>
                      <a:r>
                        <a:rPr sz="1600" spc="-5" dirty="0">
                          <a:latin typeface="Trebuchet MS"/>
                          <a:cs typeface="Trebuchet MS"/>
                        </a:rPr>
                        <a:t>plic</a:t>
                      </a:r>
                      <a:r>
                        <a:rPr sz="1600" dirty="0">
                          <a:latin typeface="Trebuchet MS"/>
                          <a:cs typeface="Trebuchet MS"/>
                        </a:rPr>
                        <a:t>a</a:t>
                      </a:r>
                      <a:r>
                        <a:rPr sz="1600" spc="15" dirty="0">
                          <a:latin typeface="Trebuchet MS"/>
                          <a:cs typeface="Trebuchet MS"/>
                        </a:rPr>
                        <a:t> </a:t>
                      </a:r>
                      <a:r>
                        <a:rPr sz="1600" spc="-5" dirty="0">
                          <a:latin typeface="Trebuchet MS"/>
                          <a:cs typeface="Trebuchet MS"/>
                        </a:rPr>
                        <a:t>node</a:t>
                      </a:r>
                      <a:r>
                        <a:rPr sz="1600" spc="5" dirty="0">
                          <a:latin typeface="Trebuchet MS"/>
                          <a:cs typeface="Trebuchet MS"/>
                        </a:rPr>
                        <a:t>s</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5"/>
                  </a:ext>
                </a:extLst>
              </a:tr>
              <a:tr h="598055">
                <a:tc>
                  <a:txBody>
                    <a:bodyPr/>
                    <a:lstStyle/>
                    <a:p>
                      <a:pPr marL="31115">
                        <a:lnSpc>
                          <a:spcPct val="100000"/>
                        </a:lnSpc>
                        <a:spcBef>
                          <a:spcPts val="195"/>
                        </a:spcBef>
                      </a:pPr>
                      <a:r>
                        <a:rPr sz="1600" b="1" dirty="0">
                          <a:solidFill>
                            <a:srgbClr val="FFFFFF"/>
                          </a:solidFill>
                          <a:latin typeface="Trebuchet MS"/>
                          <a:cs typeface="Trebuchet MS"/>
                        </a:rPr>
                        <a:t>THR</a:t>
                      </a:r>
                      <a:r>
                        <a:rPr sz="1600" b="1" spc="5" dirty="0">
                          <a:solidFill>
                            <a:srgbClr val="FFFFFF"/>
                          </a:solidFill>
                          <a:latin typeface="Trebuchet MS"/>
                          <a:cs typeface="Trebuchet MS"/>
                        </a:rPr>
                        <a:t>E</a:t>
                      </a:r>
                      <a:r>
                        <a:rPr sz="1600" b="1" dirty="0">
                          <a:solidFill>
                            <a:srgbClr val="FFFFFF"/>
                          </a:solidFill>
                          <a:latin typeface="Trebuchet MS"/>
                          <a:cs typeface="Trebuchet MS"/>
                        </a:rPr>
                        <a:t>E</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31750" marR="27305">
                        <a:lnSpc>
                          <a:spcPct val="107500"/>
                        </a:lnSpc>
                        <a:spcBef>
                          <a:spcPts val="55"/>
                        </a:spcBef>
                      </a:pPr>
                      <a:r>
                        <a:rPr sz="1600" dirty="0">
                          <a:latin typeface="Trebuchet MS"/>
                          <a:cs typeface="Trebuchet MS"/>
                        </a:rPr>
                        <a:t>A</a:t>
                      </a:r>
                      <a:r>
                        <a:rPr sz="1600" spc="160" dirty="0">
                          <a:latin typeface="Trebuchet MS"/>
                          <a:cs typeface="Trebuchet MS"/>
                        </a:rPr>
                        <a:t> </a:t>
                      </a:r>
                      <a:r>
                        <a:rPr sz="1600" spc="-5" dirty="0">
                          <a:latin typeface="Trebuchet MS"/>
                          <a:cs typeface="Trebuchet MS"/>
                        </a:rPr>
                        <a:t>wr</a:t>
                      </a:r>
                      <a:r>
                        <a:rPr sz="1600" dirty="0">
                          <a:latin typeface="Trebuchet MS"/>
                          <a:cs typeface="Trebuchet MS"/>
                        </a:rPr>
                        <a:t>i</a:t>
                      </a:r>
                      <a:r>
                        <a:rPr sz="1600" spc="-5" dirty="0">
                          <a:latin typeface="Trebuchet MS"/>
                          <a:cs typeface="Trebuchet MS"/>
                        </a:rPr>
                        <a:t>t</a:t>
                      </a:r>
                      <a:r>
                        <a:rPr sz="1600" dirty="0">
                          <a:latin typeface="Trebuchet MS"/>
                          <a:cs typeface="Trebuchet MS"/>
                        </a:rPr>
                        <a:t>e </a:t>
                      </a:r>
                      <a:r>
                        <a:rPr sz="1600" spc="-220" dirty="0">
                          <a:latin typeface="Trebuchet MS"/>
                          <a:cs typeface="Trebuchet MS"/>
                        </a:rPr>
                        <a:t> </a:t>
                      </a:r>
                      <a:r>
                        <a:rPr sz="1600" spc="-5" dirty="0">
                          <a:latin typeface="Trebuchet MS"/>
                          <a:cs typeface="Trebuchet MS"/>
                        </a:rPr>
                        <a:t>mu</a:t>
                      </a:r>
                      <a:r>
                        <a:rPr sz="1600" spc="15" dirty="0">
                          <a:latin typeface="Trebuchet MS"/>
                          <a:cs typeface="Trebuchet MS"/>
                        </a:rPr>
                        <a:t>s</a:t>
                      </a:r>
                      <a:r>
                        <a:rPr sz="1600" dirty="0">
                          <a:latin typeface="Trebuchet MS"/>
                          <a:cs typeface="Trebuchet MS"/>
                        </a:rPr>
                        <a:t>t</a:t>
                      </a:r>
                      <a:r>
                        <a:rPr sz="1600" spc="235" dirty="0">
                          <a:latin typeface="Trebuchet MS"/>
                          <a:cs typeface="Trebuchet MS"/>
                        </a:rPr>
                        <a:t> </a:t>
                      </a:r>
                      <a:r>
                        <a:rPr sz="1600" spc="-5" dirty="0">
                          <a:latin typeface="Trebuchet MS"/>
                          <a:cs typeface="Trebuchet MS"/>
                        </a:rPr>
                        <a:t>b</a:t>
                      </a:r>
                      <a:r>
                        <a:rPr sz="1600" dirty="0">
                          <a:latin typeface="Trebuchet MS"/>
                          <a:cs typeface="Trebuchet MS"/>
                        </a:rPr>
                        <a:t>e </a:t>
                      </a:r>
                      <a:r>
                        <a:rPr sz="1600" spc="-229" dirty="0">
                          <a:latin typeface="Trebuchet MS"/>
                          <a:cs typeface="Trebuchet MS"/>
                        </a:rPr>
                        <a:t> </a:t>
                      </a:r>
                      <a:r>
                        <a:rPr sz="1600" spc="-5" dirty="0">
                          <a:latin typeface="Trebuchet MS"/>
                          <a:cs typeface="Trebuchet MS"/>
                        </a:rPr>
                        <a:t>wr</a:t>
                      </a:r>
                      <a:r>
                        <a:rPr sz="1600" spc="15" dirty="0">
                          <a:latin typeface="Trebuchet MS"/>
                          <a:cs typeface="Trebuchet MS"/>
                        </a:rPr>
                        <a:t>i</a:t>
                      </a:r>
                      <a:r>
                        <a:rPr sz="1600" spc="-5" dirty="0">
                          <a:latin typeface="Trebuchet MS"/>
                          <a:cs typeface="Trebuchet MS"/>
                        </a:rPr>
                        <a:t>t</a:t>
                      </a:r>
                      <a:r>
                        <a:rPr sz="1600" spc="5" dirty="0">
                          <a:latin typeface="Trebuchet MS"/>
                          <a:cs typeface="Trebuchet MS"/>
                        </a:rPr>
                        <a:t>t</a:t>
                      </a:r>
                      <a:r>
                        <a:rPr sz="1600" dirty="0">
                          <a:latin typeface="Trebuchet MS"/>
                          <a:cs typeface="Trebuchet MS"/>
                        </a:rPr>
                        <a:t>en </a:t>
                      </a:r>
                      <a:r>
                        <a:rPr sz="1600" spc="-240" dirty="0">
                          <a:latin typeface="Trebuchet MS"/>
                          <a:cs typeface="Trebuchet MS"/>
                        </a:rPr>
                        <a:t> </a:t>
                      </a:r>
                      <a:r>
                        <a:rPr sz="1600" spc="15" dirty="0">
                          <a:latin typeface="Trebuchet MS"/>
                          <a:cs typeface="Trebuchet MS"/>
                        </a:rPr>
                        <a:t>t</a:t>
                      </a:r>
                      <a:r>
                        <a:rPr sz="1600" dirty="0">
                          <a:latin typeface="Trebuchet MS"/>
                          <a:cs typeface="Trebuchet MS"/>
                        </a:rPr>
                        <a:t>o </a:t>
                      </a:r>
                      <a:r>
                        <a:rPr sz="1600" spc="-240" dirty="0">
                          <a:latin typeface="Trebuchet MS"/>
                          <a:cs typeface="Trebuchet MS"/>
                        </a:rPr>
                        <a:t> </a:t>
                      </a:r>
                      <a:r>
                        <a:rPr sz="1600" dirty="0">
                          <a:latin typeface="Trebuchet MS"/>
                          <a:cs typeface="Trebuchet MS"/>
                        </a:rPr>
                        <a:t>the </a:t>
                      </a:r>
                      <a:r>
                        <a:rPr sz="1600" spc="-215" dirty="0">
                          <a:latin typeface="Trebuchet MS"/>
                          <a:cs typeface="Trebuchet MS"/>
                        </a:rPr>
                        <a:t> </a:t>
                      </a:r>
                      <a:r>
                        <a:rPr sz="1600" spc="-5" dirty="0">
                          <a:latin typeface="Trebuchet MS"/>
                          <a:cs typeface="Trebuchet MS"/>
                        </a:rPr>
                        <a:t>co</a:t>
                      </a:r>
                      <a:r>
                        <a:rPr sz="1600" spc="-10" dirty="0">
                          <a:latin typeface="Trebuchet MS"/>
                          <a:cs typeface="Trebuchet MS"/>
                        </a:rPr>
                        <a:t>m</a:t>
                      </a:r>
                      <a:r>
                        <a:rPr sz="1600" spc="5" dirty="0">
                          <a:latin typeface="Trebuchet MS"/>
                          <a:cs typeface="Trebuchet MS"/>
                        </a:rPr>
                        <a:t>m</a:t>
                      </a:r>
                      <a:r>
                        <a:rPr sz="1600" spc="-5" dirty="0">
                          <a:latin typeface="Trebuchet MS"/>
                          <a:cs typeface="Trebuchet MS"/>
                        </a:rPr>
                        <a:t>i</a:t>
                      </a:r>
                      <a:r>
                        <a:rPr sz="1600" dirty="0">
                          <a:latin typeface="Trebuchet MS"/>
                          <a:cs typeface="Trebuchet MS"/>
                        </a:rPr>
                        <a:t>t </a:t>
                      </a:r>
                      <a:r>
                        <a:rPr sz="1600" spc="-225" dirty="0">
                          <a:latin typeface="Trebuchet MS"/>
                          <a:cs typeface="Trebuchet MS"/>
                        </a:rPr>
                        <a:t> </a:t>
                      </a:r>
                      <a:r>
                        <a:rPr sz="1600" spc="5" dirty="0">
                          <a:latin typeface="Trebuchet MS"/>
                          <a:cs typeface="Trebuchet MS"/>
                        </a:rPr>
                        <a:t>l</a:t>
                      </a:r>
                      <a:r>
                        <a:rPr sz="1600" spc="-5" dirty="0">
                          <a:latin typeface="Trebuchet MS"/>
                          <a:cs typeface="Trebuchet MS"/>
                        </a:rPr>
                        <a:t>o</a:t>
                      </a:r>
                      <a:r>
                        <a:rPr sz="1600" dirty="0">
                          <a:latin typeface="Trebuchet MS"/>
                          <a:cs typeface="Trebuchet MS"/>
                        </a:rPr>
                        <a:t>g </a:t>
                      </a:r>
                      <a:r>
                        <a:rPr sz="1600" spc="-229" dirty="0">
                          <a:latin typeface="Trebuchet MS"/>
                          <a:cs typeface="Trebuchet MS"/>
                        </a:rPr>
                        <a:t> </a:t>
                      </a:r>
                      <a:r>
                        <a:rPr sz="1600" spc="-5" dirty="0">
                          <a:latin typeface="Trebuchet MS"/>
                          <a:cs typeface="Trebuchet MS"/>
                        </a:rPr>
                        <a:t>a</a:t>
                      </a:r>
                      <a:r>
                        <a:rPr sz="1600" dirty="0">
                          <a:latin typeface="Trebuchet MS"/>
                          <a:cs typeface="Trebuchet MS"/>
                        </a:rPr>
                        <a:t>nd </a:t>
                      </a:r>
                      <a:r>
                        <a:rPr sz="1600" spc="-235" dirty="0">
                          <a:latin typeface="Trebuchet MS"/>
                          <a:cs typeface="Trebuchet MS"/>
                        </a:rPr>
                        <a:t> </a:t>
                      </a:r>
                      <a:r>
                        <a:rPr sz="1600" spc="-5" dirty="0">
                          <a:latin typeface="Trebuchet MS"/>
                          <a:cs typeface="Trebuchet MS"/>
                        </a:rPr>
                        <a:t>Memtabl</a:t>
                      </a:r>
                      <a:r>
                        <a:rPr sz="1600" dirty="0">
                          <a:latin typeface="Trebuchet MS"/>
                          <a:cs typeface="Trebuchet MS"/>
                        </a:rPr>
                        <a:t>e </a:t>
                      </a:r>
                      <a:r>
                        <a:rPr sz="1600" spc="-215" dirty="0">
                          <a:latin typeface="Trebuchet MS"/>
                          <a:cs typeface="Trebuchet MS"/>
                        </a:rPr>
                        <a:t> </a:t>
                      </a:r>
                      <a:r>
                        <a:rPr sz="1600" spc="-5" dirty="0">
                          <a:latin typeface="Trebuchet MS"/>
                          <a:cs typeface="Trebuchet MS"/>
                        </a:rPr>
                        <a:t>o</a:t>
                      </a:r>
                      <a:r>
                        <a:rPr sz="1600" dirty="0">
                          <a:latin typeface="Trebuchet MS"/>
                          <a:cs typeface="Trebuchet MS"/>
                        </a:rPr>
                        <a:t>f </a:t>
                      </a:r>
                      <a:r>
                        <a:rPr sz="1600" spc="-235" dirty="0">
                          <a:latin typeface="Trebuchet MS"/>
                          <a:cs typeface="Trebuchet MS"/>
                        </a:rPr>
                        <a:t> </a:t>
                      </a:r>
                      <a:r>
                        <a:rPr sz="1600" dirty="0">
                          <a:latin typeface="Trebuchet MS"/>
                          <a:cs typeface="Trebuchet MS"/>
                        </a:rPr>
                        <a:t>at </a:t>
                      </a:r>
                      <a:r>
                        <a:rPr sz="1600" spc="-229" dirty="0">
                          <a:latin typeface="Trebuchet MS"/>
                          <a:cs typeface="Trebuchet MS"/>
                        </a:rPr>
                        <a:t> </a:t>
                      </a:r>
                      <a:r>
                        <a:rPr sz="1600" dirty="0">
                          <a:latin typeface="Trebuchet MS"/>
                          <a:cs typeface="Trebuchet MS"/>
                        </a:rPr>
                        <a:t>least </a:t>
                      </a:r>
                      <a:r>
                        <a:rPr sz="1600" spc="-5" dirty="0">
                          <a:latin typeface="Trebuchet MS"/>
                          <a:cs typeface="Trebuchet MS"/>
                        </a:rPr>
                        <a:t>t</a:t>
                      </a:r>
                      <a:r>
                        <a:rPr sz="1600" spc="5" dirty="0">
                          <a:latin typeface="Trebuchet MS"/>
                          <a:cs typeface="Trebuchet MS"/>
                        </a:rPr>
                        <a:t>h</a:t>
                      </a:r>
                      <a:r>
                        <a:rPr sz="1600" dirty="0">
                          <a:latin typeface="Trebuchet MS"/>
                          <a:cs typeface="Trebuchet MS"/>
                        </a:rPr>
                        <a:t>r</a:t>
                      </a:r>
                      <a:r>
                        <a:rPr sz="1600" spc="5" dirty="0">
                          <a:latin typeface="Trebuchet MS"/>
                          <a:cs typeface="Trebuchet MS"/>
                        </a:rPr>
                        <a:t>e</a:t>
                      </a:r>
                      <a:r>
                        <a:rPr sz="1600" dirty="0">
                          <a:latin typeface="Trebuchet MS"/>
                          <a:cs typeface="Trebuchet MS"/>
                        </a:rPr>
                        <a:t>e</a:t>
                      </a:r>
                      <a:r>
                        <a:rPr sz="1600" spc="15" dirty="0">
                          <a:latin typeface="Trebuchet MS"/>
                          <a:cs typeface="Trebuchet MS"/>
                        </a:rPr>
                        <a:t> </a:t>
                      </a:r>
                      <a:r>
                        <a:rPr sz="1600" dirty="0">
                          <a:latin typeface="Trebuchet MS"/>
                          <a:cs typeface="Trebuchet MS"/>
                        </a:rPr>
                        <a:t>r</a:t>
                      </a:r>
                      <a:r>
                        <a:rPr sz="1600" spc="5" dirty="0">
                          <a:latin typeface="Trebuchet MS"/>
                          <a:cs typeface="Trebuchet MS"/>
                        </a:rPr>
                        <a:t>e</a:t>
                      </a:r>
                      <a:r>
                        <a:rPr sz="1600" spc="-5" dirty="0">
                          <a:latin typeface="Trebuchet MS"/>
                          <a:cs typeface="Trebuchet MS"/>
                        </a:rPr>
                        <a:t>plic</a:t>
                      </a:r>
                      <a:r>
                        <a:rPr sz="1600" dirty="0">
                          <a:latin typeface="Trebuchet MS"/>
                          <a:cs typeface="Trebuchet MS"/>
                        </a:rPr>
                        <a:t>a</a:t>
                      </a:r>
                      <a:r>
                        <a:rPr sz="1600" spc="15" dirty="0">
                          <a:latin typeface="Trebuchet MS"/>
                          <a:cs typeface="Trebuchet MS"/>
                        </a:rPr>
                        <a:t> </a:t>
                      </a:r>
                      <a:r>
                        <a:rPr sz="1600" spc="-5" dirty="0">
                          <a:latin typeface="Trebuchet MS"/>
                          <a:cs typeface="Trebuchet MS"/>
                        </a:rPr>
                        <a:t>node</a:t>
                      </a:r>
                      <a:r>
                        <a:rPr sz="1600" spc="5" dirty="0">
                          <a:latin typeface="Trebuchet MS"/>
                          <a:cs typeface="Trebuchet MS"/>
                        </a:rPr>
                        <a:t>s</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6"/>
                  </a:ext>
                </a:extLst>
              </a:tr>
              <a:tr h="598043">
                <a:tc>
                  <a:txBody>
                    <a:bodyPr/>
                    <a:lstStyle/>
                    <a:p>
                      <a:pPr marL="31115">
                        <a:lnSpc>
                          <a:spcPct val="100000"/>
                        </a:lnSpc>
                        <a:spcBef>
                          <a:spcPts val="195"/>
                        </a:spcBef>
                      </a:pPr>
                      <a:r>
                        <a:rPr sz="1600" b="1" spc="5" dirty="0">
                          <a:solidFill>
                            <a:srgbClr val="FFFFFF"/>
                          </a:solidFill>
                          <a:latin typeface="Trebuchet MS"/>
                          <a:cs typeface="Trebuchet MS"/>
                        </a:rPr>
                        <a:t>LO</a:t>
                      </a:r>
                      <a:r>
                        <a:rPr sz="1600" b="1" dirty="0">
                          <a:solidFill>
                            <a:srgbClr val="FFFFFF"/>
                          </a:solidFill>
                          <a:latin typeface="Trebuchet MS"/>
                          <a:cs typeface="Trebuchet MS"/>
                        </a:rPr>
                        <a:t>CAL_</a:t>
                      </a:r>
                      <a:r>
                        <a:rPr sz="1600" b="1" spc="5" dirty="0">
                          <a:solidFill>
                            <a:srgbClr val="FFFFFF"/>
                          </a:solidFill>
                          <a:latin typeface="Trebuchet MS"/>
                          <a:cs typeface="Trebuchet MS"/>
                        </a:rPr>
                        <a:t>O</a:t>
                      </a:r>
                      <a:r>
                        <a:rPr sz="1600" b="1" dirty="0">
                          <a:solidFill>
                            <a:srgbClr val="FFFFFF"/>
                          </a:solidFill>
                          <a:latin typeface="Trebuchet MS"/>
                          <a:cs typeface="Trebuchet MS"/>
                        </a:rPr>
                        <a:t>NE</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31750">
                        <a:lnSpc>
                          <a:spcPct val="100000"/>
                        </a:lnSpc>
                        <a:spcBef>
                          <a:spcPts val="195"/>
                        </a:spcBef>
                      </a:pPr>
                      <a:r>
                        <a:rPr sz="1600" dirty="0">
                          <a:latin typeface="Trebuchet MS"/>
                          <a:cs typeface="Trebuchet MS"/>
                        </a:rPr>
                        <a:t>A</a:t>
                      </a:r>
                      <a:r>
                        <a:rPr sz="1600" spc="-55" dirty="0">
                          <a:latin typeface="Trebuchet MS"/>
                          <a:cs typeface="Trebuchet MS"/>
                        </a:rPr>
                        <a:t> </a:t>
                      </a:r>
                      <a:r>
                        <a:rPr sz="1600" spc="-5" dirty="0">
                          <a:latin typeface="Trebuchet MS"/>
                          <a:cs typeface="Trebuchet MS"/>
                        </a:rPr>
                        <a:t>w</a:t>
                      </a:r>
                      <a:r>
                        <a:rPr sz="1600" spc="10" dirty="0">
                          <a:latin typeface="Trebuchet MS"/>
                          <a:cs typeface="Trebuchet MS"/>
                        </a:rPr>
                        <a:t>r</a:t>
                      </a:r>
                      <a:r>
                        <a:rPr sz="1600" spc="-5" dirty="0">
                          <a:latin typeface="Trebuchet MS"/>
                          <a:cs typeface="Trebuchet MS"/>
                        </a:rPr>
                        <a:t>i</a:t>
                      </a:r>
                      <a:r>
                        <a:rPr sz="1600" dirty="0">
                          <a:latin typeface="Trebuchet MS"/>
                          <a:cs typeface="Trebuchet MS"/>
                        </a:rPr>
                        <a:t>te</a:t>
                      </a:r>
                      <a:r>
                        <a:rPr sz="1600" spc="55" dirty="0">
                          <a:latin typeface="Trebuchet MS"/>
                          <a:cs typeface="Trebuchet MS"/>
                        </a:rPr>
                        <a:t> </a:t>
                      </a:r>
                      <a:r>
                        <a:rPr sz="1600" spc="-5" dirty="0">
                          <a:latin typeface="Trebuchet MS"/>
                          <a:cs typeface="Trebuchet MS"/>
                        </a:rPr>
                        <a:t>mus</a:t>
                      </a:r>
                      <a:r>
                        <a:rPr sz="1600" dirty="0">
                          <a:latin typeface="Trebuchet MS"/>
                          <a:cs typeface="Trebuchet MS"/>
                        </a:rPr>
                        <a:t>t</a:t>
                      </a:r>
                      <a:r>
                        <a:rPr sz="1600" spc="50" dirty="0">
                          <a:latin typeface="Trebuchet MS"/>
                          <a:cs typeface="Trebuchet MS"/>
                        </a:rPr>
                        <a:t> </a:t>
                      </a:r>
                      <a:r>
                        <a:rPr sz="1600" spc="-5" dirty="0">
                          <a:latin typeface="Trebuchet MS"/>
                          <a:cs typeface="Trebuchet MS"/>
                        </a:rPr>
                        <a:t>b</a:t>
                      </a:r>
                      <a:r>
                        <a:rPr sz="1600" dirty="0">
                          <a:latin typeface="Trebuchet MS"/>
                          <a:cs typeface="Trebuchet MS"/>
                        </a:rPr>
                        <a:t>e</a:t>
                      </a:r>
                      <a:r>
                        <a:rPr sz="1600" spc="50" dirty="0">
                          <a:latin typeface="Trebuchet MS"/>
                          <a:cs typeface="Trebuchet MS"/>
                        </a:rPr>
                        <a:t> </a:t>
                      </a:r>
                      <a:r>
                        <a:rPr sz="1600" dirty="0">
                          <a:latin typeface="Trebuchet MS"/>
                          <a:cs typeface="Trebuchet MS"/>
                        </a:rPr>
                        <a:t>s</a:t>
                      </a:r>
                      <a:r>
                        <a:rPr sz="1600" spc="5" dirty="0">
                          <a:latin typeface="Trebuchet MS"/>
                          <a:cs typeface="Trebuchet MS"/>
                        </a:rPr>
                        <a:t>e</a:t>
                      </a:r>
                      <a:r>
                        <a:rPr sz="1600" spc="-5" dirty="0">
                          <a:latin typeface="Trebuchet MS"/>
                          <a:cs typeface="Trebuchet MS"/>
                        </a:rPr>
                        <a:t>n</a:t>
                      </a:r>
                      <a:r>
                        <a:rPr sz="1600" dirty="0">
                          <a:latin typeface="Trebuchet MS"/>
                          <a:cs typeface="Trebuchet MS"/>
                        </a:rPr>
                        <a:t>t</a:t>
                      </a:r>
                      <a:r>
                        <a:rPr sz="1600" spc="40" dirty="0">
                          <a:latin typeface="Trebuchet MS"/>
                          <a:cs typeface="Trebuchet MS"/>
                        </a:rPr>
                        <a:t> </a:t>
                      </a:r>
                      <a:r>
                        <a:rPr sz="1600" spc="10" dirty="0">
                          <a:latin typeface="Trebuchet MS"/>
                          <a:cs typeface="Trebuchet MS"/>
                        </a:rPr>
                        <a:t>t</a:t>
                      </a:r>
                      <a:r>
                        <a:rPr sz="1600" spc="-5" dirty="0">
                          <a:latin typeface="Trebuchet MS"/>
                          <a:cs typeface="Trebuchet MS"/>
                        </a:rPr>
                        <a:t>o</a:t>
                      </a:r>
                      <a:r>
                        <a:rPr sz="1600" dirty="0">
                          <a:latin typeface="Trebuchet MS"/>
                          <a:cs typeface="Trebuchet MS"/>
                        </a:rPr>
                        <a:t>,</a:t>
                      </a:r>
                      <a:r>
                        <a:rPr sz="1600" spc="35" dirty="0">
                          <a:latin typeface="Trebuchet MS"/>
                          <a:cs typeface="Trebuchet MS"/>
                        </a:rPr>
                        <a:t> </a:t>
                      </a:r>
                      <a:r>
                        <a:rPr sz="1600" spc="-5" dirty="0">
                          <a:latin typeface="Trebuchet MS"/>
                          <a:cs typeface="Trebuchet MS"/>
                        </a:rPr>
                        <a:t>a</a:t>
                      </a:r>
                      <a:r>
                        <a:rPr sz="1600" dirty="0">
                          <a:latin typeface="Trebuchet MS"/>
                          <a:cs typeface="Trebuchet MS"/>
                        </a:rPr>
                        <a:t>nd</a:t>
                      </a:r>
                      <a:r>
                        <a:rPr sz="1600" spc="45" dirty="0">
                          <a:latin typeface="Trebuchet MS"/>
                          <a:cs typeface="Trebuchet MS"/>
                        </a:rPr>
                        <a:t> </a:t>
                      </a:r>
                      <a:r>
                        <a:rPr sz="1600" dirty="0">
                          <a:latin typeface="Trebuchet MS"/>
                          <a:cs typeface="Trebuchet MS"/>
                        </a:rPr>
                        <a:t>su</a:t>
                      </a:r>
                      <a:r>
                        <a:rPr sz="1600" spc="-5" dirty="0">
                          <a:latin typeface="Trebuchet MS"/>
                          <a:cs typeface="Trebuchet MS"/>
                        </a:rPr>
                        <a:t>cc</a:t>
                      </a:r>
                      <a:r>
                        <a:rPr sz="1600" spc="5" dirty="0">
                          <a:latin typeface="Trebuchet MS"/>
                          <a:cs typeface="Trebuchet MS"/>
                        </a:rPr>
                        <a:t>e</a:t>
                      </a:r>
                      <a:r>
                        <a:rPr sz="1600" dirty="0">
                          <a:latin typeface="Trebuchet MS"/>
                          <a:cs typeface="Trebuchet MS"/>
                        </a:rPr>
                        <a:t>ssful</a:t>
                      </a:r>
                      <a:r>
                        <a:rPr sz="1600" spc="-10" dirty="0">
                          <a:latin typeface="Trebuchet MS"/>
                          <a:cs typeface="Trebuchet MS"/>
                        </a:rPr>
                        <a:t>l</a:t>
                      </a:r>
                      <a:r>
                        <a:rPr sz="1600" dirty="0">
                          <a:latin typeface="Trebuchet MS"/>
                          <a:cs typeface="Trebuchet MS"/>
                        </a:rPr>
                        <a:t>y</a:t>
                      </a:r>
                      <a:r>
                        <a:rPr sz="1600" spc="45" dirty="0">
                          <a:latin typeface="Trebuchet MS"/>
                          <a:cs typeface="Trebuchet MS"/>
                        </a:rPr>
                        <a:t> </a:t>
                      </a:r>
                      <a:r>
                        <a:rPr sz="1600" spc="-5" dirty="0">
                          <a:latin typeface="Trebuchet MS"/>
                          <a:cs typeface="Trebuchet MS"/>
                        </a:rPr>
                        <a:t>ack</a:t>
                      </a:r>
                      <a:r>
                        <a:rPr sz="1600" spc="15" dirty="0">
                          <a:latin typeface="Trebuchet MS"/>
                          <a:cs typeface="Trebuchet MS"/>
                        </a:rPr>
                        <a:t>n</a:t>
                      </a:r>
                      <a:r>
                        <a:rPr sz="1600" spc="-5" dirty="0">
                          <a:latin typeface="Trebuchet MS"/>
                          <a:cs typeface="Trebuchet MS"/>
                        </a:rPr>
                        <a:t>o</a:t>
                      </a:r>
                      <a:r>
                        <a:rPr sz="1600" spc="10" dirty="0">
                          <a:latin typeface="Trebuchet MS"/>
                          <a:cs typeface="Trebuchet MS"/>
                        </a:rPr>
                        <a:t>w</a:t>
                      </a:r>
                      <a:r>
                        <a:rPr sz="1600" dirty="0">
                          <a:latin typeface="Trebuchet MS"/>
                          <a:cs typeface="Trebuchet MS"/>
                        </a:rPr>
                        <a:t>ledged</a:t>
                      </a:r>
                      <a:r>
                        <a:rPr sz="1600" spc="35" dirty="0">
                          <a:latin typeface="Trebuchet MS"/>
                          <a:cs typeface="Trebuchet MS"/>
                        </a:rPr>
                        <a:t> </a:t>
                      </a:r>
                      <a:r>
                        <a:rPr sz="1600" spc="-5" dirty="0">
                          <a:latin typeface="Trebuchet MS"/>
                          <a:cs typeface="Trebuchet MS"/>
                        </a:rPr>
                        <a:t>b</a:t>
                      </a:r>
                      <a:r>
                        <a:rPr sz="1600" spc="-190" dirty="0">
                          <a:latin typeface="Trebuchet MS"/>
                          <a:cs typeface="Trebuchet MS"/>
                        </a:rPr>
                        <a:t>y</a:t>
                      </a:r>
                      <a:r>
                        <a:rPr sz="1600" dirty="0">
                          <a:latin typeface="Trebuchet MS"/>
                          <a:cs typeface="Trebuchet MS"/>
                        </a:rPr>
                        <a:t>,</a:t>
                      </a:r>
                      <a:r>
                        <a:rPr sz="1600" spc="35" dirty="0">
                          <a:latin typeface="Trebuchet MS"/>
                          <a:cs typeface="Trebuchet MS"/>
                        </a:rPr>
                        <a:t> </a:t>
                      </a:r>
                      <a:r>
                        <a:rPr sz="1600" dirty="0">
                          <a:latin typeface="Trebuchet MS"/>
                          <a:cs typeface="Trebuchet MS"/>
                        </a:rPr>
                        <a:t>at</a:t>
                      </a:r>
                      <a:r>
                        <a:rPr sz="1600" spc="35" dirty="0">
                          <a:latin typeface="Trebuchet MS"/>
                          <a:cs typeface="Trebuchet MS"/>
                        </a:rPr>
                        <a:t> </a:t>
                      </a:r>
                      <a:r>
                        <a:rPr sz="1600" dirty="0">
                          <a:latin typeface="Trebuchet MS"/>
                          <a:cs typeface="Trebuchet MS"/>
                        </a:rPr>
                        <a:t>le</a:t>
                      </a:r>
                      <a:r>
                        <a:rPr sz="1600" spc="10" dirty="0">
                          <a:latin typeface="Trebuchet MS"/>
                          <a:cs typeface="Trebuchet MS"/>
                        </a:rPr>
                        <a:t>a</a:t>
                      </a:r>
                      <a:r>
                        <a:rPr sz="1600" dirty="0">
                          <a:latin typeface="Trebuchet MS"/>
                          <a:cs typeface="Trebuchet MS"/>
                        </a:rPr>
                        <a:t>st</a:t>
                      </a:r>
                      <a:r>
                        <a:rPr sz="1600" spc="50" dirty="0">
                          <a:latin typeface="Trebuchet MS"/>
                          <a:cs typeface="Trebuchet MS"/>
                        </a:rPr>
                        <a:t> </a:t>
                      </a:r>
                      <a:r>
                        <a:rPr sz="1600" spc="-5" dirty="0">
                          <a:latin typeface="Trebuchet MS"/>
                          <a:cs typeface="Trebuchet MS"/>
                        </a:rPr>
                        <a:t>one</a:t>
                      </a:r>
                      <a:endParaRPr sz="1600">
                        <a:latin typeface="Trebuchet MS"/>
                        <a:cs typeface="Trebuchet MS"/>
                      </a:endParaRPr>
                    </a:p>
                    <a:p>
                      <a:pPr marL="31750">
                        <a:lnSpc>
                          <a:spcPct val="100000"/>
                        </a:lnSpc>
                        <a:spcBef>
                          <a:spcPts val="140"/>
                        </a:spcBef>
                      </a:pPr>
                      <a:r>
                        <a:rPr sz="1600" dirty="0">
                          <a:latin typeface="Trebuchet MS"/>
                          <a:cs typeface="Trebuchet MS"/>
                        </a:rPr>
                        <a:t>re</a:t>
                      </a:r>
                      <a:r>
                        <a:rPr sz="1600" spc="-5" dirty="0">
                          <a:latin typeface="Trebuchet MS"/>
                          <a:cs typeface="Trebuchet MS"/>
                        </a:rPr>
                        <a:t>p</a:t>
                      </a:r>
                      <a:r>
                        <a:rPr sz="1600" spc="-10" dirty="0">
                          <a:latin typeface="Trebuchet MS"/>
                          <a:cs typeface="Trebuchet MS"/>
                        </a:rPr>
                        <a:t>l</a:t>
                      </a:r>
                      <a:r>
                        <a:rPr sz="1600" spc="-5" dirty="0">
                          <a:latin typeface="Trebuchet MS"/>
                          <a:cs typeface="Trebuchet MS"/>
                        </a:rPr>
                        <a:t>ic</a:t>
                      </a:r>
                      <a:r>
                        <a:rPr sz="1600" dirty="0">
                          <a:latin typeface="Trebuchet MS"/>
                          <a:cs typeface="Trebuchet MS"/>
                        </a:rPr>
                        <a:t>a</a:t>
                      </a:r>
                      <a:r>
                        <a:rPr sz="1600" spc="10" dirty="0">
                          <a:latin typeface="Trebuchet MS"/>
                          <a:cs typeface="Trebuchet MS"/>
                        </a:rPr>
                        <a:t> </a:t>
                      </a:r>
                      <a:r>
                        <a:rPr sz="1600" spc="-5" dirty="0">
                          <a:latin typeface="Trebuchet MS"/>
                          <a:cs typeface="Trebuchet MS"/>
                        </a:rPr>
                        <a:t>nod</a:t>
                      </a:r>
                      <a:r>
                        <a:rPr sz="1600" dirty="0">
                          <a:latin typeface="Trebuchet MS"/>
                          <a:cs typeface="Trebuchet MS"/>
                        </a:rPr>
                        <a:t>e</a:t>
                      </a:r>
                      <a:r>
                        <a:rPr sz="1600" spc="15" dirty="0">
                          <a:latin typeface="Trebuchet MS"/>
                          <a:cs typeface="Trebuchet MS"/>
                        </a:rPr>
                        <a:t> </a:t>
                      </a:r>
                      <a:r>
                        <a:rPr sz="1600" dirty="0">
                          <a:latin typeface="Trebuchet MS"/>
                          <a:cs typeface="Trebuchet MS"/>
                        </a:rPr>
                        <a:t>in</a:t>
                      </a:r>
                      <a:r>
                        <a:rPr sz="1600" spc="10" dirty="0">
                          <a:latin typeface="Trebuchet MS"/>
                          <a:cs typeface="Trebuchet MS"/>
                        </a:rPr>
                        <a:t> </a:t>
                      </a:r>
                      <a:r>
                        <a:rPr sz="1600" dirty="0">
                          <a:latin typeface="Trebuchet MS"/>
                          <a:cs typeface="Trebuchet MS"/>
                        </a:rPr>
                        <a:t>the</a:t>
                      </a:r>
                      <a:r>
                        <a:rPr sz="1600" spc="15" dirty="0">
                          <a:latin typeface="Trebuchet MS"/>
                          <a:cs typeface="Trebuchet MS"/>
                        </a:rPr>
                        <a:t> </a:t>
                      </a:r>
                      <a:r>
                        <a:rPr sz="1600" dirty="0">
                          <a:latin typeface="Trebuchet MS"/>
                          <a:cs typeface="Trebuchet MS"/>
                        </a:rPr>
                        <a:t>l</a:t>
                      </a:r>
                      <a:r>
                        <a:rPr sz="1600" spc="-10" dirty="0">
                          <a:latin typeface="Trebuchet MS"/>
                          <a:cs typeface="Trebuchet MS"/>
                        </a:rPr>
                        <a:t>o</a:t>
                      </a:r>
                      <a:r>
                        <a:rPr sz="1600" spc="-5" dirty="0">
                          <a:latin typeface="Trebuchet MS"/>
                          <a:cs typeface="Trebuchet MS"/>
                        </a:rPr>
                        <a:t>ca</a:t>
                      </a:r>
                      <a:r>
                        <a:rPr sz="1600" dirty="0">
                          <a:latin typeface="Trebuchet MS"/>
                          <a:cs typeface="Trebuchet MS"/>
                        </a:rPr>
                        <a:t>l</a:t>
                      </a:r>
                      <a:r>
                        <a:rPr sz="1600" spc="20" dirty="0">
                          <a:latin typeface="Trebuchet MS"/>
                          <a:cs typeface="Trebuchet MS"/>
                        </a:rPr>
                        <a:t> </a:t>
                      </a:r>
                      <a:r>
                        <a:rPr sz="1600" spc="-5" dirty="0">
                          <a:latin typeface="Trebuchet MS"/>
                          <a:cs typeface="Trebuchet MS"/>
                        </a:rPr>
                        <a:t>dat</a:t>
                      </a:r>
                      <a:r>
                        <a:rPr sz="1600" dirty="0">
                          <a:latin typeface="Trebuchet MS"/>
                          <a:cs typeface="Trebuchet MS"/>
                        </a:rPr>
                        <a:t>a</a:t>
                      </a:r>
                      <a:r>
                        <a:rPr sz="1600" spc="-5" dirty="0">
                          <a:latin typeface="Trebuchet MS"/>
                          <a:cs typeface="Trebuchet MS"/>
                        </a:rPr>
                        <a:t> c</a:t>
                      </a:r>
                      <a:r>
                        <a:rPr sz="1600" dirty="0">
                          <a:latin typeface="Trebuchet MS"/>
                          <a:cs typeface="Trebuchet MS"/>
                        </a:rPr>
                        <a:t>e</a:t>
                      </a:r>
                      <a:r>
                        <a:rPr sz="1600" spc="-5" dirty="0">
                          <a:latin typeface="Trebuchet MS"/>
                          <a:cs typeface="Trebuchet MS"/>
                        </a:rPr>
                        <a:t>n</a:t>
                      </a:r>
                      <a:r>
                        <a:rPr sz="1600" dirty="0">
                          <a:latin typeface="Trebuchet MS"/>
                          <a:cs typeface="Trebuchet MS"/>
                        </a:rPr>
                        <a:t>te</a:t>
                      </a:r>
                      <a:r>
                        <a:rPr sz="1600" spc="-210" dirty="0">
                          <a:latin typeface="Trebuchet MS"/>
                          <a:cs typeface="Trebuchet MS"/>
                        </a:rPr>
                        <a:t>r</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3" name="object 3"/>
          <p:cNvSpPr txBox="1"/>
          <p:nvPr/>
        </p:nvSpPr>
        <p:spPr>
          <a:xfrm>
            <a:off x="3609213" y="3274186"/>
            <a:ext cx="2174240" cy="375920"/>
          </a:xfrm>
          <a:prstGeom prst="rect">
            <a:avLst/>
          </a:prstGeom>
        </p:spPr>
        <p:txBody>
          <a:bodyPr vert="horz" wrap="square" lIns="0" tIns="0" rIns="0" bIns="0" rtlCol="0">
            <a:spAutoFit/>
          </a:bodyPr>
          <a:lstStyle/>
          <a:p>
            <a:pPr marL="12700">
              <a:lnSpc>
                <a:spcPct val="100000"/>
              </a:lnSpc>
            </a:pPr>
            <a:r>
              <a:rPr sz="2400" b="1" spc="-5" dirty="0">
                <a:solidFill>
                  <a:srgbClr val="0E6EC5"/>
                </a:solidFill>
                <a:latin typeface="Trebuchet MS"/>
                <a:cs typeface="Trebuchet MS"/>
              </a:rPr>
              <a:t>CQL</a:t>
            </a:r>
            <a:r>
              <a:rPr sz="2400" b="1" spc="-100" dirty="0">
                <a:solidFill>
                  <a:srgbClr val="0E6EC5"/>
                </a:solidFill>
                <a:latin typeface="Trebuchet MS"/>
                <a:cs typeface="Trebuchet MS"/>
              </a:rPr>
              <a:t> </a:t>
            </a:r>
            <a:r>
              <a:rPr sz="2400" b="1" spc="-5" dirty="0">
                <a:solidFill>
                  <a:srgbClr val="0E6EC5"/>
                </a:solidFill>
                <a:latin typeface="Trebuchet MS"/>
                <a:cs typeface="Trebuchet MS"/>
              </a:rPr>
              <a:t>D</a:t>
            </a:r>
            <a:r>
              <a:rPr sz="2400" b="1" dirty="0">
                <a:solidFill>
                  <a:srgbClr val="0E6EC5"/>
                </a:solidFill>
                <a:latin typeface="Trebuchet MS"/>
                <a:cs typeface="Trebuchet MS"/>
              </a:rPr>
              <a:t>a</a:t>
            </a:r>
            <a:r>
              <a:rPr sz="2400" b="1" spc="-5" dirty="0">
                <a:solidFill>
                  <a:srgbClr val="0E6EC5"/>
                </a:solidFill>
                <a:latin typeface="Trebuchet MS"/>
                <a:cs typeface="Trebuchet MS"/>
              </a:rPr>
              <a:t>t</a:t>
            </a:r>
            <a:r>
              <a:rPr sz="2400" b="1" dirty="0">
                <a:solidFill>
                  <a:srgbClr val="0E6EC5"/>
                </a:solidFill>
                <a:latin typeface="Trebuchet MS"/>
                <a:cs typeface="Trebuchet MS"/>
              </a:rPr>
              <a:t>a</a:t>
            </a:r>
            <a:r>
              <a:rPr sz="2400" b="1" spc="-25" dirty="0">
                <a:solidFill>
                  <a:srgbClr val="0E6EC5"/>
                </a:solidFill>
                <a:latin typeface="Trebuchet MS"/>
                <a:cs typeface="Trebuchet MS"/>
              </a:rPr>
              <a:t> </a:t>
            </a:r>
            <a:r>
              <a:rPr sz="2400" b="1" spc="-10" dirty="0">
                <a:solidFill>
                  <a:srgbClr val="0E6EC5"/>
                </a:solidFill>
                <a:latin typeface="Trebuchet MS"/>
                <a:cs typeface="Trebuchet MS"/>
              </a:rPr>
              <a:t>types</a:t>
            </a:r>
            <a:endParaRPr sz="2400">
              <a:latin typeface="Trebuchet MS"/>
              <a:cs typeface="Trebuchet MS"/>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7133" y="548004"/>
            <a:ext cx="2175510" cy="375920"/>
          </a:xfrm>
          <a:prstGeom prst="rect">
            <a:avLst/>
          </a:prstGeom>
        </p:spPr>
        <p:txBody>
          <a:bodyPr vert="horz" wrap="square" lIns="0" tIns="0" rIns="0" bIns="0" rtlCol="0">
            <a:spAutoFit/>
          </a:bodyPr>
          <a:lstStyle/>
          <a:p>
            <a:pPr marL="12700">
              <a:lnSpc>
                <a:spcPct val="100000"/>
              </a:lnSpc>
            </a:pPr>
            <a:r>
              <a:rPr dirty="0"/>
              <a:t>CQL</a:t>
            </a:r>
            <a:r>
              <a:rPr spc="-100" dirty="0"/>
              <a:t> </a:t>
            </a:r>
            <a:r>
              <a:rPr dirty="0"/>
              <a:t>Data</a:t>
            </a:r>
            <a:r>
              <a:rPr spc="-25" dirty="0"/>
              <a:t> </a:t>
            </a:r>
            <a:r>
              <a:rPr spc="-5" dirty="0"/>
              <a:t>types</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graphicFrame>
        <p:nvGraphicFramePr>
          <p:cNvPr id="3" name="object 3"/>
          <p:cNvGraphicFramePr>
            <a:graphicFrameLocks noGrp="1"/>
          </p:cNvGraphicFramePr>
          <p:nvPr/>
        </p:nvGraphicFramePr>
        <p:xfrm>
          <a:off x="831850" y="1518666"/>
          <a:ext cx="7420736" cy="4402412"/>
        </p:xfrm>
        <a:graphic>
          <a:graphicData uri="http://schemas.openxmlformats.org/drawingml/2006/table">
            <a:tbl>
              <a:tblPr firstRow="1" bandRow="1">
                <a:tableStyleId>{2D5ABB26-0587-4C30-8999-92F81FD0307C}</a:tableStyleId>
              </a:tblPr>
              <a:tblGrid>
                <a:gridCol w="2294636">
                  <a:extLst>
                    <a:ext uri="{9D8B030D-6E8A-4147-A177-3AD203B41FA5}">
                      <a16:colId xmlns:a16="http://schemas.microsoft.com/office/drawing/2014/main" val="20000"/>
                    </a:ext>
                  </a:extLst>
                </a:gridCol>
                <a:gridCol w="5126100">
                  <a:extLst>
                    <a:ext uri="{9D8B030D-6E8A-4147-A177-3AD203B41FA5}">
                      <a16:colId xmlns:a16="http://schemas.microsoft.com/office/drawing/2014/main" val="20001"/>
                    </a:ext>
                  </a:extLst>
                </a:gridCol>
              </a:tblGrid>
              <a:tr h="293497">
                <a:tc>
                  <a:txBody>
                    <a:bodyPr/>
                    <a:lstStyle/>
                    <a:p>
                      <a:pPr marL="62230">
                        <a:lnSpc>
                          <a:spcPts val="2039"/>
                        </a:lnSpc>
                      </a:pPr>
                      <a:r>
                        <a:rPr sz="1800" b="1" spc="-5" dirty="0">
                          <a:solidFill>
                            <a:srgbClr val="FFFFFF"/>
                          </a:solidFill>
                          <a:latin typeface="Trebuchet MS"/>
                          <a:cs typeface="Trebuchet MS"/>
                        </a:rPr>
                        <a:t>I</a:t>
                      </a:r>
                      <a:r>
                        <a:rPr sz="1800" b="1" spc="5" dirty="0">
                          <a:solidFill>
                            <a:srgbClr val="FFFFFF"/>
                          </a:solidFill>
                          <a:latin typeface="Trebuchet MS"/>
                          <a:cs typeface="Trebuchet MS"/>
                        </a:rPr>
                        <a:t>n</a:t>
                      </a:r>
                      <a:r>
                        <a:rPr sz="1800" b="1" dirty="0">
                          <a:solidFill>
                            <a:srgbClr val="FFFFFF"/>
                          </a:solidFill>
                          <a:latin typeface="Trebuchet MS"/>
                          <a:cs typeface="Trebuchet MS"/>
                        </a:rPr>
                        <a:t>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c>
                  <a:txBody>
                    <a:bodyPr/>
                    <a:lstStyle/>
                    <a:p>
                      <a:pPr marL="62230">
                        <a:lnSpc>
                          <a:spcPts val="2039"/>
                        </a:lnSpc>
                      </a:pPr>
                      <a:r>
                        <a:rPr sz="1800" b="1" dirty="0">
                          <a:solidFill>
                            <a:srgbClr val="FFFFFF"/>
                          </a:solidFill>
                          <a:latin typeface="Trebuchet MS"/>
                          <a:cs typeface="Trebuchet MS"/>
                        </a:rPr>
                        <a:t>32</a:t>
                      </a:r>
                      <a:r>
                        <a:rPr sz="1800" b="1" spc="-15" dirty="0">
                          <a:solidFill>
                            <a:srgbClr val="FFFFFF"/>
                          </a:solidFill>
                          <a:latin typeface="Trebuchet MS"/>
                          <a:cs typeface="Trebuchet MS"/>
                        </a:rPr>
                        <a:t> </a:t>
                      </a:r>
                      <a:r>
                        <a:rPr sz="1800" b="1" dirty="0">
                          <a:solidFill>
                            <a:srgbClr val="FFFFFF"/>
                          </a:solidFill>
                          <a:latin typeface="Trebuchet MS"/>
                          <a:cs typeface="Trebuchet MS"/>
                        </a:rPr>
                        <a:t>bit</a:t>
                      </a:r>
                      <a:r>
                        <a:rPr sz="1800" b="1" spc="-10" dirty="0">
                          <a:solidFill>
                            <a:srgbClr val="FFFFFF"/>
                          </a:solidFill>
                          <a:latin typeface="Trebuchet MS"/>
                          <a:cs typeface="Trebuchet MS"/>
                        </a:rPr>
                        <a:t> </a:t>
                      </a:r>
                      <a:r>
                        <a:rPr sz="1800" b="1" dirty="0">
                          <a:solidFill>
                            <a:srgbClr val="FFFFFF"/>
                          </a:solidFill>
                          <a:latin typeface="Trebuchet MS"/>
                          <a:cs typeface="Trebuchet MS"/>
                        </a:rPr>
                        <a:t>signed</a:t>
                      </a:r>
                      <a:r>
                        <a:rPr sz="1800" b="1" spc="-5" dirty="0">
                          <a:solidFill>
                            <a:srgbClr val="FFFFFF"/>
                          </a:solidFill>
                          <a:latin typeface="Trebuchet MS"/>
                          <a:cs typeface="Trebuchet MS"/>
                        </a:rPr>
                        <a:t> i</a:t>
                      </a:r>
                      <a:r>
                        <a:rPr sz="1800" b="1" spc="5" dirty="0">
                          <a:solidFill>
                            <a:srgbClr val="FFFFFF"/>
                          </a:solidFill>
                          <a:latin typeface="Trebuchet MS"/>
                          <a:cs typeface="Trebuchet MS"/>
                        </a:rPr>
                        <a:t>n</a:t>
                      </a:r>
                      <a:r>
                        <a:rPr sz="1800" b="1" spc="-5" dirty="0">
                          <a:solidFill>
                            <a:srgbClr val="FFFFFF"/>
                          </a:solidFill>
                          <a:latin typeface="Trebuchet MS"/>
                          <a:cs typeface="Trebuchet MS"/>
                        </a:rPr>
                        <a:t>t</a:t>
                      </a:r>
                      <a:r>
                        <a:rPr sz="1800" b="1" spc="-10" dirty="0">
                          <a:solidFill>
                            <a:srgbClr val="FFFFFF"/>
                          </a:solidFill>
                          <a:latin typeface="Trebuchet MS"/>
                          <a:cs typeface="Trebuchet MS"/>
                        </a:rPr>
                        <a:t>e</a:t>
                      </a:r>
                      <a:r>
                        <a:rPr sz="1800" b="1" dirty="0">
                          <a:solidFill>
                            <a:srgbClr val="FFFFFF"/>
                          </a:solidFill>
                          <a:latin typeface="Trebuchet MS"/>
                          <a:cs typeface="Trebuchet MS"/>
                        </a:rPr>
                        <a:t>g</a:t>
                      </a:r>
                      <a:r>
                        <a:rPr sz="1800" b="1" spc="-10" dirty="0">
                          <a:solidFill>
                            <a:srgbClr val="FFFFFF"/>
                          </a:solidFill>
                          <a:latin typeface="Trebuchet MS"/>
                          <a:cs typeface="Trebuchet MS"/>
                        </a:rPr>
                        <a:t>e</a:t>
                      </a:r>
                      <a:r>
                        <a:rPr sz="1800" b="1" dirty="0">
                          <a:solidFill>
                            <a:srgbClr val="FFFFFF"/>
                          </a:solidFill>
                          <a:latin typeface="Trebuchet MS"/>
                          <a:cs typeface="Trebuchet MS"/>
                        </a:rPr>
                        <a:t>r</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extLst>
                  <a:ext uri="{0D108BD9-81ED-4DB2-BD59-A6C34878D82A}">
                    <a16:rowId xmlns:a16="http://schemas.microsoft.com/office/drawing/2014/main" val="10000"/>
                  </a:ext>
                </a:extLst>
              </a:tr>
              <a:tr h="293497">
                <a:tc>
                  <a:txBody>
                    <a:bodyPr/>
                    <a:lstStyle/>
                    <a:p>
                      <a:pPr marL="62230">
                        <a:lnSpc>
                          <a:spcPts val="1939"/>
                        </a:lnSpc>
                      </a:pPr>
                      <a:r>
                        <a:rPr sz="1800" b="1" spc="-5" dirty="0">
                          <a:solidFill>
                            <a:srgbClr val="FFFFFF"/>
                          </a:solidFill>
                          <a:latin typeface="Trebuchet MS"/>
                          <a:cs typeface="Trebuchet MS"/>
                        </a:rPr>
                        <a:t>Bigi</a:t>
                      </a:r>
                      <a:r>
                        <a:rPr sz="1800" b="1" dirty="0">
                          <a:solidFill>
                            <a:srgbClr val="FFFFFF"/>
                          </a:solidFill>
                          <a:latin typeface="Trebuchet MS"/>
                          <a:cs typeface="Trebuchet MS"/>
                        </a:rPr>
                        <a:t>nt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E6EC5"/>
                    </a:solidFill>
                  </a:tcPr>
                </a:tc>
                <a:tc>
                  <a:txBody>
                    <a:bodyPr/>
                    <a:lstStyle/>
                    <a:p>
                      <a:pPr marL="62230">
                        <a:lnSpc>
                          <a:spcPts val="1939"/>
                        </a:lnSpc>
                      </a:pPr>
                      <a:r>
                        <a:rPr sz="1800" dirty="0">
                          <a:latin typeface="Trebuchet MS"/>
                          <a:cs typeface="Trebuchet MS"/>
                        </a:rPr>
                        <a:t>64 b</a:t>
                      </a:r>
                      <a:r>
                        <a:rPr sz="1800" spc="-5" dirty="0">
                          <a:latin typeface="Trebuchet MS"/>
                          <a:cs typeface="Trebuchet MS"/>
                        </a:rPr>
                        <a:t>i</a:t>
                      </a:r>
                      <a:r>
                        <a:rPr sz="1800" dirty="0">
                          <a:latin typeface="Trebuchet MS"/>
                          <a:cs typeface="Trebuchet MS"/>
                        </a:rPr>
                        <a:t>t</a:t>
                      </a:r>
                      <a:r>
                        <a:rPr sz="1800" spc="-15" dirty="0">
                          <a:latin typeface="Trebuchet MS"/>
                          <a:cs typeface="Trebuchet MS"/>
                        </a:rPr>
                        <a:t> </a:t>
                      </a:r>
                      <a:r>
                        <a:rPr sz="1800" dirty="0">
                          <a:latin typeface="Trebuchet MS"/>
                          <a:cs typeface="Trebuchet MS"/>
                        </a:rPr>
                        <a:t>signed</a:t>
                      </a:r>
                      <a:r>
                        <a:rPr sz="1800" spc="-10" dirty="0">
                          <a:latin typeface="Trebuchet MS"/>
                          <a:cs typeface="Trebuchet MS"/>
                        </a:rPr>
                        <a:t> </a:t>
                      </a:r>
                      <a:r>
                        <a:rPr sz="1800" dirty="0">
                          <a:latin typeface="Trebuchet MS"/>
                          <a:cs typeface="Trebuchet MS"/>
                        </a:rPr>
                        <a:t>l</a:t>
                      </a:r>
                      <a:r>
                        <a:rPr sz="1800" spc="-10" dirty="0">
                          <a:latin typeface="Trebuchet MS"/>
                          <a:cs typeface="Trebuchet MS"/>
                        </a:rPr>
                        <a:t>o</a:t>
                      </a:r>
                      <a:r>
                        <a:rPr sz="1800" spc="-5" dirty="0">
                          <a:latin typeface="Trebuchet MS"/>
                          <a:cs typeface="Trebuchet MS"/>
                        </a:rPr>
                        <a:t>ng</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1"/>
                  </a:ext>
                </a:extLst>
              </a:tr>
              <a:tr h="293497">
                <a:tc>
                  <a:txBody>
                    <a:bodyPr/>
                    <a:lstStyle/>
                    <a:p>
                      <a:pPr marL="62230">
                        <a:lnSpc>
                          <a:spcPts val="2039"/>
                        </a:lnSpc>
                      </a:pPr>
                      <a:r>
                        <a:rPr sz="1800" b="1" spc="-5" dirty="0">
                          <a:solidFill>
                            <a:srgbClr val="FFFFFF"/>
                          </a:solidFill>
                          <a:latin typeface="Trebuchet MS"/>
                          <a:cs typeface="Trebuchet MS"/>
                        </a:rPr>
                        <a:t>D</a:t>
                      </a:r>
                      <a:r>
                        <a:rPr sz="1800" b="1" dirty="0">
                          <a:solidFill>
                            <a:srgbClr val="FFFFFF"/>
                          </a:solidFill>
                          <a:latin typeface="Trebuchet MS"/>
                          <a:cs typeface="Trebuchet MS"/>
                        </a:rPr>
                        <a:t>ouble</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39"/>
                        </a:lnSpc>
                      </a:pPr>
                      <a:r>
                        <a:rPr sz="1800" dirty="0">
                          <a:latin typeface="Trebuchet MS"/>
                          <a:cs typeface="Trebuchet MS"/>
                        </a:rPr>
                        <a:t>64</a:t>
                      </a:r>
                      <a:r>
                        <a:rPr sz="1800" spc="-5" dirty="0">
                          <a:latin typeface="Trebuchet MS"/>
                          <a:cs typeface="Trebuchet MS"/>
                        </a:rPr>
                        <a:t>-</a:t>
                      </a:r>
                      <a:r>
                        <a:rPr sz="1800" dirty="0">
                          <a:latin typeface="Trebuchet MS"/>
                          <a:cs typeface="Trebuchet MS"/>
                        </a:rPr>
                        <a:t>b</a:t>
                      </a:r>
                      <a:r>
                        <a:rPr sz="1800" spc="-5" dirty="0">
                          <a:latin typeface="Trebuchet MS"/>
                          <a:cs typeface="Trebuchet MS"/>
                        </a:rPr>
                        <a:t>i</a:t>
                      </a:r>
                      <a:r>
                        <a:rPr sz="1800" dirty="0">
                          <a:latin typeface="Trebuchet MS"/>
                          <a:cs typeface="Trebuchet MS"/>
                        </a:rPr>
                        <a:t>t</a:t>
                      </a:r>
                      <a:r>
                        <a:rPr sz="1800" spc="-5" dirty="0">
                          <a:latin typeface="Trebuchet MS"/>
                          <a:cs typeface="Trebuchet MS"/>
                        </a:rPr>
                        <a:t> IEEE-</a:t>
                      </a:r>
                      <a:r>
                        <a:rPr sz="1800" dirty="0">
                          <a:latin typeface="Trebuchet MS"/>
                          <a:cs typeface="Trebuchet MS"/>
                        </a:rPr>
                        <a:t>754</a:t>
                      </a:r>
                      <a:r>
                        <a:rPr sz="1800" spc="10" dirty="0">
                          <a:latin typeface="Trebuchet MS"/>
                          <a:cs typeface="Trebuchet MS"/>
                        </a:rPr>
                        <a:t> </a:t>
                      </a:r>
                      <a:r>
                        <a:rPr sz="1800" spc="-5" dirty="0">
                          <a:latin typeface="Trebuchet MS"/>
                          <a:cs typeface="Trebuchet MS"/>
                        </a:rPr>
                        <a:t>f</a:t>
                      </a:r>
                      <a:r>
                        <a:rPr sz="1800" dirty="0">
                          <a:latin typeface="Trebuchet MS"/>
                          <a:cs typeface="Trebuchet MS"/>
                        </a:rPr>
                        <a:t>l</a:t>
                      </a:r>
                      <a:r>
                        <a:rPr sz="1800" spc="-10" dirty="0">
                          <a:latin typeface="Trebuchet MS"/>
                          <a:cs typeface="Trebuchet MS"/>
                        </a:rPr>
                        <a:t>o</a:t>
                      </a:r>
                      <a:r>
                        <a:rPr sz="1800" spc="-5" dirty="0">
                          <a:latin typeface="Trebuchet MS"/>
                          <a:cs typeface="Trebuchet MS"/>
                        </a:rPr>
                        <a:t>atin</a:t>
                      </a:r>
                      <a:r>
                        <a:rPr sz="1800" dirty="0">
                          <a:latin typeface="Trebuchet MS"/>
                          <a:cs typeface="Trebuchet MS"/>
                        </a:rPr>
                        <a:t>g</a:t>
                      </a:r>
                      <a:r>
                        <a:rPr sz="1800" spc="-5" dirty="0">
                          <a:latin typeface="Trebuchet MS"/>
                          <a:cs typeface="Trebuchet MS"/>
                        </a:rPr>
                        <a:t> </a:t>
                      </a:r>
                      <a:r>
                        <a:rPr sz="1800" dirty="0">
                          <a:latin typeface="Trebuchet MS"/>
                          <a:cs typeface="Trebuchet MS"/>
                        </a:rPr>
                        <a:t>p</a:t>
                      </a:r>
                      <a:r>
                        <a:rPr sz="1800" spc="-10" dirty="0">
                          <a:latin typeface="Trebuchet MS"/>
                          <a:cs typeface="Trebuchet MS"/>
                        </a:rPr>
                        <a:t>o</a:t>
                      </a:r>
                      <a:r>
                        <a:rPr sz="1800" spc="-5" dirty="0">
                          <a:latin typeface="Trebuchet MS"/>
                          <a:cs typeface="Trebuchet MS"/>
                        </a:rPr>
                        <a:t>int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2"/>
                  </a:ext>
                </a:extLst>
              </a:tr>
              <a:tr h="293496">
                <a:tc>
                  <a:txBody>
                    <a:bodyPr/>
                    <a:lstStyle/>
                    <a:p>
                      <a:pPr marL="62230">
                        <a:lnSpc>
                          <a:spcPts val="2045"/>
                        </a:lnSpc>
                      </a:pPr>
                      <a:r>
                        <a:rPr sz="1800" b="1" dirty="0">
                          <a:solidFill>
                            <a:srgbClr val="FFFFFF"/>
                          </a:solidFill>
                          <a:latin typeface="Trebuchet MS"/>
                          <a:cs typeface="Trebuchet MS"/>
                        </a:rPr>
                        <a:t>Float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45"/>
                        </a:lnSpc>
                      </a:pPr>
                      <a:r>
                        <a:rPr sz="1800" dirty="0">
                          <a:latin typeface="Trebuchet MS"/>
                          <a:cs typeface="Trebuchet MS"/>
                        </a:rPr>
                        <a:t>32</a:t>
                      </a:r>
                      <a:r>
                        <a:rPr sz="1800" spc="-5" dirty="0">
                          <a:latin typeface="Trebuchet MS"/>
                          <a:cs typeface="Trebuchet MS"/>
                        </a:rPr>
                        <a:t>-</a:t>
                      </a:r>
                      <a:r>
                        <a:rPr sz="1800" dirty="0">
                          <a:latin typeface="Trebuchet MS"/>
                          <a:cs typeface="Trebuchet MS"/>
                        </a:rPr>
                        <a:t>b</a:t>
                      </a:r>
                      <a:r>
                        <a:rPr sz="1800" spc="-5" dirty="0">
                          <a:latin typeface="Trebuchet MS"/>
                          <a:cs typeface="Trebuchet MS"/>
                        </a:rPr>
                        <a:t>i</a:t>
                      </a:r>
                      <a:r>
                        <a:rPr sz="1800" dirty="0">
                          <a:latin typeface="Trebuchet MS"/>
                          <a:cs typeface="Trebuchet MS"/>
                        </a:rPr>
                        <a:t>t</a:t>
                      </a:r>
                      <a:r>
                        <a:rPr sz="1800" spc="-5" dirty="0">
                          <a:latin typeface="Trebuchet MS"/>
                          <a:cs typeface="Trebuchet MS"/>
                        </a:rPr>
                        <a:t> IEEE-</a:t>
                      </a:r>
                      <a:r>
                        <a:rPr sz="1800" dirty="0">
                          <a:latin typeface="Trebuchet MS"/>
                          <a:cs typeface="Trebuchet MS"/>
                        </a:rPr>
                        <a:t>754</a:t>
                      </a:r>
                      <a:r>
                        <a:rPr sz="1800" spc="10" dirty="0">
                          <a:latin typeface="Trebuchet MS"/>
                          <a:cs typeface="Trebuchet MS"/>
                        </a:rPr>
                        <a:t> </a:t>
                      </a:r>
                      <a:r>
                        <a:rPr sz="1800" spc="-5" dirty="0">
                          <a:latin typeface="Trebuchet MS"/>
                          <a:cs typeface="Trebuchet MS"/>
                        </a:rPr>
                        <a:t>f</a:t>
                      </a:r>
                      <a:r>
                        <a:rPr sz="1800" dirty="0">
                          <a:latin typeface="Trebuchet MS"/>
                          <a:cs typeface="Trebuchet MS"/>
                        </a:rPr>
                        <a:t>l</a:t>
                      </a:r>
                      <a:r>
                        <a:rPr sz="1800" spc="-10" dirty="0">
                          <a:latin typeface="Trebuchet MS"/>
                          <a:cs typeface="Trebuchet MS"/>
                        </a:rPr>
                        <a:t>o</a:t>
                      </a:r>
                      <a:r>
                        <a:rPr sz="1800" spc="-5" dirty="0">
                          <a:latin typeface="Trebuchet MS"/>
                          <a:cs typeface="Trebuchet MS"/>
                        </a:rPr>
                        <a:t>atin</a:t>
                      </a:r>
                      <a:r>
                        <a:rPr sz="1800" dirty="0">
                          <a:latin typeface="Trebuchet MS"/>
                          <a:cs typeface="Trebuchet MS"/>
                        </a:rPr>
                        <a:t>g</a:t>
                      </a:r>
                      <a:r>
                        <a:rPr sz="1800" spc="-5" dirty="0">
                          <a:latin typeface="Trebuchet MS"/>
                          <a:cs typeface="Trebuchet MS"/>
                        </a:rPr>
                        <a:t> </a:t>
                      </a:r>
                      <a:r>
                        <a:rPr sz="1800" dirty="0">
                          <a:latin typeface="Trebuchet MS"/>
                          <a:cs typeface="Trebuchet MS"/>
                        </a:rPr>
                        <a:t>p</a:t>
                      </a:r>
                      <a:r>
                        <a:rPr sz="1800" spc="-10" dirty="0">
                          <a:latin typeface="Trebuchet MS"/>
                          <a:cs typeface="Trebuchet MS"/>
                        </a:rPr>
                        <a:t>o</a:t>
                      </a:r>
                      <a:r>
                        <a:rPr sz="1800" spc="-5" dirty="0">
                          <a:latin typeface="Trebuchet MS"/>
                          <a:cs typeface="Trebuchet MS"/>
                        </a:rPr>
                        <a:t>int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3"/>
                  </a:ext>
                </a:extLst>
              </a:tr>
              <a:tr h="293497">
                <a:tc>
                  <a:txBody>
                    <a:bodyPr/>
                    <a:lstStyle/>
                    <a:p>
                      <a:pPr marL="62230">
                        <a:lnSpc>
                          <a:spcPts val="2045"/>
                        </a:lnSpc>
                      </a:pPr>
                      <a:r>
                        <a:rPr sz="1800" b="1" spc="-5" dirty="0">
                          <a:solidFill>
                            <a:srgbClr val="FFFFFF"/>
                          </a:solidFill>
                          <a:latin typeface="Trebuchet MS"/>
                          <a:cs typeface="Trebuchet MS"/>
                        </a:rPr>
                        <a:t>Boole</a:t>
                      </a:r>
                      <a:r>
                        <a:rPr sz="1800" b="1" dirty="0">
                          <a:solidFill>
                            <a:srgbClr val="FFFFFF"/>
                          </a:solidFill>
                          <a:latin typeface="Trebuchet MS"/>
                          <a:cs typeface="Trebuchet MS"/>
                        </a:rPr>
                        <a:t>an</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45"/>
                        </a:lnSpc>
                      </a:pPr>
                      <a:r>
                        <a:rPr sz="1800" spc="-195" dirty="0">
                          <a:latin typeface="Trebuchet MS"/>
                          <a:cs typeface="Trebuchet MS"/>
                        </a:rPr>
                        <a:t>T</a:t>
                      </a:r>
                      <a:r>
                        <a:rPr sz="1800" dirty="0">
                          <a:latin typeface="Trebuchet MS"/>
                          <a:cs typeface="Trebuchet MS"/>
                        </a:rPr>
                        <a:t>rue</a:t>
                      </a:r>
                      <a:r>
                        <a:rPr sz="1800" spc="5" dirty="0">
                          <a:latin typeface="Trebuchet MS"/>
                          <a:cs typeface="Trebuchet MS"/>
                        </a:rPr>
                        <a:t> </a:t>
                      </a:r>
                      <a:r>
                        <a:rPr sz="1800" spc="-10" dirty="0">
                          <a:latin typeface="Trebuchet MS"/>
                          <a:cs typeface="Trebuchet MS"/>
                        </a:rPr>
                        <a:t>o</a:t>
                      </a:r>
                      <a:r>
                        <a:rPr sz="1800" dirty="0">
                          <a:latin typeface="Trebuchet MS"/>
                          <a:cs typeface="Trebuchet MS"/>
                        </a:rPr>
                        <a:t>r</a:t>
                      </a:r>
                      <a:r>
                        <a:rPr sz="1800" spc="-10" dirty="0">
                          <a:latin typeface="Trebuchet MS"/>
                          <a:cs typeface="Trebuchet MS"/>
                        </a:rPr>
                        <a:t> </a:t>
                      </a:r>
                      <a:r>
                        <a:rPr sz="1800" spc="-5" dirty="0">
                          <a:latin typeface="Trebuchet MS"/>
                          <a:cs typeface="Trebuchet MS"/>
                        </a:rPr>
                        <a:t>false</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4"/>
                  </a:ext>
                </a:extLst>
              </a:tr>
              <a:tr h="293497">
                <a:tc>
                  <a:txBody>
                    <a:bodyPr/>
                    <a:lstStyle/>
                    <a:p>
                      <a:pPr marL="62230">
                        <a:lnSpc>
                          <a:spcPts val="2045"/>
                        </a:lnSpc>
                      </a:pPr>
                      <a:r>
                        <a:rPr sz="1800" b="1" spc="-5" dirty="0">
                          <a:solidFill>
                            <a:srgbClr val="FFFFFF"/>
                          </a:solidFill>
                          <a:latin typeface="Trebuchet MS"/>
                          <a:cs typeface="Trebuchet MS"/>
                        </a:rPr>
                        <a:t>B</a:t>
                      </a:r>
                      <a:r>
                        <a:rPr sz="1800" b="1" spc="-10" dirty="0">
                          <a:solidFill>
                            <a:srgbClr val="FFFFFF"/>
                          </a:solidFill>
                          <a:latin typeface="Trebuchet MS"/>
                          <a:cs typeface="Trebuchet MS"/>
                        </a:rPr>
                        <a:t>l</a:t>
                      </a:r>
                      <a:r>
                        <a:rPr sz="1800" b="1" dirty="0">
                          <a:solidFill>
                            <a:srgbClr val="FFFFFF"/>
                          </a:solidFill>
                          <a:latin typeface="Trebuchet MS"/>
                          <a:cs typeface="Trebuchet MS"/>
                        </a:rPr>
                        <a:t>ob</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45"/>
                        </a:lnSpc>
                      </a:pPr>
                      <a:r>
                        <a:rPr sz="1800" spc="-10" dirty="0">
                          <a:latin typeface="Trebuchet MS"/>
                          <a:cs typeface="Trebuchet MS"/>
                        </a:rPr>
                        <a:t>A</a:t>
                      </a:r>
                      <a:r>
                        <a:rPr sz="1800" dirty="0">
                          <a:latin typeface="Trebuchet MS"/>
                          <a:cs typeface="Trebuchet MS"/>
                        </a:rPr>
                        <a:t>rbit</a:t>
                      </a:r>
                      <a:r>
                        <a:rPr sz="1800" spc="-15" dirty="0">
                          <a:latin typeface="Trebuchet MS"/>
                          <a:cs typeface="Trebuchet MS"/>
                        </a:rPr>
                        <a:t>r</a:t>
                      </a:r>
                      <a:r>
                        <a:rPr sz="1800" spc="-5" dirty="0">
                          <a:latin typeface="Trebuchet MS"/>
                          <a:cs typeface="Trebuchet MS"/>
                        </a:rPr>
                        <a:t>ar</a:t>
                      </a:r>
                      <a:r>
                        <a:rPr sz="1800" dirty="0">
                          <a:latin typeface="Trebuchet MS"/>
                          <a:cs typeface="Trebuchet MS"/>
                        </a:rPr>
                        <a:t>y</a:t>
                      </a:r>
                      <a:r>
                        <a:rPr sz="1800" spc="5" dirty="0">
                          <a:latin typeface="Trebuchet MS"/>
                          <a:cs typeface="Trebuchet MS"/>
                        </a:rPr>
                        <a:t> </a:t>
                      </a:r>
                      <a:r>
                        <a:rPr sz="1800" spc="-5" dirty="0">
                          <a:latin typeface="Trebuchet MS"/>
                          <a:cs typeface="Trebuchet MS"/>
                        </a:rPr>
                        <a:t>bytes</a:t>
                      </a:r>
                      <a:r>
                        <a:rPr sz="1800" dirty="0">
                          <a:latin typeface="Trebuchet MS"/>
                          <a:cs typeface="Trebuchet MS"/>
                        </a:rPr>
                        <a:t>,</a:t>
                      </a:r>
                      <a:r>
                        <a:rPr sz="1800" spc="-15" dirty="0">
                          <a:latin typeface="Trebuchet MS"/>
                          <a:cs typeface="Trebuchet MS"/>
                        </a:rPr>
                        <a:t> </a:t>
                      </a:r>
                      <a:r>
                        <a:rPr sz="1800" spc="-5" dirty="0">
                          <a:latin typeface="Trebuchet MS"/>
                          <a:cs typeface="Trebuchet MS"/>
                        </a:rPr>
                        <a:t>expresse</a:t>
                      </a:r>
                      <a:r>
                        <a:rPr sz="1800" dirty="0">
                          <a:latin typeface="Trebuchet MS"/>
                          <a:cs typeface="Trebuchet MS"/>
                        </a:rPr>
                        <a:t>d in</a:t>
                      </a:r>
                      <a:r>
                        <a:rPr sz="1800" spc="-5" dirty="0">
                          <a:latin typeface="Trebuchet MS"/>
                          <a:cs typeface="Trebuchet MS"/>
                        </a:rPr>
                        <a:t> hexad</a:t>
                      </a:r>
                      <a:r>
                        <a:rPr sz="1800" dirty="0">
                          <a:latin typeface="Trebuchet MS"/>
                          <a:cs typeface="Trebuchet MS"/>
                        </a:rPr>
                        <a:t>e</a:t>
                      </a:r>
                      <a:r>
                        <a:rPr sz="1800" spc="-5" dirty="0">
                          <a:latin typeface="Trebuchet MS"/>
                          <a:cs typeface="Trebuchet MS"/>
                        </a:rPr>
                        <a:t>cimal</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5"/>
                  </a:ext>
                </a:extLst>
              </a:tr>
              <a:tr h="293497">
                <a:tc>
                  <a:txBody>
                    <a:bodyPr/>
                    <a:lstStyle/>
                    <a:p>
                      <a:pPr marL="62230">
                        <a:lnSpc>
                          <a:spcPts val="2045"/>
                        </a:lnSpc>
                      </a:pPr>
                      <a:r>
                        <a:rPr sz="1800" b="1" dirty="0">
                          <a:solidFill>
                            <a:srgbClr val="FFFFFF"/>
                          </a:solidFill>
                          <a:latin typeface="Trebuchet MS"/>
                          <a:cs typeface="Trebuchet MS"/>
                        </a:rPr>
                        <a:t>Co</a:t>
                      </a:r>
                      <a:r>
                        <a:rPr sz="1800" b="1" spc="5" dirty="0">
                          <a:solidFill>
                            <a:srgbClr val="FFFFFF"/>
                          </a:solidFill>
                          <a:latin typeface="Trebuchet MS"/>
                          <a:cs typeface="Trebuchet MS"/>
                        </a:rPr>
                        <a:t>u</a:t>
                      </a:r>
                      <a:r>
                        <a:rPr sz="1800" b="1" dirty="0">
                          <a:solidFill>
                            <a:srgbClr val="FFFFFF"/>
                          </a:solidFill>
                          <a:latin typeface="Trebuchet MS"/>
                          <a:cs typeface="Trebuchet MS"/>
                        </a:rPr>
                        <a:t>n</a:t>
                      </a:r>
                      <a:r>
                        <a:rPr sz="1800" b="1" spc="-5" dirty="0">
                          <a:solidFill>
                            <a:srgbClr val="FFFFFF"/>
                          </a:solidFill>
                          <a:latin typeface="Trebuchet MS"/>
                          <a:cs typeface="Trebuchet MS"/>
                        </a:rPr>
                        <a:t>t</a:t>
                      </a:r>
                      <a:r>
                        <a:rPr sz="1800" b="1" spc="-10" dirty="0">
                          <a:solidFill>
                            <a:srgbClr val="FFFFFF"/>
                          </a:solidFill>
                          <a:latin typeface="Trebuchet MS"/>
                          <a:cs typeface="Trebuchet MS"/>
                        </a:rPr>
                        <a:t>e</a:t>
                      </a:r>
                      <a:r>
                        <a:rPr sz="1800" b="1" dirty="0">
                          <a:solidFill>
                            <a:srgbClr val="FFFFFF"/>
                          </a:solidFill>
                          <a:latin typeface="Trebuchet MS"/>
                          <a:cs typeface="Trebuchet MS"/>
                        </a:rPr>
                        <a:t>r</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45"/>
                        </a:lnSpc>
                      </a:pPr>
                      <a:r>
                        <a:rPr sz="1800" spc="-5" dirty="0">
                          <a:latin typeface="Trebuchet MS"/>
                          <a:cs typeface="Trebuchet MS"/>
                        </a:rPr>
                        <a:t>Di</a:t>
                      </a:r>
                      <a:r>
                        <a:rPr sz="1800" spc="5" dirty="0">
                          <a:latin typeface="Trebuchet MS"/>
                          <a:cs typeface="Trebuchet MS"/>
                        </a:rPr>
                        <a:t>s</a:t>
                      </a:r>
                      <a:r>
                        <a:rPr sz="1800" spc="-5" dirty="0">
                          <a:latin typeface="Trebuchet MS"/>
                          <a:cs typeface="Trebuchet MS"/>
                        </a:rPr>
                        <a:t>t</a:t>
                      </a:r>
                      <a:r>
                        <a:rPr sz="1800" spc="-10" dirty="0">
                          <a:latin typeface="Trebuchet MS"/>
                          <a:cs typeface="Trebuchet MS"/>
                        </a:rPr>
                        <a:t>r</a:t>
                      </a:r>
                      <a:r>
                        <a:rPr sz="1800" spc="-5" dirty="0">
                          <a:latin typeface="Trebuchet MS"/>
                          <a:cs typeface="Trebuchet MS"/>
                        </a:rPr>
                        <a:t>i</a:t>
                      </a:r>
                      <a:r>
                        <a:rPr sz="1800" spc="5" dirty="0">
                          <a:latin typeface="Trebuchet MS"/>
                          <a:cs typeface="Trebuchet MS"/>
                        </a:rPr>
                        <a:t>b</a:t>
                      </a:r>
                      <a:r>
                        <a:rPr sz="1800" spc="-5" dirty="0">
                          <a:latin typeface="Trebuchet MS"/>
                          <a:cs typeface="Trebuchet MS"/>
                        </a:rPr>
                        <a:t>ute</a:t>
                      </a:r>
                      <a:r>
                        <a:rPr sz="1800" dirty="0">
                          <a:latin typeface="Trebuchet MS"/>
                          <a:cs typeface="Trebuchet MS"/>
                        </a:rPr>
                        <a:t>d</a:t>
                      </a:r>
                      <a:r>
                        <a:rPr sz="1800" spc="-10" dirty="0">
                          <a:latin typeface="Trebuchet MS"/>
                          <a:cs typeface="Trebuchet MS"/>
                        </a:rPr>
                        <a:t> </a:t>
                      </a:r>
                      <a:r>
                        <a:rPr sz="1800" spc="-5" dirty="0">
                          <a:latin typeface="Trebuchet MS"/>
                          <a:cs typeface="Trebuchet MS"/>
                        </a:rPr>
                        <a:t>c</a:t>
                      </a:r>
                      <a:r>
                        <a:rPr sz="1800" spc="-10" dirty="0">
                          <a:latin typeface="Trebuchet MS"/>
                          <a:cs typeface="Trebuchet MS"/>
                        </a:rPr>
                        <a:t>o</a:t>
                      </a:r>
                      <a:r>
                        <a:rPr sz="1800" spc="-5" dirty="0">
                          <a:latin typeface="Trebuchet MS"/>
                          <a:cs typeface="Trebuchet MS"/>
                        </a:rPr>
                        <a:t>unte</a:t>
                      </a:r>
                      <a:r>
                        <a:rPr sz="1800" dirty="0">
                          <a:latin typeface="Trebuchet MS"/>
                          <a:cs typeface="Trebuchet MS"/>
                        </a:rPr>
                        <a:t>r</a:t>
                      </a:r>
                      <a:r>
                        <a:rPr sz="1800" spc="5" dirty="0">
                          <a:latin typeface="Trebuchet MS"/>
                          <a:cs typeface="Trebuchet MS"/>
                        </a:rPr>
                        <a:t> </a:t>
                      </a:r>
                      <a:r>
                        <a:rPr sz="1800" dirty="0">
                          <a:latin typeface="Trebuchet MS"/>
                          <a:cs typeface="Trebuchet MS"/>
                        </a:rPr>
                        <a:t>value</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6"/>
                  </a:ext>
                </a:extLst>
              </a:tr>
              <a:tr h="293496">
                <a:tc>
                  <a:txBody>
                    <a:bodyPr/>
                    <a:lstStyle/>
                    <a:p>
                      <a:pPr marL="62230">
                        <a:lnSpc>
                          <a:spcPts val="2045"/>
                        </a:lnSpc>
                      </a:pPr>
                      <a:r>
                        <a:rPr sz="1800" b="1" spc="-5" dirty="0">
                          <a:solidFill>
                            <a:srgbClr val="FFFFFF"/>
                          </a:solidFill>
                          <a:latin typeface="Trebuchet MS"/>
                          <a:cs typeface="Trebuchet MS"/>
                        </a:rPr>
                        <a:t>D</a:t>
                      </a:r>
                      <a:r>
                        <a:rPr sz="1800" b="1" dirty="0">
                          <a:solidFill>
                            <a:srgbClr val="FFFFFF"/>
                          </a:solidFill>
                          <a:latin typeface="Trebuchet MS"/>
                          <a:cs typeface="Trebuchet MS"/>
                        </a:rPr>
                        <a:t>ecimal</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45"/>
                        </a:lnSpc>
                      </a:pPr>
                      <a:r>
                        <a:rPr sz="1800" spc="-145" dirty="0">
                          <a:latin typeface="Trebuchet MS"/>
                          <a:cs typeface="Trebuchet MS"/>
                        </a:rPr>
                        <a:t>V</a:t>
                      </a:r>
                      <a:r>
                        <a:rPr sz="1800" spc="-5" dirty="0">
                          <a:latin typeface="Trebuchet MS"/>
                          <a:cs typeface="Trebuchet MS"/>
                        </a:rPr>
                        <a:t>aria</a:t>
                      </a:r>
                      <a:r>
                        <a:rPr sz="1800" spc="10" dirty="0">
                          <a:latin typeface="Trebuchet MS"/>
                          <a:cs typeface="Trebuchet MS"/>
                        </a:rPr>
                        <a:t>b</a:t>
                      </a:r>
                      <a:r>
                        <a:rPr sz="1800" dirty="0">
                          <a:latin typeface="Trebuchet MS"/>
                          <a:cs typeface="Trebuchet MS"/>
                        </a:rPr>
                        <a:t>le</a:t>
                      </a:r>
                      <a:r>
                        <a:rPr sz="1800" spc="-5" dirty="0">
                          <a:latin typeface="Trebuchet MS"/>
                          <a:cs typeface="Trebuchet MS"/>
                        </a:rPr>
                        <a:t> </a:t>
                      </a:r>
                      <a:r>
                        <a:rPr sz="1800" dirty="0">
                          <a:latin typeface="Trebuchet MS"/>
                          <a:cs typeface="Trebuchet MS"/>
                        </a:rPr>
                        <a:t>–</a:t>
                      </a:r>
                      <a:r>
                        <a:rPr sz="1800" spc="-5" dirty="0">
                          <a:latin typeface="Trebuchet MS"/>
                          <a:cs typeface="Trebuchet MS"/>
                        </a:rPr>
                        <a:t> </a:t>
                      </a:r>
                      <a:r>
                        <a:rPr sz="1800" dirty="0">
                          <a:latin typeface="Trebuchet MS"/>
                          <a:cs typeface="Trebuchet MS"/>
                        </a:rPr>
                        <a:t>precision</a:t>
                      </a:r>
                      <a:r>
                        <a:rPr sz="1800" spc="-20" dirty="0">
                          <a:latin typeface="Trebuchet MS"/>
                          <a:cs typeface="Trebuchet MS"/>
                        </a:rPr>
                        <a:t> </a:t>
                      </a:r>
                      <a:r>
                        <a:rPr sz="1800" spc="-5" dirty="0">
                          <a:latin typeface="Trebuchet MS"/>
                          <a:cs typeface="Trebuchet MS"/>
                        </a:rPr>
                        <a:t>i</a:t>
                      </a:r>
                      <a:r>
                        <a:rPr sz="1800" dirty="0">
                          <a:latin typeface="Trebuchet MS"/>
                          <a:cs typeface="Trebuchet MS"/>
                        </a:rPr>
                        <a:t>n</a:t>
                      </a:r>
                      <a:r>
                        <a:rPr sz="1800" spc="-5" dirty="0">
                          <a:latin typeface="Trebuchet MS"/>
                          <a:cs typeface="Trebuchet MS"/>
                        </a:rPr>
                        <a:t>teg</a:t>
                      </a:r>
                      <a:r>
                        <a:rPr sz="1800" spc="5" dirty="0">
                          <a:latin typeface="Trebuchet MS"/>
                          <a:cs typeface="Trebuchet MS"/>
                        </a:rPr>
                        <a:t>e</a:t>
                      </a:r>
                      <a:r>
                        <a:rPr sz="1800" dirty="0">
                          <a:latin typeface="Trebuchet MS"/>
                          <a:cs typeface="Trebuchet MS"/>
                        </a:rPr>
                        <a:t>r</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7"/>
                  </a:ext>
                </a:extLst>
              </a:tr>
              <a:tr h="293496">
                <a:tc>
                  <a:txBody>
                    <a:bodyPr/>
                    <a:lstStyle/>
                    <a:p>
                      <a:pPr marL="62230">
                        <a:lnSpc>
                          <a:spcPts val="2045"/>
                        </a:lnSpc>
                      </a:pPr>
                      <a:r>
                        <a:rPr sz="1800" b="1" dirty="0">
                          <a:solidFill>
                            <a:srgbClr val="FFFFFF"/>
                          </a:solidFill>
                          <a:latin typeface="Trebuchet MS"/>
                          <a:cs typeface="Trebuchet MS"/>
                        </a:rPr>
                        <a:t>Li</a:t>
                      </a:r>
                      <a:r>
                        <a:rPr sz="1800" b="1" spc="5" dirty="0">
                          <a:solidFill>
                            <a:srgbClr val="FFFFFF"/>
                          </a:solidFill>
                          <a:latin typeface="Trebuchet MS"/>
                          <a:cs typeface="Trebuchet MS"/>
                        </a:rPr>
                        <a:t>s</a:t>
                      </a:r>
                      <a:r>
                        <a:rPr sz="1800" b="1" dirty="0">
                          <a:solidFill>
                            <a:srgbClr val="FFFFFF"/>
                          </a:solidFill>
                          <a:latin typeface="Trebuchet MS"/>
                          <a:cs typeface="Trebuchet MS"/>
                        </a:rPr>
                        <a:t>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45"/>
                        </a:lnSpc>
                      </a:pPr>
                      <a:r>
                        <a:rPr sz="1800" dirty="0">
                          <a:latin typeface="Trebuchet MS"/>
                          <a:cs typeface="Trebuchet MS"/>
                        </a:rPr>
                        <a:t>A</a:t>
                      </a:r>
                      <a:r>
                        <a:rPr sz="1800" spc="-105" dirty="0">
                          <a:latin typeface="Trebuchet MS"/>
                          <a:cs typeface="Trebuchet MS"/>
                        </a:rPr>
                        <a:t> </a:t>
                      </a:r>
                      <a:r>
                        <a:rPr sz="1800" spc="-5" dirty="0">
                          <a:latin typeface="Trebuchet MS"/>
                          <a:cs typeface="Trebuchet MS"/>
                        </a:rPr>
                        <a:t>c</a:t>
                      </a:r>
                      <a:r>
                        <a:rPr sz="1800" spc="-10" dirty="0">
                          <a:latin typeface="Trebuchet MS"/>
                          <a:cs typeface="Trebuchet MS"/>
                        </a:rPr>
                        <a:t>o</a:t>
                      </a:r>
                      <a:r>
                        <a:rPr sz="1800" dirty="0">
                          <a:latin typeface="Trebuchet MS"/>
                          <a:cs typeface="Trebuchet MS"/>
                        </a:rPr>
                        <a:t>l</a:t>
                      </a:r>
                      <a:r>
                        <a:rPr sz="1800" spc="-10"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dirty="0">
                          <a:latin typeface="Trebuchet MS"/>
                          <a:cs typeface="Trebuchet MS"/>
                        </a:rPr>
                        <a:t>n</a:t>
                      </a:r>
                      <a:r>
                        <a:rPr sz="1800" spc="-5" dirty="0">
                          <a:latin typeface="Trebuchet MS"/>
                          <a:cs typeface="Trebuchet MS"/>
                        </a:rPr>
                        <a:t> </a:t>
                      </a:r>
                      <a:r>
                        <a:rPr sz="1800" spc="-10" dirty="0">
                          <a:latin typeface="Trebuchet MS"/>
                          <a:cs typeface="Trebuchet MS"/>
                        </a:rPr>
                        <a:t>o</a:t>
                      </a:r>
                      <a:r>
                        <a:rPr sz="1800" dirty="0">
                          <a:latin typeface="Trebuchet MS"/>
                          <a:cs typeface="Trebuchet MS"/>
                        </a:rPr>
                        <a:t>f </a:t>
                      </a:r>
                      <a:r>
                        <a:rPr sz="1800" spc="-10" dirty="0">
                          <a:latin typeface="Trebuchet MS"/>
                          <a:cs typeface="Trebuchet MS"/>
                        </a:rPr>
                        <a:t>o</a:t>
                      </a:r>
                      <a:r>
                        <a:rPr sz="1800" spc="-5" dirty="0">
                          <a:latin typeface="Trebuchet MS"/>
                          <a:cs typeface="Trebuchet MS"/>
                        </a:rPr>
                        <a:t>n</a:t>
                      </a:r>
                      <a:r>
                        <a:rPr sz="1800" dirty="0">
                          <a:latin typeface="Trebuchet MS"/>
                          <a:cs typeface="Trebuchet MS"/>
                        </a:rPr>
                        <a:t>e </a:t>
                      </a:r>
                      <a:r>
                        <a:rPr sz="1800" spc="-10" dirty="0">
                          <a:latin typeface="Trebuchet MS"/>
                          <a:cs typeface="Trebuchet MS"/>
                        </a:rPr>
                        <a:t>o</a:t>
                      </a:r>
                      <a:r>
                        <a:rPr sz="1800" dirty="0">
                          <a:latin typeface="Trebuchet MS"/>
                          <a:cs typeface="Trebuchet MS"/>
                        </a:rPr>
                        <a:t>r</a:t>
                      </a:r>
                      <a:r>
                        <a:rPr sz="1800" spc="-5" dirty="0">
                          <a:latin typeface="Trebuchet MS"/>
                          <a:cs typeface="Trebuchet MS"/>
                        </a:rPr>
                        <a:t> </a:t>
                      </a:r>
                      <a:r>
                        <a:rPr sz="1800" dirty="0">
                          <a:latin typeface="Trebuchet MS"/>
                          <a:cs typeface="Trebuchet MS"/>
                        </a:rPr>
                        <a:t>m</a:t>
                      </a:r>
                      <a:r>
                        <a:rPr sz="1800" spc="-10" dirty="0">
                          <a:latin typeface="Trebuchet MS"/>
                          <a:cs typeface="Trebuchet MS"/>
                        </a:rPr>
                        <a:t>o</a:t>
                      </a:r>
                      <a:r>
                        <a:rPr sz="1800" dirty="0">
                          <a:latin typeface="Trebuchet MS"/>
                          <a:cs typeface="Trebuchet MS"/>
                        </a:rPr>
                        <a:t>re</a:t>
                      </a:r>
                      <a:r>
                        <a:rPr sz="1800" spc="10" dirty="0">
                          <a:latin typeface="Trebuchet MS"/>
                          <a:cs typeface="Trebuchet MS"/>
                        </a:rPr>
                        <a:t> </a:t>
                      </a:r>
                      <a:r>
                        <a:rPr sz="1800" spc="-10" dirty="0">
                          <a:latin typeface="Trebuchet MS"/>
                          <a:cs typeface="Trebuchet MS"/>
                        </a:rPr>
                        <a:t>o</a:t>
                      </a:r>
                      <a:r>
                        <a:rPr sz="1800" dirty="0">
                          <a:latin typeface="Trebuchet MS"/>
                          <a:cs typeface="Trebuchet MS"/>
                        </a:rPr>
                        <a:t>rdered </a:t>
                      </a:r>
                      <a:r>
                        <a:rPr sz="1800" spc="-5" dirty="0">
                          <a:latin typeface="Trebuchet MS"/>
                          <a:cs typeface="Trebuchet MS"/>
                        </a:rPr>
                        <a:t>ele</a:t>
                      </a:r>
                      <a:r>
                        <a:rPr sz="1800" spc="5" dirty="0">
                          <a:latin typeface="Trebuchet MS"/>
                          <a:cs typeface="Trebuchet MS"/>
                        </a:rPr>
                        <a:t>m</a:t>
                      </a:r>
                      <a:r>
                        <a:rPr sz="1800" spc="-5" dirty="0">
                          <a:latin typeface="Trebuchet MS"/>
                          <a:cs typeface="Trebuchet MS"/>
                        </a:rPr>
                        <a:t>ents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8"/>
                  </a:ext>
                </a:extLst>
              </a:tr>
              <a:tr h="293497">
                <a:tc>
                  <a:txBody>
                    <a:bodyPr/>
                    <a:lstStyle/>
                    <a:p>
                      <a:pPr marL="62230">
                        <a:lnSpc>
                          <a:spcPts val="2045"/>
                        </a:lnSpc>
                      </a:pPr>
                      <a:r>
                        <a:rPr sz="1800" b="1" spc="-5" dirty="0">
                          <a:solidFill>
                            <a:srgbClr val="FFFFFF"/>
                          </a:solidFill>
                          <a:latin typeface="Trebuchet MS"/>
                          <a:cs typeface="Trebuchet MS"/>
                        </a:rPr>
                        <a:t>Map</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45"/>
                        </a:lnSpc>
                      </a:pPr>
                      <a:r>
                        <a:rPr sz="1800" dirty="0">
                          <a:latin typeface="Trebuchet MS"/>
                          <a:cs typeface="Trebuchet MS"/>
                        </a:rPr>
                        <a:t>A</a:t>
                      </a:r>
                      <a:r>
                        <a:rPr sz="1800" spc="-105" dirty="0">
                          <a:latin typeface="Trebuchet MS"/>
                          <a:cs typeface="Trebuchet MS"/>
                        </a:rPr>
                        <a:t> </a:t>
                      </a:r>
                      <a:r>
                        <a:rPr sz="1800" spc="-10" dirty="0">
                          <a:latin typeface="Trebuchet MS"/>
                          <a:cs typeface="Trebuchet MS"/>
                        </a:rPr>
                        <a:t>J</a:t>
                      </a:r>
                      <a:r>
                        <a:rPr sz="1800" dirty="0">
                          <a:latin typeface="Trebuchet MS"/>
                          <a:cs typeface="Trebuchet MS"/>
                        </a:rPr>
                        <a:t>SON</a:t>
                      </a:r>
                      <a:r>
                        <a:rPr sz="1800" spc="-5" dirty="0">
                          <a:latin typeface="Trebuchet MS"/>
                          <a:cs typeface="Trebuchet MS"/>
                        </a:rPr>
                        <a:t> </a:t>
                      </a:r>
                      <a:r>
                        <a:rPr sz="1800" dirty="0">
                          <a:latin typeface="Trebuchet MS"/>
                          <a:cs typeface="Trebuchet MS"/>
                        </a:rPr>
                        <a:t>style</a:t>
                      </a:r>
                      <a:r>
                        <a:rPr sz="1800" spc="-10" dirty="0">
                          <a:latin typeface="Trebuchet MS"/>
                          <a:cs typeface="Trebuchet MS"/>
                        </a:rPr>
                        <a:t> </a:t>
                      </a:r>
                      <a:r>
                        <a:rPr sz="1800" spc="-5" dirty="0">
                          <a:latin typeface="Trebuchet MS"/>
                          <a:cs typeface="Trebuchet MS"/>
                        </a:rPr>
                        <a:t>arra</a:t>
                      </a:r>
                      <a:r>
                        <a:rPr sz="1800" dirty="0">
                          <a:latin typeface="Trebuchet MS"/>
                          <a:cs typeface="Trebuchet MS"/>
                        </a:rPr>
                        <a:t>y</a:t>
                      </a:r>
                      <a:r>
                        <a:rPr sz="1800" spc="10" dirty="0">
                          <a:latin typeface="Trebuchet MS"/>
                          <a:cs typeface="Trebuchet MS"/>
                        </a:rPr>
                        <a:t> </a:t>
                      </a:r>
                      <a:r>
                        <a:rPr sz="1800" spc="-10" dirty="0">
                          <a:latin typeface="Trebuchet MS"/>
                          <a:cs typeface="Trebuchet MS"/>
                        </a:rPr>
                        <a:t>o</a:t>
                      </a:r>
                      <a:r>
                        <a:rPr sz="1800" dirty="0">
                          <a:latin typeface="Trebuchet MS"/>
                          <a:cs typeface="Trebuchet MS"/>
                        </a:rPr>
                        <a:t>f</a:t>
                      </a:r>
                      <a:r>
                        <a:rPr sz="1800" spc="-10" dirty="0">
                          <a:latin typeface="Trebuchet MS"/>
                          <a:cs typeface="Trebuchet MS"/>
                        </a:rPr>
                        <a:t> </a:t>
                      </a:r>
                      <a:r>
                        <a:rPr sz="1800" spc="-5" dirty="0">
                          <a:latin typeface="Trebuchet MS"/>
                          <a:cs typeface="Trebuchet MS"/>
                        </a:rPr>
                        <a:t>ele</a:t>
                      </a:r>
                      <a:r>
                        <a:rPr sz="1800" spc="5" dirty="0">
                          <a:latin typeface="Trebuchet MS"/>
                          <a:cs typeface="Trebuchet MS"/>
                        </a:rPr>
                        <a:t>m</a:t>
                      </a:r>
                      <a:r>
                        <a:rPr sz="1800" spc="-5" dirty="0">
                          <a:latin typeface="Trebuchet MS"/>
                          <a:cs typeface="Trebuchet MS"/>
                        </a:rPr>
                        <a:t>ents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9"/>
                  </a:ext>
                </a:extLst>
              </a:tr>
              <a:tr h="293496">
                <a:tc>
                  <a:txBody>
                    <a:bodyPr/>
                    <a:lstStyle/>
                    <a:p>
                      <a:pPr marL="62230">
                        <a:lnSpc>
                          <a:spcPts val="2045"/>
                        </a:lnSpc>
                      </a:pPr>
                      <a:r>
                        <a:rPr sz="1800" b="1" spc="-5" dirty="0">
                          <a:solidFill>
                            <a:srgbClr val="FFFFFF"/>
                          </a:solidFill>
                          <a:latin typeface="Trebuchet MS"/>
                          <a:cs typeface="Trebuchet MS"/>
                        </a:rPr>
                        <a:t>Set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45"/>
                        </a:lnSpc>
                      </a:pPr>
                      <a:r>
                        <a:rPr sz="1800" dirty="0">
                          <a:latin typeface="Trebuchet MS"/>
                          <a:cs typeface="Trebuchet MS"/>
                        </a:rPr>
                        <a:t>A</a:t>
                      </a:r>
                      <a:r>
                        <a:rPr sz="1800" spc="-105" dirty="0">
                          <a:latin typeface="Trebuchet MS"/>
                          <a:cs typeface="Trebuchet MS"/>
                        </a:rPr>
                        <a:t> </a:t>
                      </a:r>
                      <a:r>
                        <a:rPr sz="1800" spc="-5" dirty="0">
                          <a:latin typeface="Trebuchet MS"/>
                          <a:cs typeface="Trebuchet MS"/>
                        </a:rPr>
                        <a:t>c</a:t>
                      </a:r>
                      <a:r>
                        <a:rPr sz="1800" spc="-10" dirty="0">
                          <a:latin typeface="Trebuchet MS"/>
                          <a:cs typeface="Trebuchet MS"/>
                        </a:rPr>
                        <a:t>o</a:t>
                      </a:r>
                      <a:r>
                        <a:rPr sz="1800" dirty="0">
                          <a:latin typeface="Trebuchet MS"/>
                          <a:cs typeface="Trebuchet MS"/>
                        </a:rPr>
                        <a:t>l</a:t>
                      </a:r>
                      <a:r>
                        <a:rPr sz="1800" spc="-10"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dirty="0">
                          <a:latin typeface="Trebuchet MS"/>
                          <a:cs typeface="Trebuchet MS"/>
                        </a:rPr>
                        <a:t>n</a:t>
                      </a:r>
                      <a:r>
                        <a:rPr sz="1800" spc="-5" dirty="0">
                          <a:latin typeface="Trebuchet MS"/>
                          <a:cs typeface="Trebuchet MS"/>
                        </a:rPr>
                        <a:t> </a:t>
                      </a:r>
                      <a:r>
                        <a:rPr sz="1800" spc="-10" dirty="0">
                          <a:latin typeface="Trebuchet MS"/>
                          <a:cs typeface="Trebuchet MS"/>
                        </a:rPr>
                        <a:t>o</a:t>
                      </a:r>
                      <a:r>
                        <a:rPr sz="1800" dirty="0">
                          <a:latin typeface="Trebuchet MS"/>
                          <a:cs typeface="Trebuchet MS"/>
                        </a:rPr>
                        <a:t>f </a:t>
                      </a:r>
                      <a:r>
                        <a:rPr sz="1800" spc="-10" dirty="0">
                          <a:latin typeface="Trebuchet MS"/>
                          <a:cs typeface="Trebuchet MS"/>
                        </a:rPr>
                        <a:t>o</a:t>
                      </a:r>
                      <a:r>
                        <a:rPr sz="1800" spc="-5" dirty="0">
                          <a:latin typeface="Trebuchet MS"/>
                          <a:cs typeface="Trebuchet MS"/>
                        </a:rPr>
                        <a:t>n</a:t>
                      </a:r>
                      <a:r>
                        <a:rPr sz="1800" dirty="0">
                          <a:latin typeface="Trebuchet MS"/>
                          <a:cs typeface="Trebuchet MS"/>
                        </a:rPr>
                        <a:t>e </a:t>
                      </a:r>
                      <a:r>
                        <a:rPr sz="1800" spc="-10" dirty="0">
                          <a:latin typeface="Trebuchet MS"/>
                          <a:cs typeface="Trebuchet MS"/>
                        </a:rPr>
                        <a:t>o</a:t>
                      </a:r>
                      <a:r>
                        <a:rPr sz="1800" dirty="0">
                          <a:latin typeface="Trebuchet MS"/>
                          <a:cs typeface="Trebuchet MS"/>
                        </a:rPr>
                        <a:t>r</a:t>
                      </a:r>
                      <a:r>
                        <a:rPr sz="1800" spc="-5" dirty="0">
                          <a:latin typeface="Trebuchet MS"/>
                          <a:cs typeface="Trebuchet MS"/>
                        </a:rPr>
                        <a:t> </a:t>
                      </a:r>
                      <a:r>
                        <a:rPr sz="1800" dirty="0">
                          <a:latin typeface="Trebuchet MS"/>
                          <a:cs typeface="Trebuchet MS"/>
                        </a:rPr>
                        <a:t>m</a:t>
                      </a:r>
                      <a:r>
                        <a:rPr sz="1800" spc="-10" dirty="0">
                          <a:latin typeface="Trebuchet MS"/>
                          <a:cs typeface="Trebuchet MS"/>
                        </a:rPr>
                        <a:t>o</a:t>
                      </a:r>
                      <a:r>
                        <a:rPr sz="1800" dirty="0">
                          <a:latin typeface="Trebuchet MS"/>
                          <a:cs typeface="Trebuchet MS"/>
                        </a:rPr>
                        <a:t>re</a:t>
                      </a:r>
                      <a:r>
                        <a:rPr sz="1800" spc="10" dirty="0">
                          <a:latin typeface="Trebuchet MS"/>
                          <a:cs typeface="Trebuchet MS"/>
                        </a:rPr>
                        <a:t> </a:t>
                      </a:r>
                      <a:r>
                        <a:rPr sz="1800" spc="-5" dirty="0">
                          <a:latin typeface="Trebuchet MS"/>
                          <a:cs typeface="Trebuchet MS"/>
                        </a:rPr>
                        <a:t>ele</a:t>
                      </a:r>
                      <a:r>
                        <a:rPr sz="1800" spc="5" dirty="0">
                          <a:latin typeface="Trebuchet MS"/>
                          <a:cs typeface="Trebuchet MS"/>
                        </a:rPr>
                        <a:t>m</a:t>
                      </a:r>
                      <a:r>
                        <a:rPr sz="1800" spc="-5" dirty="0">
                          <a:latin typeface="Trebuchet MS"/>
                          <a:cs typeface="Trebuchet MS"/>
                        </a:rPr>
                        <a:t>ents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10"/>
                  </a:ext>
                </a:extLst>
              </a:tr>
              <a:tr h="293497">
                <a:tc>
                  <a:txBody>
                    <a:bodyPr/>
                    <a:lstStyle/>
                    <a:p>
                      <a:pPr marL="62230">
                        <a:lnSpc>
                          <a:spcPts val="2045"/>
                        </a:lnSpc>
                      </a:pPr>
                      <a:r>
                        <a:rPr sz="1800" b="1" spc="-70" dirty="0">
                          <a:solidFill>
                            <a:srgbClr val="FFFFFF"/>
                          </a:solidFill>
                          <a:latin typeface="Trebuchet MS"/>
                          <a:cs typeface="Trebuchet MS"/>
                        </a:rPr>
                        <a:t>T</a:t>
                      </a:r>
                      <a:r>
                        <a:rPr sz="1800" b="1" spc="-5" dirty="0">
                          <a:solidFill>
                            <a:srgbClr val="FFFFFF"/>
                          </a:solidFill>
                          <a:latin typeface="Trebuchet MS"/>
                          <a:cs typeface="Trebuchet MS"/>
                        </a:rPr>
                        <a:t>imestamp</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45"/>
                        </a:lnSpc>
                      </a:pPr>
                      <a:r>
                        <a:rPr sz="1800" spc="-5" dirty="0">
                          <a:latin typeface="Trebuchet MS"/>
                          <a:cs typeface="Trebuchet MS"/>
                        </a:rPr>
                        <a:t>Dat</a:t>
                      </a:r>
                      <a:r>
                        <a:rPr sz="1800" dirty="0">
                          <a:latin typeface="Trebuchet MS"/>
                          <a:cs typeface="Trebuchet MS"/>
                        </a:rPr>
                        <a:t>e</a:t>
                      </a:r>
                      <a:r>
                        <a:rPr sz="1800" spc="-10" dirty="0">
                          <a:latin typeface="Trebuchet MS"/>
                          <a:cs typeface="Trebuchet MS"/>
                        </a:rPr>
                        <a:t> </a:t>
                      </a:r>
                      <a:r>
                        <a:rPr sz="1800" spc="-5" dirty="0">
                          <a:latin typeface="Trebuchet MS"/>
                          <a:cs typeface="Trebuchet MS"/>
                        </a:rPr>
                        <a:t>plu</a:t>
                      </a:r>
                      <a:r>
                        <a:rPr sz="1800" dirty="0">
                          <a:latin typeface="Trebuchet MS"/>
                          <a:cs typeface="Trebuchet MS"/>
                        </a:rPr>
                        <a:t>s</a:t>
                      </a:r>
                      <a:r>
                        <a:rPr sz="1800" spc="-15" dirty="0">
                          <a:latin typeface="Trebuchet MS"/>
                          <a:cs typeface="Trebuchet MS"/>
                        </a:rPr>
                        <a:t> </a:t>
                      </a:r>
                      <a:r>
                        <a:rPr sz="1800" spc="-10" dirty="0">
                          <a:latin typeface="Trebuchet MS"/>
                          <a:cs typeface="Trebuchet MS"/>
                        </a:rPr>
                        <a:t>t</a:t>
                      </a:r>
                      <a:r>
                        <a:rPr sz="1800" spc="-5" dirty="0">
                          <a:latin typeface="Trebuchet MS"/>
                          <a:cs typeface="Trebuchet MS"/>
                        </a:rPr>
                        <a:t>i</a:t>
                      </a:r>
                      <a:r>
                        <a:rPr sz="1800" spc="5" dirty="0">
                          <a:latin typeface="Trebuchet MS"/>
                          <a:cs typeface="Trebuchet MS"/>
                        </a:rPr>
                        <a:t>m</a:t>
                      </a:r>
                      <a:r>
                        <a:rPr sz="1800" dirty="0">
                          <a:latin typeface="Trebuchet MS"/>
                          <a:cs typeface="Trebuchet MS"/>
                        </a:rPr>
                        <a:t>e</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11"/>
                  </a:ext>
                </a:extLst>
              </a:tr>
              <a:tr h="293497">
                <a:tc>
                  <a:txBody>
                    <a:bodyPr/>
                    <a:lstStyle/>
                    <a:p>
                      <a:pPr marL="62230">
                        <a:lnSpc>
                          <a:spcPts val="2045"/>
                        </a:lnSpc>
                      </a:pPr>
                      <a:r>
                        <a:rPr sz="1800" b="1" spc="-140" dirty="0">
                          <a:solidFill>
                            <a:srgbClr val="FFFFFF"/>
                          </a:solidFill>
                          <a:latin typeface="Trebuchet MS"/>
                          <a:cs typeface="Trebuchet MS"/>
                        </a:rPr>
                        <a:t>V</a:t>
                      </a:r>
                      <a:r>
                        <a:rPr sz="1800" b="1" dirty="0">
                          <a:solidFill>
                            <a:srgbClr val="FFFFFF"/>
                          </a:solidFill>
                          <a:latin typeface="Trebuchet MS"/>
                          <a:cs typeface="Trebuchet MS"/>
                        </a:rPr>
                        <a:t>archar</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45"/>
                        </a:lnSpc>
                      </a:pPr>
                      <a:r>
                        <a:rPr sz="1800" spc="-5" dirty="0">
                          <a:latin typeface="Trebuchet MS"/>
                          <a:cs typeface="Trebuchet MS"/>
                        </a:rPr>
                        <a:t>UT</a:t>
                      </a:r>
                      <a:r>
                        <a:rPr sz="1800" dirty="0">
                          <a:latin typeface="Trebuchet MS"/>
                          <a:cs typeface="Trebuchet MS"/>
                        </a:rPr>
                        <a:t>F 8 </a:t>
                      </a:r>
                      <a:r>
                        <a:rPr sz="1800" spc="-5" dirty="0">
                          <a:latin typeface="Trebuchet MS"/>
                          <a:cs typeface="Trebuchet MS"/>
                        </a:rPr>
                        <a:t>enc</a:t>
                      </a:r>
                      <a:r>
                        <a:rPr sz="1800" spc="-10" dirty="0">
                          <a:latin typeface="Trebuchet MS"/>
                          <a:cs typeface="Trebuchet MS"/>
                        </a:rPr>
                        <a:t>o</a:t>
                      </a:r>
                      <a:r>
                        <a:rPr sz="1800" spc="-5" dirty="0">
                          <a:latin typeface="Trebuchet MS"/>
                          <a:cs typeface="Trebuchet MS"/>
                        </a:rPr>
                        <a:t>d</a:t>
                      </a:r>
                      <a:r>
                        <a:rPr sz="1800" dirty="0">
                          <a:latin typeface="Trebuchet MS"/>
                          <a:cs typeface="Trebuchet MS"/>
                        </a:rPr>
                        <a:t>ed st</a:t>
                      </a:r>
                      <a:r>
                        <a:rPr sz="1800" spc="-10" dirty="0">
                          <a:latin typeface="Trebuchet MS"/>
                          <a:cs typeface="Trebuchet MS"/>
                        </a:rPr>
                        <a:t>r</a:t>
                      </a:r>
                      <a:r>
                        <a:rPr sz="1800" spc="-5" dirty="0">
                          <a:latin typeface="Trebuchet MS"/>
                          <a:cs typeface="Trebuchet MS"/>
                        </a:rPr>
                        <a:t>ing</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12"/>
                  </a:ext>
                </a:extLst>
              </a:tr>
              <a:tr h="293458">
                <a:tc>
                  <a:txBody>
                    <a:bodyPr/>
                    <a:lstStyle/>
                    <a:p>
                      <a:pPr marL="62230">
                        <a:lnSpc>
                          <a:spcPts val="2050"/>
                        </a:lnSpc>
                      </a:pPr>
                      <a:r>
                        <a:rPr sz="1800" b="1" spc="-135" dirty="0">
                          <a:solidFill>
                            <a:srgbClr val="FFFFFF"/>
                          </a:solidFill>
                          <a:latin typeface="Trebuchet MS"/>
                          <a:cs typeface="Trebuchet MS"/>
                        </a:rPr>
                        <a:t>V</a:t>
                      </a:r>
                      <a:r>
                        <a:rPr sz="1800" b="1" dirty="0">
                          <a:solidFill>
                            <a:srgbClr val="FFFFFF"/>
                          </a:solidFill>
                          <a:latin typeface="Trebuchet MS"/>
                          <a:cs typeface="Trebuchet MS"/>
                        </a:rPr>
                        <a:t>arint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50"/>
                        </a:lnSpc>
                      </a:pPr>
                      <a:r>
                        <a:rPr sz="1800" spc="-10" dirty="0">
                          <a:latin typeface="Trebuchet MS"/>
                          <a:cs typeface="Trebuchet MS"/>
                        </a:rPr>
                        <a:t>A</a:t>
                      </a:r>
                      <a:r>
                        <a:rPr sz="1800" dirty="0">
                          <a:latin typeface="Trebuchet MS"/>
                          <a:cs typeface="Trebuchet MS"/>
                        </a:rPr>
                        <a:t>rbitra</a:t>
                      </a:r>
                      <a:r>
                        <a:rPr sz="1800" spc="-10" dirty="0">
                          <a:latin typeface="Trebuchet MS"/>
                          <a:cs typeface="Trebuchet MS"/>
                        </a:rPr>
                        <a:t>r</a:t>
                      </a:r>
                      <a:r>
                        <a:rPr sz="1800" spc="-5" dirty="0">
                          <a:latin typeface="Trebuchet MS"/>
                          <a:cs typeface="Trebuchet MS"/>
                        </a:rPr>
                        <a:t>y-</a:t>
                      </a:r>
                      <a:r>
                        <a:rPr sz="1800" dirty="0">
                          <a:latin typeface="Trebuchet MS"/>
                          <a:cs typeface="Trebuchet MS"/>
                        </a:rPr>
                        <a:t>precision</a:t>
                      </a:r>
                      <a:r>
                        <a:rPr sz="1800" spc="-10" dirty="0">
                          <a:latin typeface="Trebuchet MS"/>
                          <a:cs typeface="Trebuchet MS"/>
                        </a:rPr>
                        <a:t> </a:t>
                      </a:r>
                      <a:r>
                        <a:rPr sz="1800" spc="-5" dirty="0">
                          <a:latin typeface="Trebuchet MS"/>
                          <a:cs typeface="Trebuchet MS"/>
                        </a:rPr>
                        <a:t>integers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13"/>
                  </a:ext>
                </a:extLst>
              </a:tr>
              <a:tr h="293497">
                <a:tc>
                  <a:txBody>
                    <a:bodyPr/>
                    <a:lstStyle/>
                    <a:p>
                      <a:pPr marL="62230">
                        <a:lnSpc>
                          <a:spcPts val="2050"/>
                        </a:lnSpc>
                      </a:pPr>
                      <a:r>
                        <a:rPr sz="1800" b="1" spc="-204" dirty="0">
                          <a:solidFill>
                            <a:srgbClr val="FFFFFF"/>
                          </a:solidFill>
                          <a:latin typeface="Trebuchet MS"/>
                          <a:cs typeface="Trebuchet MS"/>
                        </a:rPr>
                        <a:t>T</a:t>
                      </a:r>
                      <a:r>
                        <a:rPr sz="1800" b="1" dirty="0">
                          <a:solidFill>
                            <a:srgbClr val="FFFFFF"/>
                          </a:solidFill>
                          <a:latin typeface="Trebuchet MS"/>
                          <a:cs typeface="Trebuchet MS"/>
                        </a:rPr>
                        <a:t>ext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2050"/>
                        </a:lnSpc>
                      </a:pPr>
                      <a:r>
                        <a:rPr sz="1800" spc="-5" dirty="0">
                          <a:latin typeface="Trebuchet MS"/>
                          <a:cs typeface="Trebuchet MS"/>
                        </a:rPr>
                        <a:t>UT</a:t>
                      </a:r>
                      <a:r>
                        <a:rPr sz="1800" dirty="0">
                          <a:latin typeface="Trebuchet MS"/>
                          <a:cs typeface="Trebuchet MS"/>
                        </a:rPr>
                        <a:t>F 8 </a:t>
                      </a:r>
                      <a:r>
                        <a:rPr sz="1800" spc="-5" dirty="0">
                          <a:latin typeface="Trebuchet MS"/>
                          <a:cs typeface="Trebuchet MS"/>
                        </a:rPr>
                        <a:t>enco</a:t>
                      </a:r>
                      <a:r>
                        <a:rPr sz="1800" dirty="0">
                          <a:latin typeface="Trebuchet MS"/>
                          <a:cs typeface="Trebuchet MS"/>
                        </a:rPr>
                        <a:t>d</a:t>
                      </a:r>
                      <a:r>
                        <a:rPr sz="1800" spc="-5" dirty="0">
                          <a:latin typeface="Trebuchet MS"/>
                          <a:cs typeface="Trebuchet MS"/>
                        </a:rPr>
                        <a:t>e</a:t>
                      </a:r>
                      <a:r>
                        <a:rPr sz="1800" dirty="0">
                          <a:latin typeface="Trebuchet MS"/>
                          <a:cs typeface="Trebuchet MS"/>
                        </a:rPr>
                        <a:t>d</a:t>
                      </a:r>
                      <a:r>
                        <a:rPr sz="1800" spc="5" dirty="0">
                          <a:latin typeface="Trebuchet MS"/>
                          <a:cs typeface="Trebuchet MS"/>
                        </a:rPr>
                        <a:t> </a:t>
                      </a:r>
                      <a:r>
                        <a:rPr sz="1800" dirty="0">
                          <a:latin typeface="Trebuchet MS"/>
                          <a:cs typeface="Trebuchet MS"/>
                        </a:rPr>
                        <a:t>st</a:t>
                      </a:r>
                      <a:r>
                        <a:rPr sz="1800" spc="-10" dirty="0">
                          <a:latin typeface="Trebuchet MS"/>
                          <a:cs typeface="Trebuchet MS"/>
                        </a:rPr>
                        <a:t>r</a:t>
                      </a:r>
                      <a:r>
                        <a:rPr sz="1800" spc="-5" dirty="0">
                          <a:latin typeface="Trebuchet MS"/>
                          <a:cs typeface="Trebuchet MS"/>
                        </a:rPr>
                        <a:t>ing</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7289" y="3240278"/>
            <a:ext cx="962025" cy="375920"/>
          </a:xfrm>
          <a:prstGeom prst="rect">
            <a:avLst/>
          </a:prstGeom>
        </p:spPr>
        <p:txBody>
          <a:bodyPr vert="horz" wrap="square" lIns="0" tIns="0" rIns="0" bIns="0" rtlCol="0">
            <a:spAutoFit/>
          </a:bodyPr>
          <a:lstStyle/>
          <a:p>
            <a:pPr marL="12700">
              <a:lnSpc>
                <a:spcPct val="100000"/>
              </a:lnSpc>
            </a:pPr>
            <a:r>
              <a:rPr spc="-5" dirty="0"/>
              <a:t>CQ</a:t>
            </a:r>
            <a:r>
              <a:rPr dirty="0"/>
              <a:t>L</a:t>
            </a:r>
            <a:r>
              <a:rPr spc="-10" dirty="0"/>
              <a:t>SH</a:t>
            </a: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86080">
              <a:lnSpc>
                <a:spcPct val="100000"/>
              </a:lnSpc>
            </a:pPr>
            <a:r>
              <a:rPr spc="-5" dirty="0"/>
              <a:t>CRUD</a:t>
            </a:r>
            <a:r>
              <a:rPr spc="-10" dirty="0"/>
              <a:t> </a:t>
            </a:r>
            <a:r>
              <a:rPr dirty="0"/>
              <a:t>- </a:t>
            </a:r>
            <a:r>
              <a:rPr spc="-10" dirty="0"/>
              <a:t>Keyspace</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874572" y="1479550"/>
            <a:ext cx="8269428" cy="4455066"/>
          </a:xfrm>
          <a:prstGeom prst="rect">
            <a:avLst/>
          </a:prstGeom>
        </p:spPr>
        <p:txBody>
          <a:bodyPr vert="horz" wrap="square" lIns="0" tIns="0" rIns="0" bIns="0" rtlCol="0">
            <a:spAutoFit/>
          </a:bodyPr>
          <a:lstStyle/>
          <a:p>
            <a:pPr marL="12700">
              <a:lnSpc>
                <a:spcPct val="100000"/>
              </a:lnSpc>
            </a:pPr>
            <a:r>
              <a:rPr sz="1800" spc="-235" dirty="0">
                <a:latin typeface="Trebuchet MS"/>
                <a:cs typeface="Trebuchet MS"/>
              </a:rPr>
              <a:t>T</a:t>
            </a:r>
            <a:r>
              <a:rPr sz="1800" spc="-5" dirty="0">
                <a:latin typeface="Trebuchet MS"/>
                <a:cs typeface="Trebuchet MS"/>
              </a:rPr>
              <a:t>o</a:t>
            </a:r>
            <a:r>
              <a:rPr sz="1800" dirty="0">
                <a:latin typeface="Trebuchet MS"/>
                <a:cs typeface="Trebuchet MS"/>
              </a:rPr>
              <a:t> </a:t>
            </a:r>
            <a:r>
              <a:rPr sz="1800" spc="-10" dirty="0">
                <a:latin typeface="Trebuchet MS"/>
                <a:cs typeface="Trebuchet MS"/>
              </a:rPr>
              <a:t>c</a:t>
            </a:r>
            <a:r>
              <a:rPr sz="1800" spc="-15" dirty="0">
                <a:latin typeface="Trebuchet MS"/>
                <a:cs typeface="Trebuchet MS"/>
              </a:rPr>
              <a:t>r</a:t>
            </a:r>
            <a:r>
              <a:rPr sz="1800" spc="-5" dirty="0">
                <a:latin typeface="Trebuchet MS"/>
                <a:cs typeface="Trebuchet MS"/>
              </a:rPr>
              <a:t>e</a:t>
            </a:r>
            <a:r>
              <a:rPr sz="1800" dirty="0">
                <a:latin typeface="Trebuchet MS"/>
                <a:cs typeface="Trebuchet MS"/>
              </a:rPr>
              <a:t>a</a:t>
            </a:r>
            <a:r>
              <a:rPr sz="1800" spc="-5" dirty="0">
                <a:latin typeface="Trebuchet MS"/>
                <a:cs typeface="Trebuchet MS"/>
              </a:rPr>
              <a:t>t</a:t>
            </a:r>
            <a:r>
              <a:rPr sz="1800" dirty="0">
                <a:latin typeface="Trebuchet MS"/>
                <a:cs typeface="Trebuchet MS"/>
              </a:rPr>
              <a:t>e</a:t>
            </a:r>
            <a:r>
              <a:rPr sz="1800" spc="5" dirty="0">
                <a:latin typeface="Trebuchet MS"/>
                <a:cs typeface="Trebuchet MS"/>
              </a:rPr>
              <a:t> </a:t>
            </a:r>
            <a:r>
              <a:rPr sz="1800" dirty="0">
                <a:latin typeface="Trebuchet MS"/>
                <a:cs typeface="Trebuchet MS"/>
              </a:rPr>
              <a:t>a </a:t>
            </a:r>
            <a:r>
              <a:rPr sz="1800" spc="-5" dirty="0">
                <a:latin typeface="Trebuchet MS"/>
                <a:cs typeface="Trebuchet MS"/>
              </a:rPr>
              <a:t>k</a:t>
            </a:r>
            <a:r>
              <a:rPr sz="1800" dirty="0">
                <a:latin typeface="Trebuchet MS"/>
                <a:cs typeface="Trebuchet MS"/>
              </a:rPr>
              <a:t>e</a:t>
            </a:r>
            <a:r>
              <a:rPr sz="1800" spc="-5" dirty="0">
                <a:latin typeface="Trebuchet MS"/>
                <a:cs typeface="Trebuchet MS"/>
              </a:rPr>
              <a:t>ys</a:t>
            </a:r>
            <a:r>
              <a:rPr sz="1800" spc="5" dirty="0">
                <a:latin typeface="Trebuchet MS"/>
                <a:cs typeface="Trebuchet MS"/>
              </a:rPr>
              <a:t>p</a:t>
            </a:r>
            <a:r>
              <a:rPr sz="1800" spc="-5" dirty="0">
                <a:latin typeface="Trebuchet MS"/>
                <a:cs typeface="Trebuchet MS"/>
              </a:rPr>
              <a:t>ac</a:t>
            </a:r>
            <a:r>
              <a:rPr sz="1800" dirty="0">
                <a:latin typeface="Trebuchet MS"/>
                <a:cs typeface="Trebuchet MS"/>
              </a:rPr>
              <a:t>e</a:t>
            </a:r>
            <a:r>
              <a:rPr sz="1800" spc="-10" dirty="0">
                <a:latin typeface="Trebuchet MS"/>
                <a:cs typeface="Trebuchet MS"/>
              </a:rPr>
              <a:t> </a:t>
            </a:r>
            <a:r>
              <a:rPr sz="1800" dirty="0">
                <a:latin typeface="Trebuchet MS"/>
                <a:cs typeface="Trebuchet MS"/>
              </a:rPr>
              <a:t>by</a:t>
            </a:r>
            <a:r>
              <a:rPr sz="1800" spc="-15" dirty="0">
                <a:latin typeface="Trebuchet MS"/>
                <a:cs typeface="Trebuchet MS"/>
              </a:rPr>
              <a:t> </a:t>
            </a:r>
            <a:r>
              <a:rPr sz="1800" dirty="0">
                <a:latin typeface="Trebuchet MS"/>
                <a:cs typeface="Trebuchet MS"/>
              </a:rPr>
              <a:t>the</a:t>
            </a:r>
            <a:r>
              <a:rPr sz="1800" spc="5" dirty="0">
                <a:latin typeface="Trebuchet MS"/>
                <a:cs typeface="Trebuchet MS"/>
              </a:rPr>
              <a:t> </a:t>
            </a:r>
            <a:r>
              <a:rPr sz="1800" dirty="0">
                <a:latin typeface="Trebuchet MS"/>
                <a:cs typeface="Trebuchet MS"/>
              </a:rPr>
              <a:t>na</a:t>
            </a:r>
            <a:r>
              <a:rPr sz="1800" spc="5" dirty="0">
                <a:latin typeface="Trebuchet MS"/>
                <a:cs typeface="Trebuchet MS"/>
              </a:rPr>
              <a:t>m</a:t>
            </a:r>
            <a:r>
              <a:rPr sz="1800" dirty="0">
                <a:latin typeface="Trebuchet MS"/>
                <a:cs typeface="Trebuchet MS"/>
              </a:rPr>
              <a:t>e</a:t>
            </a:r>
            <a:r>
              <a:rPr sz="1800" spc="10" dirty="0">
                <a:latin typeface="Trebuchet MS"/>
                <a:cs typeface="Trebuchet MS"/>
              </a:rPr>
              <a:t> </a:t>
            </a:r>
            <a:r>
              <a:rPr sz="1800" dirty="0">
                <a:latin typeface="Trebuchet MS"/>
                <a:cs typeface="Trebuchet MS"/>
              </a:rPr>
              <a:t>“Stud</a:t>
            </a:r>
            <a:r>
              <a:rPr sz="1800" spc="5" dirty="0">
                <a:latin typeface="Trebuchet MS"/>
                <a:cs typeface="Trebuchet MS"/>
              </a:rPr>
              <a:t>e</a:t>
            </a:r>
            <a:r>
              <a:rPr sz="1800" dirty="0">
                <a:latin typeface="Trebuchet MS"/>
                <a:cs typeface="Trebuchet MS"/>
              </a:rPr>
              <a:t>nts”</a:t>
            </a:r>
          </a:p>
          <a:p>
            <a:pPr>
              <a:lnSpc>
                <a:spcPct val="100000"/>
              </a:lnSpc>
            </a:pPr>
            <a:endParaRPr sz="1800" dirty="0">
              <a:latin typeface="Times New Roman"/>
              <a:cs typeface="Times New Roman"/>
            </a:endParaRPr>
          </a:p>
          <a:p>
            <a:pPr>
              <a:lnSpc>
                <a:spcPct val="100000"/>
              </a:lnSpc>
              <a:spcBef>
                <a:spcPts val="7"/>
              </a:spcBef>
            </a:pPr>
            <a:endParaRPr sz="1950" dirty="0">
              <a:latin typeface="Times New Roman"/>
              <a:cs typeface="Times New Roman"/>
            </a:endParaRPr>
          </a:p>
          <a:p>
            <a:pPr marL="12700">
              <a:lnSpc>
                <a:spcPct val="100000"/>
              </a:lnSpc>
            </a:pPr>
            <a:r>
              <a:rPr sz="1800" b="1" spc="-5" dirty="0">
                <a:latin typeface="Trebuchet MS"/>
                <a:cs typeface="Trebuchet MS"/>
              </a:rPr>
              <a:t>C</a:t>
            </a:r>
            <a:r>
              <a:rPr sz="1800" b="1" dirty="0">
                <a:latin typeface="Trebuchet MS"/>
                <a:cs typeface="Trebuchet MS"/>
              </a:rPr>
              <a:t>R</a:t>
            </a:r>
            <a:r>
              <a:rPr sz="1800" b="1" spc="-5" dirty="0">
                <a:latin typeface="Trebuchet MS"/>
                <a:cs typeface="Trebuchet MS"/>
              </a:rPr>
              <a:t>E</a:t>
            </a:r>
            <a:r>
              <a:rPr sz="1800" b="1" spc="-170" dirty="0">
                <a:latin typeface="Trebuchet MS"/>
                <a:cs typeface="Trebuchet MS"/>
              </a:rPr>
              <a:t>A</a:t>
            </a:r>
            <a:r>
              <a:rPr sz="1800" b="1" spc="-5" dirty="0">
                <a:latin typeface="Trebuchet MS"/>
                <a:cs typeface="Trebuchet MS"/>
              </a:rPr>
              <a:t>TE</a:t>
            </a:r>
            <a:r>
              <a:rPr sz="1800" b="1" spc="-15" dirty="0">
                <a:latin typeface="Trebuchet MS"/>
                <a:cs typeface="Trebuchet MS"/>
              </a:rPr>
              <a:t> </a:t>
            </a:r>
            <a:r>
              <a:rPr sz="1800" b="1" spc="5" dirty="0">
                <a:latin typeface="Trebuchet MS"/>
                <a:cs typeface="Trebuchet MS"/>
              </a:rPr>
              <a:t>K</a:t>
            </a:r>
            <a:r>
              <a:rPr sz="1800" b="1" dirty="0">
                <a:latin typeface="Trebuchet MS"/>
                <a:cs typeface="Trebuchet MS"/>
              </a:rPr>
              <a:t>EYS</a:t>
            </a:r>
            <a:r>
              <a:rPr sz="1800" b="1" spc="-135" dirty="0">
                <a:latin typeface="Trebuchet MS"/>
                <a:cs typeface="Trebuchet MS"/>
              </a:rPr>
              <a:t>P</a:t>
            </a:r>
            <a:r>
              <a:rPr sz="1800" b="1" spc="-5" dirty="0">
                <a:latin typeface="Trebuchet MS"/>
                <a:cs typeface="Trebuchet MS"/>
              </a:rPr>
              <a:t>A</a:t>
            </a:r>
            <a:r>
              <a:rPr sz="1800" b="1" spc="5" dirty="0">
                <a:latin typeface="Trebuchet MS"/>
                <a:cs typeface="Trebuchet MS"/>
              </a:rPr>
              <a:t>C</a:t>
            </a:r>
            <a:r>
              <a:rPr sz="1800" b="1" spc="-5" dirty="0">
                <a:latin typeface="Trebuchet MS"/>
                <a:cs typeface="Trebuchet MS"/>
              </a:rPr>
              <a:t>E</a:t>
            </a:r>
            <a:r>
              <a:rPr sz="1800" b="1" dirty="0">
                <a:latin typeface="Trebuchet MS"/>
                <a:cs typeface="Trebuchet MS"/>
              </a:rPr>
              <a:t> </a:t>
            </a:r>
            <a:r>
              <a:rPr sz="1800" b="1" spc="-5" dirty="0">
                <a:latin typeface="Trebuchet MS"/>
                <a:cs typeface="Trebuchet MS"/>
              </a:rPr>
              <a:t>St</a:t>
            </a:r>
            <a:r>
              <a:rPr sz="1800" b="1" spc="5" dirty="0">
                <a:latin typeface="Trebuchet MS"/>
                <a:cs typeface="Trebuchet MS"/>
              </a:rPr>
              <a:t>u</a:t>
            </a:r>
            <a:r>
              <a:rPr sz="1800" b="1" spc="-5" dirty="0">
                <a:latin typeface="Trebuchet MS"/>
                <a:cs typeface="Trebuchet MS"/>
              </a:rPr>
              <a:t>de</a:t>
            </a:r>
            <a:r>
              <a:rPr sz="1800" b="1" dirty="0">
                <a:latin typeface="Trebuchet MS"/>
                <a:cs typeface="Trebuchet MS"/>
              </a:rPr>
              <a:t>n</a:t>
            </a:r>
            <a:r>
              <a:rPr sz="1800" b="1" spc="-5" dirty="0">
                <a:latin typeface="Trebuchet MS"/>
                <a:cs typeface="Trebuchet MS"/>
              </a:rPr>
              <a:t>t</a:t>
            </a:r>
            <a:r>
              <a:rPr sz="1800" b="1" dirty="0">
                <a:latin typeface="Trebuchet MS"/>
                <a:cs typeface="Trebuchet MS"/>
              </a:rPr>
              <a:t>s W</a:t>
            </a:r>
            <a:r>
              <a:rPr sz="1800" b="1" spc="-5" dirty="0">
                <a:latin typeface="Trebuchet MS"/>
                <a:cs typeface="Trebuchet MS"/>
              </a:rPr>
              <a:t>I</a:t>
            </a:r>
            <a:r>
              <a:rPr sz="1800" b="1" spc="5" dirty="0">
                <a:latin typeface="Trebuchet MS"/>
                <a:cs typeface="Trebuchet MS"/>
              </a:rPr>
              <a:t>T</a:t>
            </a:r>
            <a:r>
              <a:rPr sz="1800" b="1" spc="-5" dirty="0">
                <a:latin typeface="Trebuchet MS"/>
                <a:cs typeface="Trebuchet MS"/>
              </a:rPr>
              <a:t>H</a:t>
            </a:r>
            <a:r>
              <a:rPr sz="1800" b="1" spc="-20" dirty="0">
                <a:latin typeface="Trebuchet MS"/>
                <a:cs typeface="Trebuchet MS"/>
              </a:rPr>
              <a:t> </a:t>
            </a:r>
            <a:r>
              <a:rPr sz="1800" b="1" dirty="0">
                <a:latin typeface="Trebuchet MS"/>
                <a:cs typeface="Trebuchet MS"/>
              </a:rPr>
              <a:t>R</a:t>
            </a:r>
            <a:r>
              <a:rPr sz="1800" b="1" spc="-5" dirty="0">
                <a:latin typeface="Trebuchet MS"/>
                <a:cs typeface="Trebuchet MS"/>
              </a:rPr>
              <a:t>EPL</a:t>
            </a:r>
            <a:r>
              <a:rPr sz="1800" b="1" spc="5" dirty="0">
                <a:latin typeface="Trebuchet MS"/>
                <a:cs typeface="Trebuchet MS"/>
              </a:rPr>
              <a:t>I</a:t>
            </a:r>
            <a:r>
              <a:rPr sz="1800" b="1" spc="-5" dirty="0">
                <a:latin typeface="Trebuchet MS"/>
                <a:cs typeface="Trebuchet MS"/>
              </a:rPr>
              <a:t>C</a:t>
            </a:r>
            <a:r>
              <a:rPr sz="1800" b="1" spc="-165" dirty="0">
                <a:latin typeface="Trebuchet MS"/>
                <a:cs typeface="Trebuchet MS"/>
              </a:rPr>
              <a:t>A</a:t>
            </a:r>
            <a:r>
              <a:rPr sz="1800" b="1" dirty="0">
                <a:latin typeface="Trebuchet MS"/>
                <a:cs typeface="Trebuchet MS"/>
              </a:rPr>
              <a:t>T</a:t>
            </a:r>
            <a:r>
              <a:rPr sz="1800" b="1" spc="5" dirty="0">
                <a:latin typeface="Trebuchet MS"/>
                <a:cs typeface="Trebuchet MS"/>
              </a:rPr>
              <a:t>I</a:t>
            </a:r>
            <a:r>
              <a:rPr sz="1800" b="1" spc="-5" dirty="0">
                <a:latin typeface="Trebuchet MS"/>
                <a:cs typeface="Trebuchet MS"/>
              </a:rPr>
              <a:t>O</a:t>
            </a:r>
            <a:r>
              <a:rPr sz="1800" b="1" dirty="0">
                <a:latin typeface="Trebuchet MS"/>
                <a:cs typeface="Trebuchet MS"/>
              </a:rPr>
              <a:t>N</a:t>
            </a:r>
            <a:r>
              <a:rPr sz="1800" b="1" spc="-15" dirty="0">
                <a:latin typeface="Trebuchet MS"/>
                <a:cs typeface="Trebuchet MS"/>
              </a:rPr>
              <a:t> </a:t>
            </a:r>
            <a:r>
              <a:rPr sz="1800" b="1" spc="-5" dirty="0">
                <a:latin typeface="Trebuchet MS"/>
                <a:cs typeface="Trebuchet MS"/>
              </a:rPr>
              <a:t>=</a:t>
            </a:r>
            <a:r>
              <a:rPr sz="1800" b="1" spc="-15" dirty="0">
                <a:latin typeface="Trebuchet MS"/>
                <a:cs typeface="Trebuchet MS"/>
              </a:rPr>
              <a:t> </a:t>
            </a:r>
            <a:r>
              <a:rPr sz="1800" b="1" spc="-5" dirty="0">
                <a:latin typeface="Trebuchet MS"/>
                <a:cs typeface="Trebuchet MS"/>
              </a:rPr>
              <a:t>{</a:t>
            </a:r>
            <a:endParaRPr sz="1800" dirty="0">
              <a:latin typeface="Trebuchet MS"/>
              <a:cs typeface="Trebuchet MS"/>
            </a:endParaRPr>
          </a:p>
          <a:p>
            <a:pPr marL="831215" marR="2096135">
              <a:lnSpc>
                <a:spcPct val="100000"/>
              </a:lnSpc>
            </a:pPr>
            <a:r>
              <a:rPr sz="1800" b="1" spc="-5" dirty="0">
                <a:latin typeface="Trebuchet MS"/>
                <a:cs typeface="Trebuchet MS"/>
              </a:rPr>
              <a:t>'class':</a:t>
            </a:r>
            <a:r>
              <a:rPr sz="1800" b="1" dirty="0">
                <a:latin typeface="Trebuchet MS"/>
                <a:cs typeface="Trebuchet MS"/>
              </a:rPr>
              <a:t>'</a:t>
            </a:r>
            <a:r>
              <a:rPr sz="1800" b="1" spc="-5" dirty="0">
                <a:latin typeface="Trebuchet MS"/>
                <a:cs typeface="Trebuchet MS"/>
              </a:rPr>
              <a:t>S</a:t>
            </a:r>
            <a:r>
              <a:rPr sz="1800" b="1" dirty="0">
                <a:latin typeface="Trebuchet MS"/>
                <a:cs typeface="Trebuchet MS"/>
              </a:rPr>
              <a:t>i</a:t>
            </a:r>
            <a:r>
              <a:rPr sz="1800" b="1" spc="-10" dirty="0">
                <a:latin typeface="Trebuchet MS"/>
                <a:cs typeface="Trebuchet MS"/>
              </a:rPr>
              <a:t>mpl</a:t>
            </a:r>
            <a:r>
              <a:rPr sz="1800" b="1" dirty="0">
                <a:latin typeface="Trebuchet MS"/>
                <a:cs typeface="Trebuchet MS"/>
              </a:rPr>
              <a:t>eSt</a:t>
            </a:r>
            <a:r>
              <a:rPr sz="1800" b="1" spc="-70" dirty="0">
                <a:latin typeface="Trebuchet MS"/>
                <a:cs typeface="Trebuchet MS"/>
              </a:rPr>
              <a:t>r</a:t>
            </a:r>
            <a:r>
              <a:rPr sz="1800" b="1" dirty="0">
                <a:latin typeface="Trebuchet MS"/>
                <a:cs typeface="Trebuchet MS"/>
              </a:rPr>
              <a:t>at</a:t>
            </a:r>
            <a:r>
              <a:rPr sz="1800" b="1" spc="-10" dirty="0">
                <a:latin typeface="Trebuchet MS"/>
                <a:cs typeface="Trebuchet MS"/>
              </a:rPr>
              <a:t>e</a:t>
            </a:r>
            <a:r>
              <a:rPr sz="1800" b="1" spc="-5" dirty="0">
                <a:latin typeface="Trebuchet MS"/>
                <a:cs typeface="Trebuchet MS"/>
              </a:rPr>
              <a:t>gy', 'r</a:t>
            </a:r>
            <a:r>
              <a:rPr sz="1800" b="1" spc="-10" dirty="0">
                <a:latin typeface="Trebuchet MS"/>
                <a:cs typeface="Trebuchet MS"/>
              </a:rPr>
              <a:t>ep</a:t>
            </a:r>
            <a:r>
              <a:rPr sz="1800" b="1" dirty="0">
                <a:latin typeface="Trebuchet MS"/>
                <a:cs typeface="Trebuchet MS"/>
              </a:rPr>
              <a:t>lication</a:t>
            </a:r>
            <a:r>
              <a:rPr sz="1800" b="1" spc="-5" dirty="0">
                <a:latin typeface="Trebuchet MS"/>
                <a:cs typeface="Trebuchet MS"/>
              </a:rPr>
              <a:t>_fac</a:t>
            </a:r>
            <a:r>
              <a:rPr sz="1800" b="1" spc="-15" dirty="0">
                <a:latin typeface="Trebuchet MS"/>
                <a:cs typeface="Trebuchet MS"/>
              </a:rPr>
              <a:t>t</a:t>
            </a:r>
            <a:r>
              <a:rPr sz="1800" b="1" dirty="0">
                <a:latin typeface="Trebuchet MS"/>
                <a:cs typeface="Trebuchet MS"/>
              </a:rPr>
              <a:t>or</a:t>
            </a:r>
            <a:r>
              <a:rPr sz="1800" b="1" spc="-5" dirty="0">
                <a:latin typeface="Trebuchet MS"/>
                <a:cs typeface="Trebuchet MS"/>
              </a:rPr>
              <a:t>':1</a:t>
            </a:r>
            <a:endParaRPr sz="1800" dirty="0">
              <a:latin typeface="Trebuchet MS"/>
              <a:cs typeface="Trebuchet MS"/>
            </a:endParaRPr>
          </a:p>
          <a:p>
            <a:pPr marL="81280">
              <a:lnSpc>
                <a:spcPct val="100000"/>
              </a:lnSpc>
            </a:pPr>
            <a:r>
              <a:rPr sz="1800" b="1" spc="-10" dirty="0">
                <a:latin typeface="Trebuchet MS"/>
                <a:cs typeface="Trebuchet MS"/>
              </a:rPr>
              <a:t>};</a:t>
            </a:r>
            <a:endParaRPr lang="en-US" sz="1800" b="1" spc="-10" dirty="0">
              <a:latin typeface="Trebuchet MS"/>
              <a:cs typeface="Trebuchet MS"/>
            </a:endParaRPr>
          </a:p>
          <a:p>
            <a:pPr marL="81280">
              <a:lnSpc>
                <a:spcPct val="100000"/>
              </a:lnSpc>
            </a:pPr>
            <a:endParaRPr lang="en-IN" b="1" spc="-10" dirty="0">
              <a:latin typeface="Trebuchet MS"/>
              <a:cs typeface="Trebuchet MS"/>
            </a:endParaRPr>
          </a:p>
          <a:p>
            <a:pPr marL="81280">
              <a:lnSpc>
                <a:spcPct val="100000"/>
              </a:lnSpc>
            </a:pPr>
            <a:endParaRPr lang="en-IN" sz="1800" b="1" spc="-10" dirty="0">
              <a:latin typeface="Trebuchet MS"/>
              <a:cs typeface="Trebuchet MS"/>
            </a:endParaRPr>
          </a:p>
          <a:p>
            <a:pPr marL="81280"/>
            <a:r>
              <a:rPr lang="en-IN" b="1" spc="-5" dirty="0">
                <a:latin typeface="Trebuchet MS"/>
              </a:rPr>
              <a:t>USE </a:t>
            </a:r>
            <a:r>
              <a:rPr lang="en-IN" b="1" spc="-5" dirty="0" err="1">
                <a:latin typeface="Trebuchet MS"/>
              </a:rPr>
              <a:t>keyspace_name</a:t>
            </a:r>
            <a:r>
              <a:rPr lang="en-IN" b="1" spc="-5" dirty="0">
                <a:latin typeface="Trebuchet MS"/>
              </a:rPr>
              <a:t>;</a:t>
            </a:r>
          </a:p>
          <a:p>
            <a:pPr marL="81280"/>
            <a:endParaRPr lang="en-IN" b="1" spc="-5" dirty="0">
              <a:latin typeface="Trebuchet MS"/>
            </a:endParaRPr>
          </a:p>
          <a:p>
            <a:pPr marL="81280"/>
            <a:r>
              <a:rPr lang="en-US" b="1" spc="-5" dirty="0">
                <a:latin typeface="Trebuchet MS"/>
              </a:rPr>
              <a:t>ALTER KEYSPACE excelsior WITH replication = {'class': '</a:t>
            </a:r>
            <a:r>
              <a:rPr lang="en-US" b="1" spc="-5" dirty="0" err="1">
                <a:latin typeface="Trebuchet MS"/>
              </a:rPr>
              <a:t>SimpleStrategy</a:t>
            </a:r>
            <a:r>
              <a:rPr lang="en-US" b="1" spc="-5" dirty="0">
                <a:latin typeface="Trebuchet MS"/>
              </a:rPr>
              <a:t>', '</a:t>
            </a:r>
            <a:r>
              <a:rPr lang="en-US" b="1" spc="-5" dirty="0" err="1">
                <a:latin typeface="Trebuchet MS"/>
              </a:rPr>
              <a:t>replication_factor</a:t>
            </a:r>
            <a:r>
              <a:rPr lang="en-US" b="1" spc="-5" dirty="0">
                <a:latin typeface="Trebuchet MS"/>
              </a:rPr>
              <a:t>' : 4};</a:t>
            </a:r>
          </a:p>
          <a:p>
            <a:pPr marL="81280"/>
            <a:endParaRPr lang="en-US" b="1" spc="-5" dirty="0">
              <a:latin typeface="Trebuchet MS"/>
            </a:endParaRPr>
          </a:p>
          <a:p>
            <a:pPr marL="81280"/>
            <a:r>
              <a:rPr lang="en-IN" b="1" spc="-5" dirty="0">
                <a:latin typeface="Trebuchet MS"/>
              </a:rPr>
              <a:t>DROP KEYSPACE excelsior;</a:t>
            </a:r>
            <a:endParaRPr lang="en-US" b="1" spc="-5" dirty="0">
              <a:latin typeface="Trebuchet MS"/>
            </a:endParaRPr>
          </a:p>
          <a:p>
            <a:pPr marL="81280">
              <a:lnSpc>
                <a:spcPct val="100000"/>
              </a:lnSpc>
            </a:pPr>
            <a:endParaRPr lang="en-US" sz="1800" dirty="0">
              <a:solidFill>
                <a:srgbClr val="555555"/>
              </a:solidFill>
              <a:latin typeface="Roboto Mono" panose="00000009000000000000" pitchFamily="49" charset="0"/>
              <a:cs typeface="Trebuchet MS"/>
            </a:endParaRPr>
          </a:p>
          <a:p>
            <a:pPr marL="81280">
              <a:lnSpc>
                <a:spcPct val="100000"/>
              </a:lnSpc>
            </a:pPr>
            <a:endParaRPr sz="1800" dirty="0">
              <a:latin typeface="Trebuchet MS"/>
              <a:cs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86080">
              <a:lnSpc>
                <a:spcPct val="100000"/>
              </a:lnSpc>
            </a:pPr>
            <a:r>
              <a:rPr spc="-5" dirty="0"/>
              <a:t>CRUD</a:t>
            </a:r>
            <a:r>
              <a:rPr spc="-10" dirty="0"/>
              <a:t> </a:t>
            </a:r>
            <a:r>
              <a:rPr dirty="0">
                <a:latin typeface="Trebuchet MS"/>
                <a:cs typeface="Trebuchet MS"/>
              </a:rPr>
              <a:t>– </a:t>
            </a:r>
            <a:r>
              <a:rPr dirty="0"/>
              <a:t>C</a:t>
            </a:r>
            <a:r>
              <a:rPr spc="-15" dirty="0"/>
              <a:t>r</a:t>
            </a:r>
            <a:r>
              <a:rPr spc="-5" dirty="0"/>
              <a:t>eate</a:t>
            </a:r>
            <a:r>
              <a:rPr spc="-55" dirty="0"/>
              <a:t> </a:t>
            </a:r>
            <a:r>
              <a:rPr spc="-275" dirty="0"/>
              <a:t>T</a:t>
            </a:r>
            <a:r>
              <a:rPr spc="-5" dirty="0"/>
              <a:t>able</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874572" y="1513332"/>
            <a:ext cx="6604634" cy="2480310"/>
          </a:xfrm>
          <a:prstGeom prst="rect">
            <a:avLst/>
          </a:prstGeom>
        </p:spPr>
        <p:txBody>
          <a:bodyPr vert="horz" wrap="square" lIns="0" tIns="0" rIns="0" bIns="0" rtlCol="0">
            <a:spAutoFit/>
          </a:bodyPr>
          <a:lstStyle/>
          <a:p>
            <a:pPr marL="12700">
              <a:lnSpc>
                <a:spcPct val="100000"/>
              </a:lnSpc>
            </a:pPr>
            <a:r>
              <a:rPr sz="1800" spc="-235" dirty="0">
                <a:latin typeface="Trebuchet MS"/>
                <a:cs typeface="Trebuchet MS"/>
              </a:rPr>
              <a:t>T</a:t>
            </a:r>
            <a:r>
              <a:rPr sz="1800" spc="-5" dirty="0">
                <a:latin typeface="Trebuchet MS"/>
                <a:cs typeface="Trebuchet MS"/>
              </a:rPr>
              <a:t>o</a:t>
            </a:r>
            <a:r>
              <a:rPr sz="1800" dirty="0">
                <a:latin typeface="Trebuchet MS"/>
                <a:cs typeface="Trebuchet MS"/>
              </a:rPr>
              <a:t> c</a:t>
            </a:r>
            <a:r>
              <a:rPr sz="1800" spc="-10" dirty="0">
                <a:latin typeface="Trebuchet MS"/>
                <a:cs typeface="Trebuchet MS"/>
              </a:rPr>
              <a:t>r</a:t>
            </a:r>
            <a:r>
              <a:rPr sz="1800" dirty="0">
                <a:latin typeface="Trebuchet MS"/>
                <a:cs typeface="Trebuchet MS"/>
              </a:rPr>
              <a:t>eate</a:t>
            </a:r>
            <a:r>
              <a:rPr sz="1800" spc="5" dirty="0">
                <a:latin typeface="Trebuchet MS"/>
                <a:cs typeface="Trebuchet MS"/>
              </a:rPr>
              <a:t> </a:t>
            </a:r>
            <a:r>
              <a:rPr sz="1800" dirty="0">
                <a:latin typeface="Trebuchet MS"/>
                <a:cs typeface="Trebuchet MS"/>
              </a:rPr>
              <a:t>a c</a:t>
            </a:r>
            <a:r>
              <a:rPr sz="1800" spc="-10" dirty="0">
                <a:latin typeface="Trebuchet MS"/>
                <a:cs typeface="Trebuchet MS"/>
              </a:rPr>
              <a:t>o</a:t>
            </a:r>
            <a:r>
              <a:rPr sz="1800" dirty="0">
                <a:latin typeface="Trebuchet MS"/>
                <a:cs typeface="Trebuchet MS"/>
              </a:rPr>
              <a:t>lumn </a:t>
            </a:r>
            <a:r>
              <a:rPr sz="1800" spc="-10" dirty="0">
                <a:latin typeface="Trebuchet MS"/>
                <a:cs typeface="Trebuchet MS"/>
              </a:rPr>
              <a:t>f</a:t>
            </a:r>
            <a:r>
              <a:rPr sz="1800" dirty="0">
                <a:latin typeface="Trebuchet MS"/>
                <a:cs typeface="Trebuchet MS"/>
              </a:rPr>
              <a:t>a</a:t>
            </a:r>
            <a:r>
              <a:rPr sz="1800" spc="5" dirty="0">
                <a:latin typeface="Trebuchet MS"/>
                <a:cs typeface="Trebuchet MS"/>
              </a:rPr>
              <a:t>m</a:t>
            </a:r>
            <a:r>
              <a:rPr sz="1800" dirty="0">
                <a:latin typeface="Trebuchet MS"/>
                <a:cs typeface="Trebuchet MS"/>
              </a:rPr>
              <a:t>ily </a:t>
            </a:r>
            <a:r>
              <a:rPr sz="1800" spc="-10" dirty="0">
                <a:latin typeface="Trebuchet MS"/>
                <a:cs typeface="Trebuchet MS"/>
              </a:rPr>
              <a:t>o</a:t>
            </a:r>
            <a:r>
              <a:rPr sz="1800" dirty="0">
                <a:latin typeface="Trebuchet MS"/>
                <a:cs typeface="Trebuchet MS"/>
              </a:rPr>
              <a:t>r</a:t>
            </a:r>
            <a:r>
              <a:rPr sz="1800" spc="-10" dirty="0">
                <a:latin typeface="Trebuchet MS"/>
                <a:cs typeface="Trebuchet MS"/>
              </a:rPr>
              <a:t> </a:t>
            </a:r>
            <a:r>
              <a:rPr sz="1800" dirty="0">
                <a:latin typeface="Trebuchet MS"/>
                <a:cs typeface="Trebuchet MS"/>
              </a:rPr>
              <a:t>table </a:t>
            </a:r>
            <a:r>
              <a:rPr sz="1800" spc="5" dirty="0">
                <a:latin typeface="Trebuchet MS"/>
                <a:cs typeface="Trebuchet MS"/>
              </a:rPr>
              <a:t>b</a:t>
            </a:r>
            <a:r>
              <a:rPr sz="1800" dirty="0">
                <a:latin typeface="Trebuchet MS"/>
                <a:cs typeface="Trebuchet MS"/>
              </a:rPr>
              <a:t>y</a:t>
            </a:r>
            <a:r>
              <a:rPr sz="1800" spc="-15" dirty="0">
                <a:latin typeface="Trebuchet MS"/>
                <a:cs typeface="Trebuchet MS"/>
              </a:rPr>
              <a:t> </a:t>
            </a:r>
            <a:r>
              <a:rPr sz="1800" dirty="0">
                <a:latin typeface="Trebuchet MS"/>
                <a:cs typeface="Trebuchet MS"/>
              </a:rPr>
              <a:t>the</a:t>
            </a:r>
            <a:r>
              <a:rPr sz="1800" spc="5" dirty="0">
                <a:latin typeface="Trebuchet MS"/>
                <a:cs typeface="Trebuchet MS"/>
              </a:rPr>
              <a:t> </a:t>
            </a:r>
            <a:r>
              <a:rPr sz="1800" dirty="0">
                <a:latin typeface="Trebuchet MS"/>
                <a:cs typeface="Trebuchet MS"/>
              </a:rPr>
              <a:t>na</a:t>
            </a:r>
            <a:r>
              <a:rPr sz="1800" spc="5" dirty="0">
                <a:latin typeface="Trebuchet MS"/>
                <a:cs typeface="Trebuchet MS"/>
              </a:rPr>
              <a:t>m</a:t>
            </a:r>
            <a:r>
              <a:rPr sz="1800" dirty="0">
                <a:latin typeface="Trebuchet MS"/>
                <a:cs typeface="Trebuchet MS"/>
              </a:rPr>
              <a:t>e </a:t>
            </a:r>
            <a:r>
              <a:rPr sz="1800" spc="15" dirty="0">
                <a:latin typeface="Trebuchet MS"/>
                <a:cs typeface="Trebuchet MS"/>
              </a:rPr>
              <a:t>“</a:t>
            </a:r>
            <a:r>
              <a:rPr sz="1800" dirty="0">
                <a:latin typeface="Trebuchet MS"/>
                <a:cs typeface="Trebuchet MS"/>
              </a:rPr>
              <a:t>stude</a:t>
            </a:r>
            <a:r>
              <a:rPr sz="1800" spc="-5" dirty="0">
                <a:latin typeface="Trebuchet MS"/>
                <a:cs typeface="Trebuchet MS"/>
              </a:rPr>
              <a:t>nt_i</a:t>
            </a:r>
            <a:r>
              <a:rPr sz="1800" dirty="0">
                <a:latin typeface="Trebuchet MS"/>
                <a:cs typeface="Trebuchet MS"/>
              </a:rPr>
              <a:t>n</a:t>
            </a:r>
            <a:r>
              <a:rPr sz="1800" spc="-10" dirty="0">
                <a:latin typeface="Trebuchet MS"/>
                <a:cs typeface="Trebuchet MS"/>
              </a:rPr>
              <a:t>f</a:t>
            </a:r>
            <a:r>
              <a:rPr sz="1800" spc="-5" dirty="0">
                <a:latin typeface="Trebuchet MS"/>
                <a:cs typeface="Trebuchet MS"/>
              </a:rPr>
              <a:t>o</a:t>
            </a:r>
            <a:r>
              <a:rPr sz="1800" dirty="0">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7"/>
              </a:spcBef>
            </a:pPr>
            <a:endParaRPr sz="1950">
              <a:latin typeface="Times New Roman"/>
              <a:cs typeface="Times New Roman"/>
            </a:endParaRPr>
          </a:p>
          <a:p>
            <a:pPr marL="149860" marR="3462020" indent="-137795">
              <a:lnSpc>
                <a:spcPct val="100000"/>
              </a:lnSpc>
            </a:pPr>
            <a:r>
              <a:rPr sz="1800" b="1" dirty="0">
                <a:latin typeface="Trebuchet MS"/>
                <a:cs typeface="Trebuchet MS"/>
              </a:rPr>
              <a:t>C</a:t>
            </a:r>
            <a:r>
              <a:rPr sz="1800" b="1" spc="5" dirty="0">
                <a:latin typeface="Trebuchet MS"/>
                <a:cs typeface="Trebuchet MS"/>
              </a:rPr>
              <a:t>R</a:t>
            </a:r>
            <a:r>
              <a:rPr sz="1800" b="1" dirty="0">
                <a:latin typeface="Trebuchet MS"/>
                <a:cs typeface="Trebuchet MS"/>
              </a:rPr>
              <a:t>E</a:t>
            </a:r>
            <a:r>
              <a:rPr sz="1800" b="1" spc="-175" dirty="0">
                <a:latin typeface="Trebuchet MS"/>
                <a:cs typeface="Trebuchet MS"/>
              </a:rPr>
              <a:t>A</a:t>
            </a:r>
            <a:r>
              <a:rPr sz="1800" b="1" dirty="0">
                <a:latin typeface="Trebuchet MS"/>
                <a:cs typeface="Trebuchet MS"/>
              </a:rPr>
              <a:t>TE</a:t>
            </a:r>
            <a:r>
              <a:rPr sz="1800" b="1" spc="-50" dirty="0">
                <a:latin typeface="Trebuchet MS"/>
                <a:cs typeface="Trebuchet MS"/>
              </a:rPr>
              <a:t> </a:t>
            </a:r>
            <a:r>
              <a:rPr sz="1800" b="1" spc="-165" dirty="0">
                <a:latin typeface="Trebuchet MS"/>
                <a:cs typeface="Trebuchet MS"/>
              </a:rPr>
              <a:t>T</a:t>
            </a:r>
            <a:r>
              <a:rPr sz="1800" b="1" spc="-5" dirty="0">
                <a:latin typeface="Trebuchet MS"/>
                <a:cs typeface="Trebuchet MS"/>
              </a:rPr>
              <a:t>ABL</a:t>
            </a:r>
            <a:r>
              <a:rPr sz="1800" b="1" dirty="0">
                <a:latin typeface="Trebuchet MS"/>
                <a:cs typeface="Trebuchet MS"/>
              </a:rPr>
              <a:t>E</a:t>
            </a:r>
            <a:r>
              <a:rPr sz="1800" b="1" spc="-15" dirty="0">
                <a:latin typeface="Trebuchet MS"/>
                <a:cs typeface="Trebuchet MS"/>
              </a:rPr>
              <a:t> </a:t>
            </a:r>
            <a:r>
              <a:rPr sz="1800" b="1" spc="-5" dirty="0">
                <a:latin typeface="Trebuchet MS"/>
                <a:cs typeface="Trebuchet MS"/>
              </a:rPr>
              <a:t>Stud</a:t>
            </a:r>
            <a:r>
              <a:rPr sz="1800" b="1" spc="-10" dirty="0">
                <a:latin typeface="Trebuchet MS"/>
                <a:cs typeface="Trebuchet MS"/>
              </a:rPr>
              <a:t>e</a:t>
            </a:r>
            <a:r>
              <a:rPr sz="1800" b="1" spc="-5" dirty="0">
                <a:latin typeface="Trebuchet MS"/>
                <a:cs typeface="Trebuchet MS"/>
              </a:rPr>
              <a:t>nt_I</a:t>
            </a:r>
            <a:r>
              <a:rPr sz="1800" b="1" dirty="0">
                <a:latin typeface="Trebuchet MS"/>
                <a:cs typeface="Trebuchet MS"/>
              </a:rPr>
              <a:t>n</a:t>
            </a:r>
            <a:r>
              <a:rPr sz="1800" b="1" spc="-10" dirty="0">
                <a:latin typeface="Trebuchet MS"/>
                <a:cs typeface="Trebuchet MS"/>
              </a:rPr>
              <a:t>f</a:t>
            </a:r>
            <a:r>
              <a:rPr sz="1800" b="1" dirty="0">
                <a:latin typeface="Trebuchet MS"/>
                <a:cs typeface="Trebuchet MS"/>
              </a:rPr>
              <a:t>o</a:t>
            </a:r>
            <a:r>
              <a:rPr sz="1800" b="1" spc="-10" dirty="0">
                <a:latin typeface="Trebuchet MS"/>
                <a:cs typeface="Trebuchet MS"/>
              </a:rPr>
              <a:t> </a:t>
            </a:r>
            <a:r>
              <a:rPr sz="1800" b="1" dirty="0">
                <a:latin typeface="Trebuchet MS"/>
                <a:cs typeface="Trebuchet MS"/>
              </a:rPr>
              <a:t>( </a:t>
            </a:r>
            <a:r>
              <a:rPr sz="1800" b="1" spc="-5" dirty="0">
                <a:latin typeface="Trebuchet MS"/>
                <a:cs typeface="Trebuchet MS"/>
              </a:rPr>
              <a:t>Rol</a:t>
            </a:r>
            <a:r>
              <a:rPr sz="1800" b="1" spc="-15" dirty="0">
                <a:latin typeface="Trebuchet MS"/>
                <a:cs typeface="Trebuchet MS"/>
              </a:rPr>
              <a:t>l</a:t>
            </a:r>
            <a:r>
              <a:rPr sz="1800" b="1" spc="-5" dirty="0">
                <a:latin typeface="Trebuchet MS"/>
                <a:cs typeface="Trebuchet MS"/>
              </a:rPr>
              <a:t>N</a:t>
            </a:r>
            <a:r>
              <a:rPr sz="1800" b="1" dirty="0">
                <a:latin typeface="Trebuchet MS"/>
                <a:cs typeface="Trebuchet MS"/>
              </a:rPr>
              <a:t>o</a:t>
            </a:r>
            <a:r>
              <a:rPr sz="1800" b="1" spc="-40" dirty="0">
                <a:latin typeface="Trebuchet MS"/>
                <a:cs typeface="Trebuchet MS"/>
              </a:rPr>
              <a:t> </a:t>
            </a:r>
            <a:r>
              <a:rPr sz="1800" b="1" spc="-5" dirty="0">
                <a:latin typeface="Trebuchet MS"/>
                <a:cs typeface="Trebuchet MS"/>
              </a:rPr>
              <a:t>i</a:t>
            </a:r>
            <a:r>
              <a:rPr sz="1800" b="1" spc="5" dirty="0">
                <a:latin typeface="Trebuchet MS"/>
                <a:cs typeface="Trebuchet MS"/>
              </a:rPr>
              <a:t>n</a:t>
            </a:r>
            <a:r>
              <a:rPr sz="1800" b="1" dirty="0">
                <a:latin typeface="Trebuchet MS"/>
                <a:cs typeface="Trebuchet MS"/>
              </a:rPr>
              <a:t>t</a:t>
            </a:r>
            <a:r>
              <a:rPr sz="1800" b="1" spc="-5" dirty="0">
                <a:latin typeface="Trebuchet MS"/>
                <a:cs typeface="Trebuchet MS"/>
              </a:rPr>
              <a:t> </a:t>
            </a:r>
            <a:r>
              <a:rPr sz="1800" b="1" dirty="0">
                <a:latin typeface="Trebuchet MS"/>
                <a:cs typeface="Trebuchet MS"/>
              </a:rPr>
              <a:t>PR</a:t>
            </a:r>
            <a:r>
              <a:rPr sz="1800" b="1" spc="5" dirty="0">
                <a:latin typeface="Trebuchet MS"/>
                <a:cs typeface="Trebuchet MS"/>
              </a:rPr>
              <a:t>I</a:t>
            </a:r>
            <a:r>
              <a:rPr sz="1800" b="1" spc="-5" dirty="0">
                <a:latin typeface="Trebuchet MS"/>
                <a:cs typeface="Trebuchet MS"/>
              </a:rPr>
              <a:t>MA</a:t>
            </a:r>
            <a:r>
              <a:rPr sz="1800" b="1" spc="-105" dirty="0">
                <a:latin typeface="Trebuchet MS"/>
                <a:cs typeface="Trebuchet MS"/>
              </a:rPr>
              <a:t>R</a:t>
            </a:r>
            <a:r>
              <a:rPr sz="1800" b="1" dirty="0">
                <a:latin typeface="Trebuchet MS"/>
                <a:cs typeface="Trebuchet MS"/>
              </a:rPr>
              <a:t>Y</a:t>
            </a:r>
            <a:r>
              <a:rPr sz="1800" b="1" spc="-65" dirty="0">
                <a:latin typeface="Trebuchet MS"/>
                <a:cs typeface="Trebuchet MS"/>
              </a:rPr>
              <a:t> </a:t>
            </a:r>
            <a:r>
              <a:rPr sz="1800" b="1" dirty="0">
                <a:latin typeface="Trebuchet MS"/>
                <a:cs typeface="Trebuchet MS"/>
              </a:rPr>
              <a:t>K</a:t>
            </a:r>
            <a:r>
              <a:rPr sz="1800" b="1" spc="-5" dirty="0">
                <a:latin typeface="Trebuchet MS"/>
                <a:cs typeface="Trebuchet MS"/>
              </a:rPr>
              <a:t>E</a:t>
            </a:r>
            <a:r>
              <a:rPr sz="1800" b="1" spc="-235" dirty="0">
                <a:latin typeface="Trebuchet MS"/>
                <a:cs typeface="Trebuchet MS"/>
              </a:rPr>
              <a:t>Y</a:t>
            </a:r>
            <a:r>
              <a:rPr sz="1800" b="1" dirty="0">
                <a:latin typeface="Trebuchet MS"/>
                <a:cs typeface="Trebuchet MS"/>
              </a:rPr>
              <a:t>, </a:t>
            </a:r>
            <a:r>
              <a:rPr sz="1800" b="1" spc="-5" dirty="0">
                <a:latin typeface="Trebuchet MS"/>
                <a:cs typeface="Trebuchet MS"/>
              </a:rPr>
              <a:t>StudNam</a:t>
            </a:r>
            <a:r>
              <a:rPr sz="1800" b="1" dirty="0">
                <a:latin typeface="Trebuchet MS"/>
                <a:cs typeface="Trebuchet MS"/>
              </a:rPr>
              <a:t>e</a:t>
            </a:r>
            <a:r>
              <a:rPr sz="1800" b="1" spc="10" dirty="0">
                <a:latin typeface="Trebuchet MS"/>
                <a:cs typeface="Trebuchet MS"/>
              </a:rPr>
              <a:t> </a:t>
            </a:r>
            <a:r>
              <a:rPr sz="1800" b="1" spc="-5" dirty="0">
                <a:latin typeface="Trebuchet MS"/>
                <a:cs typeface="Trebuchet MS"/>
              </a:rPr>
              <a:t>t</a:t>
            </a:r>
            <a:r>
              <a:rPr sz="1800" b="1" spc="-10" dirty="0">
                <a:latin typeface="Trebuchet MS"/>
                <a:cs typeface="Trebuchet MS"/>
              </a:rPr>
              <a:t>e</a:t>
            </a:r>
            <a:r>
              <a:rPr sz="1800" b="1" spc="-5" dirty="0">
                <a:latin typeface="Trebuchet MS"/>
                <a:cs typeface="Trebuchet MS"/>
              </a:rPr>
              <a:t>xt, </a:t>
            </a:r>
            <a:r>
              <a:rPr sz="1800" b="1" spc="-10" dirty="0">
                <a:latin typeface="Trebuchet MS"/>
                <a:cs typeface="Trebuchet MS"/>
              </a:rPr>
              <a:t>D</a:t>
            </a:r>
            <a:r>
              <a:rPr sz="1800" b="1" dirty="0">
                <a:latin typeface="Trebuchet MS"/>
                <a:cs typeface="Trebuchet MS"/>
              </a:rPr>
              <a:t>at</a:t>
            </a:r>
            <a:r>
              <a:rPr sz="1800" b="1" spc="-10" dirty="0">
                <a:latin typeface="Trebuchet MS"/>
                <a:cs typeface="Trebuchet MS"/>
              </a:rPr>
              <a:t>e</a:t>
            </a:r>
            <a:r>
              <a:rPr sz="1800" b="1" dirty="0">
                <a:latin typeface="Trebuchet MS"/>
                <a:cs typeface="Trebuchet MS"/>
              </a:rPr>
              <a:t>ofJoi</a:t>
            </a:r>
            <a:r>
              <a:rPr sz="1800" b="1" spc="5" dirty="0">
                <a:latin typeface="Trebuchet MS"/>
                <a:cs typeface="Trebuchet MS"/>
              </a:rPr>
              <a:t>n</a:t>
            </a:r>
            <a:r>
              <a:rPr sz="1800" b="1" spc="-5" dirty="0">
                <a:latin typeface="Trebuchet MS"/>
                <a:cs typeface="Trebuchet MS"/>
              </a:rPr>
              <a:t>i</a:t>
            </a:r>
            <a:r>
              <a:rPr sz="1800" b="1" spc="5" dirty="0">
                <a:latin typeface="Trebuchet MS"/>
                <a:cs typeface="Trebuchet MS"/>
              </a:rPr>
              <a:t>n</a:t>
            </a:r>
            <a:r>
              <a:rPr sz="1800" b="1" dirty="0">
                <a:latin typeface="Trebuchet MS"/>
                <a:cs typeface="Trebuchet MS"/>
              </a:rPr>
              <a:t>g</a:t>
            </a:r>
            <a:r>
              <a:rPr sz="1800" b="1" spc="-15" dirty="0">
                <a:latin typeface="Trebuchet MS"/>
                <a:cs typeface="Trebuchet MS"/>
              </a:rPr>
              <a:t> </a:t>
            </a:r>
            <a:r>
              <a:rPr sz="1800" b="1" spc="-5" dirty="0">
                <a:latin typeface="Trebuchet MS"/>
                <a:cs typeface="Trebuchet MS"/>
              </a:rPr>
              <a:t>timestam</a:t>
            </a:r>
            <a:r>
              <a:rPr sz="1800" b="1" dirty="0">
                <a:latin typeface="Trebuchet MS"/>
                <a:cs typeface="Trebuchet MS"/>
              </a:rPr>
              <a:t>p, Last</a:t>
            </a:r>
            <a:r>
              <a:rPr sz="1800" b="1" spc="-10" dirty="0">
                <a:latin typeface="Trebuchet MS"/>
                <a:cs typeface="Trebuchet MS"/>
              </a:rPr>
              <a:t>E</a:t>
            </a:r>
            <a:r>
              <a:rPr sz="1800" b="1" spc="-5" dirty="0">
                <a:latin typeface="Trebuchet MS"/>
                <a:cs typeface="Trebuchet MS"/>
              </a:rPr>
              <a:t>xam</a:t>
            </a:r>
            <a:r>
              <a:rPr sz="1800" b="1" spc="-90" dirty="0">
                <a:latin typeface="Trebuchet MS"/>
                <a:cs typeface="Trebuchet MS"/>
              </a:rPr>
              <a:t>P</a:t>
            </a:r>
            <a:r>
              <a:rPr sz="1800" b="1" dirty="0">
                <a:latin typeface="Trebuchet MS"/>
                <a:cs typeface="Trebuchet MS"/>
              </a:rPr>
              <a:t>e</a:t>
            </a:r>
            <a:r>
              <a:rPr sz="1800" b="1" spc="-10" dirty="0">
                <a:latin typeface="Trebuchet MS"/>
                <a:cs typeface="Trebuchet MS"/>
              </a:rPr>
              <a:t>r</a:t>
            </a:r>
            <a:r>
              <a:rPr sz="1800" b="1" dirty="0">
                <a:latin typeface="Trebuchet MS"/>
                <a:cs typeface="Trebuchet MS"/>
              </a:rPr>
              <a:t>cent</a:t>
            </a:r>
            <a:r>
              <a:rPr sz="1800" b="1" spc="25" dirty="0">
                <a:latin typeface="Trebuchet MS"/>
                <a:cs typeface="Trebuchet MS"/>
              </a:rPr>
              <a:t> </a:t>
            </a:r>
            <a:r>
              <a:rPr sz="1800" b="1" dirty="0">
                <a:latin typeface="Trebuchet MS"/>
                <a:cs typeface="Trebuchet MS"/>
              </a:rPr>
              <a:t>dou</a:t>
            </a:r>
            <a:r>
              <a:rPr sz="1800" b="1" spc="-10" dirty="0">
                <a:latin typeface="Trebuchet MS"/>
                <a:cs typeface="Trebuchet MS"/>
              </a:rPr>
              <a:t>b</a:t>
            </a:r>
            <a:r>
              <a:rPr sz="1800" b="1" dirty="0">
                <a:latin typeface="Trebuchet MS"/>
                <a:cs typeface="Trebuchet MS"/>
              </a:rPr>
              <a:t>le</a:t>
            </a:r>
            <a:endParaRPr sz="1800">
              <a:latin typeface="Trebuchet MS"/>
              <a:cs typeface="Trebuchet MS"/>
            </a:endParaRPr>
          </a:p>
          <a:p>
            <a:pPr marL="149860">
              <a:lnSpc>
                <a:spcPct val="100000"/>
              </a:lnSpc>
            </a:pPr>
            <a:r>
              <a:rPr sz="1800" b="1" spc="-5" dirty="0">
                <a:latin typeface="Trebuchet MS"/>
                <a:cs typeface="Trebuchet MS"/>
              </a:rPr>
              <a:t>);</a:t>
            </a:r>
            <a:endParaRPr sz="1800">
              <a:latin typeface="Trebuchet MS"/>
              <a:cs typeface="Trebuchet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7C8E-CBDB-3C6A-6B09-0583A455B8F0}"/>
              </a:ext>
            </a:extLst>
          </p:cNvPr>
          <p:cNvSpPr>
            <a:spLocks noGrp="1"/>
          </p:cNvSpPr>
          <p:nvPr>
            <p:ph type="title"/>
          </p:nvPr>
        </p:nvSpPr>
        <p:spPr/>
        <p:txBody>
          <a:bodyPr/>
          <a:lstStyle/>
          <a:p>
            <a:r>
              <a:rPr lang="en-US" dirty="0"/>
              <a:t>Create Table</a:t>
            </a:r>
            <a:endParaRPr lang="en-IN" dirty="0"/>
          </a:p>
        </p:txBody>
      </p:sp>
      <p:sp>
        <p:nvSpPr>
          <p:cNvPr id="3" name="Text Placeholder 2">
            <a:extLst>
              <a:ext uri="{FF2B5EF4-FFF2-40B4-BE49-F238E27FC236}">
                <a16:creationId xmlns:a16="http://schemas.microsoft.com/office/drawing/2014/main" id="{94B3BAC3-149C-2C25-F7A7-3D20D6E0BFD0}"/>
              </a:ext>
            </a:extLst>
          </p:cNvPr>
          <p:cNvSpPr>
            <a:spLocks noGrp="1"/>
          </p:cNvSpPr>
          <p:nvPr>
            <p:ph type="body" idx="1"/>
          </p:nvPr>
        </p:nvSpPr>
        <p:spPr>
          <a:xfrm>
            <a:off x="529240" y="914400"/>
            <a:ext cx="10358120" cy="6370975"/>
          </a:xfrm>
        </p:spPr>
        <p:txBody>
          <a:bodyPr/>
          <a:lstStyle/>
          <a:p>
            <a:r>
              <a:rPr lang="en-US" sz="1600" b="0" i="0" dirty="0">
                <a:solidFill>
                  <a:srgbClr val="555555"/>
                </a:solidFill>
                <a:effectLst/>
                <a:latin typeface="Roboto Mono" panose="00000009000000000000" pitchFamily="49" charset="0"/>
              </a:rPr>
              <a:t>CREATE TABLE t (</a:t>
            </a:r>
          </a:p>
          <a:p>
            <a:r>
              <a:rPr lang="en-US" sz="1600" b="0" i="0" dirty="0">
                <a:solidFill>
                  <a:srgbClr val="555555"/>
                </a:solidFill>
                <a:effectLst/>
                <a:latin typeface="Roboto Mono" panose="00000009000000000000" pitchFamily="49" charset="0"/>
              </a:rPr>
              <a:t>    a int,</a:t>
            </a:r>
          </a:p>
          <a:p>
            <a:r>
              <a:rPr lang="en-US" sz="1600" b="0" i="0" dirty="0">
                <a:solidFill>
                  <a:srgbClr val="555555"/>
                </a:solidFill>
                <a:effectLst/>
                <a:latin typeface="Roboto Mono" panose="00000009000000000000" pitchFamily="49" charset="0"/>
              </a:rPr>
              <a:t>    b int,</a:t>
            </a:r>
          </a:p>
          <a:p>
            <a:r>
              <a:rPr lang="en-US" sz="1600" b="0" i="0" dirty="0">
                <a:solidFill>
                  <a:srgbClr val="555555"/>
                </a:solidFill>
                <a:effectLst/>
                <a:latin typeface="Roboto Mono" panose="00000009000000000000" pitchFamily="49" charset="0"/>
              </a:rPr>
              <a:t>    c int,</a:t>
            </a:r>
          </a:p>
          <a:p>
            <a:r>
              <a:rPr lang="en-US" sz="1600" b="0" i="0" dirty="0">
                <a:solidFill>
                  <a:srgbClr val="555555"/>
                </a:solidFill>
                <a:effectLst/>
                <a:latin typeface="Roboto Mono" panose="00000009000000000000" pitchFamily="49" charset="0"/>
              </a:rPr>
              <a:t>    d int,</a:t>
            </a:r>
          </a:p>
          <a:p>
            <a:r>
              <a:rPr lang="en-US" sz="1600" b="0" i="0" dirty="0">
                <a:solidFill>
                  <a:srgbClr val="555555"/>
                </a:solidFill>
                <a:effectLst/>
                <a:latin typeface="Roboto Mono" panose="00000009000000000000" pitchFamily="49" charset="0"/>
              </a:rPr>
              <a:t>    PRIMARY KEY ((a, b), c, d)</a:t>
            </a:r>
          </a:p>
          <a:p>
            <a:r>
              <a:rPr lang="en-US" sz="1600" b="0" i="0" dirty="0">
                <a:solidFill>
                  <a:srgbClr val="555555"/>
                </a:solidFill>
                <a:effectLst/>
                <a:latin typeface="Roboto Mono" panose="00000009000000000000" pitchFamily="49" charset="0"/>
              </a:rPr>
              <a:t>);</a:t>
            </a:r>
          </a:p>
          <a:p>
            <a:r>
              <a:rPr lang="en-US" sz="1600" b="0" i="0" dirty="0">
                <a:solidFill>
                  <a:srgbClr val="555555"/>
                </a:solidFill>
                <a:effectLst/>
                <a:latin typeface="Roboto Mono" panose="00000009000000000000" pitchFamily="49" charset="0"/>
              </a:rPr>
              <a:t>INSERT INTO t (a, b, c, d) VALUES (0,0,0,0);</a:t>
            </a:r>
          </a:p>
          <a:p>
            <a:r>
              <a:rPr lang="en-US" sz="1600" b="0" i="0" dirty="0">
                <a:solidFill>
                  <a:srgbClr val="555555"/>
                </a:solidFill>
                <a:effectLst/>
                <a:latin typeface="Roboto Mono" panose="00000009000000000000" pitchFamily="49" charset="0"/>
              </a:rPr>
              <a:t>INSERT INTO t (a, b, c, d) VALUES (0,0,1,1);</a:t>
            </a:r>
          </a:p>
          <a:p>
            <a:r>
              <a:rPr lang="en-US" sz="1600" b="0" i="0" dirty="0">
                <a:solidFill>
                  <a:srgbClr val="555555"/>
                </a:solidFill>
                <a:effectLst/>
                <a:latin typeface="Roboto Mono" panose="00000009000000000000" pitchFamily="49" charset="0"/>
              </a:rPr>
              <a:t>INSERT INTO t (a, b, c, d) VALUES (0,1,2,2);</a:t>
            </a:r>
          </a:p>
          <a:p>
            <a:r>
              <a:rPr lang="en-US" sz="1600" b="0" i="0" dirty="0">
                <a:solidFill>
                  <a:srgbClr val="555555"/>
                </a:solidFill>
                <a:effectLst/>
                <a:latin typeface="Roboto Mono" panose="00000009000000000000" pitchFamily="49" charset="0"/>
              </a:rPr>
              <a:t>INSERT INTO t (a, b, c, d) VALUES (0,1,3,3);</a:t>
            </a:r>
          </a:p>
          <a:p>
            <a:r>
              <a:rPr lang="en-US" sz="1600" b="0" i="0" dirty="0">
                <a:solidFill>
                  <a:srgbClr val="555555"/>
                </a:solidFill>
                <a:effectLst/>
                <a:latin typeface="Roboto Mono" panose="00000009000000000000" pitchFamily="49" charset="0"/>
              </a:rPr>
              <a:t>INSERT INTO t (a, b, c, d) VALUES (1,1,4,4);</a:t>
            </a:r>
          </a:p>
          <a:p>
            <a:r>
              <a:rPr lang="en-US" sz="1600" b="0" i="0" dirty="0">
                <a:solidFill>
                  <a:srgbClr val="555555"/>
                </a:solidFill>
                <a:effectLst/>
                <a:latin typeface="Roboto Mono" panose="00000009000000000000" pitchFamily="49" charset="0"/>
              </a:rPr>
              <a:t>SELECT * FROM t;</a:t>
            </a:r>
          </a:p>
          <a:p>
            <a:endParaRPr lang="en-US" sz="1600" dirty="0">
              <a:solidFill>
                <a:srgbClr val="555555"/>
              </a:solidFill>
              <a:latin typeface="Roboto Mono" panose="00000009000000000000" pitchFamily="49" charset="0"/>
            </a:endParaRPr>
          </a:p>
          <a:p>
            <a:endParaRPr lang="en-US" sz="1600" dirty="0">
              <a:solidFill>
                <a:srgbClr val="555555"/>
              </a:solidFill>
              <a:latin typeface="Roboto Mono" panose="00000009000000000000" pitchFamily="49" charset="0"/>
            </a:endParaRPr>
          </a:p>
          <a:p>
            <a:r>
              <a:rPr lang="en-US" sz="1600" dirty="0">
                <a:solidFill>
                  <a:srgbClr val="555555"/>
                </a:solidFill>
                <a:latin typeface="Roboto Mono" panose="00000009000000000000" pitchFamily="49" charset="0"/>
              </a:rPr>
              <a:t>a | b | c | d</a:t>
            </a:r>
          </a:p>
          <a:p>
            <a:r>
              <a:rPr lang="en-US" sz="1600" dirty="0">
                <a:solidFill>
                  <a:srgbClr val="555555"/>
                </a:solidFill>
                <a:latin typeface="Roboto Mono" panose="00000009000000000000" pitchFamily="49" charset="0"/>
              </a:rPr>
              <a:t>---+---+---+---</a:t>
            </a:r>
          </a:p>
          <a:p>
            <a:r>
              <a:rPr lang="en-US" sz="1600" dirty="0">
                <a:solidFill>
                  <a:srgbClr val="555555"/>
                </a:solidFill>
                <a:latin typeface="Roboto Mono" panose="00000009000000000000" pitchFamily="49" charset="0"/>
              </a:rPr>
              <a:t> 0 | 0 | 0 | 0 	1</a:t>
            </a:r>
          </a:p>
          <a:p>
            <a:r>
              <a:rPr lang="en-US" sz="1600" dirty="0">
                <a:solidFill>
                  <a:srgbClr val="555555"/>
                </a:solidFill>
                <a:latin typeface="Roboto Mono" panose="00000009000000000000" pitchFamily="49" charset="0"/>
              </a:rPr>
              <a:t> 0 | 0 | 1 | 1</a:t>
            </a:r>
          </a:p>
          <a:p>
            <a:r>
              <a:rPr lang="en-US" sz="1600" dirty="0">
                <a:solidFill>
                  <a:srgbClr val="555555"/>
                </a:solidFill>
                <a:latin typeface="Roboto Mono" panose="00000009000000000000" pitchFamily="49" charset="0"/>
              </a:rPr>
              <a:t> 0 | 1 | 2 | 2	        2</a:t>
            </a:r>
          </a:p>
          <a:p>
            <a:r>
              <a:rPr lang="en-US" sz="1600" dirty="0">
                <a:solidFill>
                  <a:srgbClr val="555555"/>
                </a:solidFill>
                <a:latin typeface="Roboto Mono" panose="00000009000000000000" pitchFamily="49" charset="0"/>
              </a:rPr>
              <a:t> 0 | 1 | 3 | 3</a:t>
            </a:r>
          </a:p>
          <a:p>
            <a:r>
              <a:rPr lang="en-US" sz="1600" dirty="0">
                <a:solidFill>
                  <a:srgbClr val="555555"/>
                </a:solidFill>
                <a:latin typeface="Roboto Mono" panose="00000009000000000000" pitchFamily="49" charset="0"/>
              </a:rPr>
              <a:t> 1 | 1 | 4 | 4          3</a:t>
            </a:r>
          </a:p>
          <a:p>
            <a:endParaRPr lang="en-US" sz="1600" dirty="0">
              <a:solidFill>
                <a:srgbClr val="555555"/>
              </a:solidFill>
              <a:latin typeface="Roboto Mono" panose="00000009000000000000" pitchFamily="49" charset="0"/>
            </a:endParaRPr>
          </a:p>
          <a:p>
            <a:r>
              <a:rPr lang="en-US" sz="1600" dirty="0">
                <a:solidFill>
                  <a:srgbClr val="555555"/>
                </a:solidFill>
                <a:latin typeface="Roboto Mono" panose="00000009000000000000" pitchFamily="49" charset="0"/>
              </a:rPr>
              <a:t>(5 rows)</a:t>
            </a:r>
          </a:p>
          <a:p>
            <a:endParaRPr lang="en-IN" sz="1600" dirty="0"/>
          </a:p>
        </p:txBody>
      </p:sp>
    </p:spTree>
    <p:extLst>
      <p:ext uri="{BB962C8B-B14F-4D97-AF65-F5344CB8AC3E}">
        <p14:creationId xmlns:p14="http://schemas.microsoft.com/office/powerpoint/2010/main" val="2355602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203F-5267-9620-9D07-AE5FF9688845}"/>
              </a:ext>
            </a:extLst>
          </p:cNvPr>
          <p:cNvSpPr>
            <a:spLocks noGrp="1"/>
          </p:cNvSpPr>
          <p:nvPr>
            <p:ph type="title"/>
          </p:nvPr>
        </p:nvSpPr>
        <p:spPr/>
        <p:txBody>
          <a:bodyPr/>
          <a:lstStyle/>
          <a:p>
            <a:r>
              <a:rPr lang="en-US" dirty="0"/>
              <a:t>Create table</a:t>
            </a:r>
            <a:endParaRPr lang="en-IN" dirty="0"/>
          </a:p>
        </p:txBody>
      </p:sp>
      <p:sp>
        <p:nvSpPr>
          <p:cNvPr id="3" name="Text Placeholder 2">
            <a:extLst>
              <a:ext uri="{FF2B5EF4-FFF2-40B4-BE49-F238E27FC236}">
                <a16:creationId xmlns:a16="http://schemas.microsoft.com/office/drawing/2014/main" id="{1C22C4B1-89C3-BF00-9E4F-77A488B1F93A}"/>
              </a:ext>
            </a:extLst>
          </p:cNvPr>
          <p:cNvSpPr>
            <a:spLocks noGrp="1"/>
          </p:cNvSpPr>
          <p:nvPr>
            <p:ph type="body" idx="1"/>
          </p:nvPr>
        </p:nvSpPr>
        <p:spPr>
          <a:xfrm>
            <a:off x="916939" y="1140586"/>
            <a:ext cx="10358120" cy="4154984"/>
          </a:xfrm>
        </p:spPr>
        <p:txBody>
          <a:bodyPr/>
          <a:lstStyle/>
          <a:p>
            <a:r>
              <a:rPr lang="en-US" dirty="0"/>
              <a:t>CREATE TABLE t2 (</a:t>
            </a:r>
          </a:p>
          <a:p>
            <a:r>
              <a:rPr lang="en-US" dirty="0"/>
              <a:t>    a int,</a:t>
            </a:r>
          </a:p>
          <a:p>
            <a:r>
              <a:rPr lang="en-US" dirty="0"/>
              <a:t>    b int,</a:t>
            </a:r>
          </a:p>
          <a:p>
            <a:r>
              <a:rPr lang="en-US" dirty="0"/>
              <a:t>    c int,</a:t>
            </a:r>
          </a:p>
          <a:p>
            <a:r>
              <a:rPr lang="en-US" dirty="0"/>
              <a:t>    d int,</a:t>
            </a:r>
          </a:p>
          <a:p>
            <a:r>
              <a:rPr lang="en-US" dirty="0"/>
              <a:t>    PRIMARY KEY (a, b, c)</a:t>
            </a:r>
          </a:p>
          <a:p>
            <a:r>
              <a:rPr lang="en-US" dirty="0"/>
              <a:t>);</a:t>
            </a:r>
          </a:p>
          <a:p>
            <a:r>
              <a:rPr lang="en-US" dirty="0"/>
              <a:t>INSERT INTO t2 (a, b, c, d) VALUES (0,0,0,0);</a:t>
            </a:r>
          </a:p>
          <a:p>
            <a:r>
              <a:rPr lang="en-US" dirty="0"/>
              <a:t>INSERT INTO t2 (a, b, c, d) VALUES (0,0,1,1);</a:t>
            </a:r>
          </a:p>
          <a:p>
            <a:r>
              <a:rPr lang="en-US" dirty="0"/>
              <a:t>INSERT INTO t2 (a, b, c, d) VALUES (0,1,2,2);</a:t>
            </a:r>
          </a:p>
          <a:p>
            <a:r>
              <a:rPr lang="en-US" dirty="0"/>
              <a:t>INSERT INTO t2 (a, b, c, d) VALUES (0,1,3,3);</a:t>
            </a:r>
          </a:p>
          <a:p>
            <a:r>
              <a:rPr lang="en-US" dirty="0"/>
              <a:t>INSERT INTO t2 (a, b, c, d) VALUES (1,1,4,4);</a:t>
            </a:r>
          </a:p>
          <a:p>
            <a:r>
              <a:rPr lang="en-US" dirty="0"/>
              <a:t>SELECT * FROM t2;</a:t>
            </a:r>
          </a:p>
          <a:p>
            <a:endParaRPr lang="en-US" dirty="0"/>
          </a:p>
          <a:p>
            <a:endParaRPr lang="en-IN" dirty="0"/>
          </a:p>
        </p:txBody>
      </p:sp>
    </p:spTree>
    <p:extLst>
      <p:ext uri="{BB962C8B-B14F-4D97-AF65-F5344CB8AC3E}">
        <p14:creationId xmlns:p14="http://schemas.microsoft.com/office/powerpoint/2010/main" val="164669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6310" y="1946783"/>
            <a:ext cx="8441055" cy="2713990"/>
          </a:xfrm>
          <a:prstGeom prst="rect">
            <a:avLst/>
          </a:prstGeom>
        </p:spPr>
        <p:txBody>
          <a:bodyPr vert="horz" wrap="square" lIns="0" tIns="0" rIns="0" bIns="0" rtlCol="0">
            <a:spAutoFit/>
          </a:bodyPr>
          <a:lstStyle/>
          <a:p>
            <a:pPr marL="355600" marR="5080" indent="-342900" algn="just">
              <a:lnSpc>
                <a:spcPct val="100000"/>
              </a:lnSpc>
            </a:pPr>
            <a:r>
              <a:rPr sz="1450" spc="-185" dirty="0">
                <a:solidFill>
                  <a:srgbClr val="0E6EC5"/>
                </a:solidFill>
                <a:latin typeface="Microsoft Sans Serif"/>
                <a:cs typeface="Microsoft Sans Serif"/>
              </a:rPr>
              <a:t>   </a:t>
            </a:r>
            <a:r>
              <a:rPr sz="1450" spc="-110" dirty="0">
                <a:solidFill>
                  <a:srgbClr val="0E6EC5"/>
                </a:solidFill>
                <a:latin typeface="Microsoft Sans Serif"/>
                <a:cs typeface="Microsoft Sans Serif"/>
              </a:rPr>
              <a:t> </a:t>
            </a:r>
            <a:r>
              <a:rPr sz="1800" spc="-15" dirty="0">
                <a:solidFill>
                  <a:srgbClr val="404040"/>
                </a:solidFill>
                <a:latin typeface="Trebuchet MS"/>
                <a:cs typeface="Trebuchet MS"/>
              </a:rPr>
              <a:t>A</a:t>
            </a:r>
            <a:r>
              <a:rPr sz="1800" dirty="0">
                <a:solidFill>
                  <a:srgbClr val="404040"/>
                </a:solidFill>
                <a:latin typeface="Trebuchet MS"/>
                <a:cs typeface="Trebuchet MS"/>
              </a:rPr>
              <a:t>p</a:t>
            </a:r>
            <a:r>
              <a:rPr sz="1800" spc="-5" dirty="0">
                <a:solidFill>
                  <a:srgbClr val="404040"/>
                </a:solidFill>
                <a:latin typeface="Trebuchet MS"/>
                <a:cs typeface="Trebuchet MS"/>
              </a:rPr>
              <a:t>ach</a:t>
            </a:r>
            <a:r>
              <a:rPr sz="1800" dirty="0">
                <a:solidFill>
                  <a:srgbClr val="404040"/>
                </a:solidFill>
                <a:latin typeface="Trebuchet MS"/>
                <a:cs typeface="Trebuchet MS"/>
              </a:rPr>
              <a:t>e </a:t>
            </a:r>
            <a:r>
              <a:rPr sz="1800" spc="-240" dirty="0">
                <a:solidFill>
                  <a:srgbClr val="404040"/>
                </a:solidFill>
                <a:latin typeface="Trebuchet MS"/>
                <a:cs typeface="Trebuchet MS"/>
              </a:rPr>
              <a:t> </a:t>
            </a:r>
            <a:r>
              <a:rPr sz="1800" spc="-5" dirty="0">
                <a:solidFill>
                  <a:srgbClr val="404040"/>
                </a:solidFill>
                <a:latin typeface="Trebuchet MS"/>
                <a:cs typeface="Trebuchet MS"/>
              </a:rPr>
              <a:t>C</a:t>
            </a:r>
            <a:r>
              <a:rPr sz="1800" dirty="0">
                <a:solidFill>
                  <a:srgbClr val="404040"/>
                </a:solidFill>
                <a:latin typeface="Trebuchet MS"/>
                <a:cs typeface="Trebuchet MS"/>
              </a:rPr>
              <a:t>a</a:t>
            </a:r>
            <a:r>
              <a:rPr sz="1800" spc="-5" dirty="0">
                <a:solidFill>
                  <a:srgbClr val="404040"/>
                </a:solidFill>
                <a:latin typeface="Trebuchet MS"/>
                <a:cs typeface="Trebuchet MS"/>
              </a:rPr>
              <a:t>ssan</a:t>
            </a:r>
            <a:r>
              <a:rPr sz="1800" spc="5" dirty="0">
                <a:solidFill>
                  <a:srgbClr val="404040"/>
                </a:solidFill>
                <a:latin typeface="Trebuchet MS"/>
                <a:cs typeface="Trebuchet MS"/>
              </a:rPr>
              <a:t>d</a:t>
            </a:r>
            <a:r>
              <a:rPr sz="1800" dirty="0">
                <a:solidFill>
                  <a:srgbClr val="404040"/>
                </a:solidFill>
                <a:latin typeface="Trebuchet MS"/>
                <a:cs typeface="Trebuchet MS"/>
              </a:rPr>
              <a:t>ra </a:t>
            </a:r>
            <a:r>
              <a:rPr sz="1800" spc="-240" dirty="0">
                <a:solidFill>
                  <a:srgbClr val="404040"/>
                </a:solidFill>
                <a:latin typeface="Trebuchet MS"/>
                <a:cs typeface="Trebuchet MS"/>
              </a:rPr>
              <a:t> </a:t>
            </a:r>
            <a:r>
              <a:rPr sz="1800" spc="-5" dirty="0">
                <a:solidFill>
                  <a:srgbClr val="404040"/>
                </a:solidFill>
                <a:latin typeface="Trebuchet MS"/>
                <a:cs typeface="Trebuchet MS"/>
              </a:rPr>
              <a:t>w</a:t>
            </a:r>
            <a:r>
              <a:rPr sz="1800" dirty="0">
                <a:solidFill>
                  <a:srgbClr val="404040"/>
                </a:solidFill>
                <a:latin typeface="Trebuchet MS"/>
                <a:cs typeface="Trebuchet MS"/>
              </a:rPr>
              <a:t>a</a:t>
            </a:r>
            <a:r>
              <a:rPr sz="1800" spc="-5" dirty="0">
                <a:solidFill>
                  <a:srgbClr val="404040"/>
                </a:solidFill>
                <a:latin typeface="Trebuchet MS"/>
                <a:cs typeface="Trebuchet MS"/>
              </a:rPr>
              <a:t>s</a:t>
            </a:r>
            <a:r>
              <a:rPr sz="1800" dirty="0">
                <a:solidFill>
                  <a:srgbClr val="404040"/>
                </a:solidFill>
                <a:latin typeface="Trebuchet MS"/>
                <a:cs typeface="Trebuchet MS"/>
              </a:rPr>
              <a:t> </a:t>
            </a:r>
            <a:r>
              <a:rPr sz="1800" spc="-250" dirty="0">
                <a:solidFill>
                  <a:srgbClr val="404040"/>
                </a:solidFill>
                <a:latin typeface="Trebuchet MS"/>
                <a:cs typeface="Trebuchet MS"/>
              </a:rPr>
              <a:t> </a:t>
            </a:r>
            <a:r>
              <a:rPr sz="1800" dirty="0">
                <a:solidFill>
                  <a:srgbClr val="404040"/>
                </a:solidFill>
                <a:latin typeface="Trebuchet MS"/>
                <a:cs typeface="Trebuchet MS"/>
              </a:rPr>
              <a:t>b</a:t>
            </a:r>
            <a:r>
              <a:rPr sz="1800" spc="-15" dirty="0">
                <a:solidFill>
                  <a:srgbClr val="404040"/>
                </a:solidFill>
                <a:latin typeface="Trebuchet MS"/>
                <a:cs typeface="Trebuchet MS"/>
              </a:rPr>
              <a:t>o</a:t>
            </a:r>
            <a:r>
              <a:rPr sz="1800" dirty="0">
                <a:solidFill>
                  <a:srgbClr val="404040"/>
                </a:solidFill>
                <a:latin typeface="Trebuchet MS"/>
                <a:cs typeface="Trebuchet MS"/>
              </a:rPr>
              <a:t>rn </a:t>
            </a:r>
            <a:r>
              <a:rPr sz="1800" spc="-245" dirty="0">
                <a:solidFill>
                  <a:srgbClr val="404040"/>
                </a:solidFill>
                <a:latin typeface="Trebuchet MS"/>
                <a:cs typeface="Trebuchet MS"/>
              </a:rPr>
              <a:t> </a:t>
            </a:r>
            <a:r>
              <a:rPr sz="1800" dirty="0">
                <a:solidFill>
                  <a:srgbClr val="404040"/>
                </a:solidFill>
                <a:latin typeface="Trebuchet MS"/>
                <a:cs typeface="Trebuchet MS"/>
              </a:rPr>
              <a:t>at </a:t>
            </a:r>
            <a:r>
              <a:rPr sz="1800" spc="-250" dirty="0">
                <a:solidFill>
                  <a:srgbClr val="404040"/>
                </a:solidFill>
                <a:latin typeface="Trebuchet MS"/>
                <a:cs typeface="Trebuchet MS"/>
              </a:rPr>
              <a:t> </a:t>
            </a:r>
            <a:r>
              <a:rPr sz="1800" dirty="0">
                <a:solidFill>
                  <a:srgbClr val="404040"/>
                </a:solidFill>
                <a:latin typeface="Trebuchet MS"/>
                <a:cs typeface="Trebuchet MS"/>
              </a:rPr>
              <a:t>Fa</a:t>
            </a:r>
            <a:r>
              <a:rPr sz="1800" spc="-5" dirty="0">
                <a:solidFill>
                  <a:srgbClr val="404040"/>
                </a:solidFill>
                <a:latin typeface="Trebuchet MS"/>
                <a:cs typeface="Trebuchet MS"/>
              </a:rPr>
              <a:t>ce</a:t>
            </a:r>
            <a:r>
              <a:rPr sz="1800" dirty="0">
                <a:solidFill>
                  <a:srgbClr val="404040"/>
                </a:solidFill>
                <a:latin typeface="Trebuchet MS"/>
                <a:cs typeface="Trebuchet MS"/>
              </a:rPr>
              <a:t>b</a:t>
            </a:r>
            <a:r>
              <a:rPr sz="1800" spc="-15" dirty="0">
                <a:solidFill>
                  <a:srgbClr val="404040"/>
                </a:solidFill>
                <a:latin typeface="Trebuchet MS"/>
                <a:cs typeface="Trebuchet MS"/>
              </a:rPr>
              <a:t>oo</a:t>
            </a:r>
            <a:r>
              <a:rPr sz="1800" spc="5" dirty="0">
                <a:solidFill>
                  <a:srgbClr val="404040"/>
                </a:solidFill>
                <a:latin typeface="Trebuchet MS"/>
                <a:cs typeface="Trebuchet MS"/>
              </a:rPr>
              <a:t>k</a:t>
            </a:r>
            <a:r>
              <a:rPr sz="1800" dirty="0">
                <a:solidFill>
                  <a:srgbClr val="404040"/>
                </a:solidFill>
                <a:latin typeface="Trebuchet MS"/>
                <a:cs typeface="Trebuchet MS"/>
              </a:rPr>
              <a:t>. </a:t>
            </a:r>
            <a:r>
              <a:rPr sz="1800" spc="-235" dirty="0">
                <a:solidFill>
                  <a:srgbClr val="404040"/>
                </a:solidFill>
                <a:latin typeface="Trebuchet MS"/>
                <a:cs typeface="Trebuchet MS"/>
              </a:rPr>
              <a:t> </a:t>
            </a:r>
            <a:r>
              <a:rPr sz="1800" spc="-15" dirty="0">
                <a:solidFill>
                  <a:srgbClr val="404040"/>
                </a:solidFill>
                <a:latin typeface="Trebuchet MS"/>
                <a:cs typeface="Trebuchet MS"/>
              </a:rPr>
              <a:t>A</a:t>
            </a:r>
            <a:r>
              <a:rPr sz="1800" spc="-10" dirty="0">
                <a:solidFill>
                  <a:srgbClr val="404040"/>
                </a:solidFill>
                <a:latin typeface="Trebuchet MS"/>
                <a:cs typeface="Trebuchet MS"/>
              </a:rPr>
              <a:t>f</a:t>
            </a:r>
            <a:r>
              <a:rPr sz="1800" spc="-5" dirty="0">
                <a:solidFill>
                  <a:srgbClr val="404040"/>
                </a:solidFill>
                <a:latin typeface="Trebuchet MS"/>
                <a:cs typeface="Trebuchet MS"/>
              </a:rPr>
              <a:t>t</a:t>
            </a:r>
            <a:r>
              <a:rPr sz="1800" spc="5" dirty="0">
                <a:solidFill>
                  <a:srgbClr val="404040"/>
                </a:solidFill>
                <a:latin typeface="Trebuchet MS"/>
                <a:cs typeface="Trebuchet MS"/>
              </a:rPr>
              <a:t>e</a:t>
            </a:r>
            <a:r>
              <a:rPr sz="1800" spc="-5" dirty="0">
                <a:solidFill>
                  <a:srgbClr val="404040"/>
                </a:solidFill>
                <a:latin typeface="Trebuchet MS"/>
                <a:cs typeface="Trebuchet MS"/>
              </a:rPr>
              <a:t>r</a:t>
            </a:r>
            <a:r>
              <a:rPr sz="1800" dirty="0">
                <a:solidFill>
                  <a:srgbClr val="404040"/>
                </a:solidFill>
                <a:latin typeface="Trebuchet MS"/>
                <a:cs typeface="Trebuchet MS"/>
              </a:rPr>
              <a:t> </a:t>
            </a:r>
            <a:r>
              <a:rPr sz="1800" spc="-250" dirty="0">
                <a:solidFill>
                  <a:srgbClr val="404040"/>
                </a:solidFill>
                <a:latin typeface="Trebuchet MS"/>
                <a:cs typeface="Trebuchet MS"/>
              </a:rPr>
              <a:t> </a:t>
            </a:r>
            <a:r>
              <a:rPr sz="1800" dirty="0">
                <a:solidFill>
                  <a:srgbClr val="404040"/>
                </a:solidFill>
                <a:latin typeface="Trebuchet MS"/>
                <a:cs typeface="Trebuchet MS"/>
              </a:rPr>
              <a:t>Fa</a:t>
            </a:r>
            <a:r>
              <a:rPr sz="1800" spc="-5" dirty="0">
                <a:solidFill>
                  <a:srgbClr val="404040"/>
                </a:solidFill>
                <a:latin typeface="Trebuchet MS"/>
                <a:cs typeface="Trebuchet MS"/>
              </a:rPr>
              <a:t>ce</a:t>
            </a:r>
            <a:r>
              <a:rPr sz="1800" dirty="0">
                <a:solidFill>
                  <a:srgbClr val="404040"/>
                </a:solidFill>
                <a:latin typeface="Trebuchet MS"/>
                <a:cs typeface="Trebuchet MS"/>
              </a:rPr>
              <a:t>b</a:t>
            </a:r>
            <a:r>
              <a:rPr sz="1800" spc="-15" dirty="0">
                <a:solidFill>
                  <a:srgbClr val="404040"/>
                </a:solidFill>
                <a:latin typeface="Trebuchet MS"/>
                <a:cs typeface="Trebuchet MS"/>
              </a:rPr>
              <a:t>o</a:t>
            </a:r>
            <a:r>
              <a:rPr sz="1800" spc="-5" dirty="0">
                <a:solidFill>
                  <a:srgbClr val="404040"/>
                </a:solidFill>
                <a:latin typeface="Trebuchet MS"/>
                <a:cs typeface="Trebuchet MS"/>
              </a:rPr>
              <a:t>o</a:t>
            </a:r>
            <a:r>
              <a:rPr sz="1800" dirty="0">
                <a:solidFill>
                  <a:srgbClr val="404040"/>
                </a:solidFill>
                <a:latin typeface="Trebuchet MS"/>
                <a:cs typeface="Trebuchet MS"/>
              </a:rPr>
              <a:t>k </a:t>
            </a:r>
            <a:r>
              <a:rPr sz="1800" spc="-235" dirty="0">
                <a:solidFill>
                  <a:srgbClr val="404040"/>
                </a:solidFill>
                <a:latin typeface="Trebuchet MS"/>
                <a:cs typeface="Trebuchet MS"/>
              </a:rPr>
              <a:t> </a:t>
            </a:r>
            <a:r>
              <a:rPr sz="1800" spc="-15" dirty="0">
                <a:solidFill>
                  <a:srgbClr val="404040"/>
                </a:solidFill>
                <a:latin typeface="Trebuchet MS"/>
                <a:cs typeface="Trebuchet MS"/>
              </a:rPr>
              <a:t>o</a:t>
            </a:r>
            <a:r>
              <a:rPr sz="1800" dirty="0">
                <a:solidFill>
                  <a:srgbClr val="404040"/>
                </a:solidFill>
                <a:latin typeface="Trebuchet MS"/>
                <a:cs typeface="Trebuchet MS"/>
              </a:rPr>
              <a:t>p</a:t>
            </a:r>
            <a:r>
              <a:rPr sz="1800" spc="-5" dirty="0">
                <a:solidFill>
                  <a:srgbClr val="404040"/>
                </a:solidFill>
                <a:latin typeface="Trebuchet MS"/>
                <a:cs typeface="Trebuchet MS"/>
              </a:rPr>
              <a:t>e</a:t>
            </a:r>
            <a:r>
              <a:rPr sz="1800" dirty="0">
                <a:solidFill>
                  <a:srgbClr val="404040"/>
                </a:solidFill>
                <a:latin typeface="Trebuchet MS"/>
                <a:cs typeface="Trebuchet MS"/>
              </a:rPr>
              <a:t>n </a:t>
            </a:r>
            <a:r>
              <a:rPr sz="1800" spc="-240" dirty="0">
                <a:solidFill>
                  <a:srgbClr val="404040"/>
                </a:solidFill>
                <a:latin typeface="Trebuchet MS"/>
                <a:cs typeface="Trebuchet MS"/>
              </a:rPr>
              <a:t> </a:t>
            </a:r>
            <a:r>
              <a:rPr sz="1800" spc="-5" dirty="0">
                <a:solidFill>
                  <a:srgbClr val="404040"/>
                </a:solidFill>
                <a:latin typeface="Trebuchet MS"/>
                <a:cs typeface="Trebuchet MS"/>
              </a:rPr>
              <a:t>sou</a:t>
            </a:r>
            <a:r>
              <a:rPr sz="1800" spc="-15" dirty="0">
                <a:solidFill>
                  <a:srgbClr val="404040"/>
                </a:solidFill>
                <a:latin typeface="Trebuchet MS"/>
                <a:cs typeface="Trebuchet MS"/>
              </a:rPr>
              <a:t>r</a:t>
            </a:r>
            <a:r>
              <a:rPr sz="1800" spc="-5" dirty="0">
                <a:solidFill>
                  <a:srgbClr val="404040"/>
                </a:solidFill>
                <a:latin typeface="Trebuchet MS"/>
                <a:cs typeface="Trebuchet MS"/>
              </a:rPr>
              <a:t>c</a:t>
            </a:r>
            <a:r>
              <a:rPr sz="1800" spc="10" dirty="0">
                <a:solidFill>
                  <a:srgbClr val="404040"/>
                </a:solidFill>
                <a:latin typeface="Trebuchet MS"/>
                <a:cs typeface="Trebuchet MS"/>
              </a:rPr>
              <a:t>e</a:t>
            </a:r>
            <a:r>
              <a:rPr sz="1800" dirty="0">
                <a:solidFill>
                  <a:srgbClr val="404040"/>
                </a:solidFill>
                <a:latin typeface="Trebuchet MS"/>
                <a:cs typeface="Trebuchet MS"/>
              </a:rPr>
              <a:t>d </a:t>
            </a:r>
            <a:r>
              <a:rPr sz="1800" spc="-235" dirty="0">
                <a:solidFill>
                  <a:srgbClr val="404040"/>
                </a:solidFill>
                <a:latin typeface="Trebuchet MS"/>
                <a:cs typeface="Trebuchet MS"/>
              </a:rPr>
              <a:t> </a:t>
            </a:r>
            <a:r>
              <a:rPr sz="1800" spc="-5" dirty="0">
                <a:solidFill>
                  <a:srgbClr val="404040"/>
                </a:solidFill>
                <a:latin typeface="Trebuchet MS"/>
                <a:cs typeface="Trebuchet MS"/>
              </a:rPr>
              <a:t>the </a:t>
            </a:r>
            <a:r>
              <a:rPr sz="1800" spc="-10" dirty="0">
                <a:solidFill>
                  <a:srgbClr val="404040"/>
                </a:solidFill>
                <a:latin typeface="Trebuchet MS"/>
                <a:cs typeface="Trebuchet MS"/>
              </a:rPr>
              <a:t>c</a:t>
            </a:r>
            <a:r>
              <a:rPr sz="1800" spc="-15" dirty="0">
                <a:solidFill>
                  <a:srgbClr val="404040"/>
                </a:solidFill>
                <a:latin typeface="Trebuchet MS"/>
                <a:cs typeface="Trebuchet MS"/>
              </a:rPr>
              <a:t>o</a:t>
            </a:r>
            <a:r>
              <a:rPr sz="1800" dirty="0">
                <a:solidFill>
                  <a:srgbClr val="404040"/>
                </a:solidFill>
                <a:latin typeface="Trebuchet MS"/>
                <a:cs typeface="Trebuchet MS"/>
              </a:rPr>
              <a:t>de </a:t>
            </a:r>
            <a:r>
              <a:rPr sz="1800" spc="-195" dirty="0">
                <a:solidFill>
                  <a:srgbClr val="404040"/>
                </a:solidFill>
                <a:latin typeface="Trebuchet MS"/>
                <a:cs typeface="Trebuchet MS"/>
              </a:rPr>
              <a:t> </a:t>
            </a:r>
            <a:r>
              <a:rPr sz="1800" dirty="0">
                <a:solidFill>
                  <a:srgbClr val="404040"/>
                </a:solidFill>
                <a:latin typeface="Trebuchet MS"/>
                <a:cs typeface="Trebuchet MS"/>
              </a:rPr>
              <a:t>in </a:t>
            </a:r>
            <a:r>
              <a:rPr sz="1800" spc="-195" dirty="0">
                <a:solidFill>
                  <a:srgbClr val="404040"/>
                </a:solidFill>
                <a:latin typeface="Trebuchet MS"/>
                <a:cs typeface="Trebuchet MS"/>
              </a:rPr>
              <a:t> </a:t>
            </a:r>
            <a:r>
              <a:rPr sz="1800" dirty="0">
                <a:solidFill>
                  <a:srgbClr val="404040"/>
                </a:solidFill>
                <a:latin typeface="Trebuchet MS"/>
                <a:cs typeface="Trebuchet MS"/>
              </a:rPr>
              <a:t>2008, </a:t>
            </a:r>
            <a:r>
              <a:rPr sz="1800" spc="-200" dirty="0">
                <a:solidFill>
                  <a:srgbClr val="404040"/>
                </a:solidFill>
                <a:latin typeface="Trebuchet MS"/>
                <a:cs typeface="Trebuchet MS"/>
              </a:rPr>
              <a:t> </a:t>
            </a:r>
            <a:r>
              <a:rPr sz="1800" spc="-5" dirty="0">
                <a:solidFill>
                  <a:srgbClr val="404040"/>
                </a:solidFill>
                <a:latin typeface="Trebuchet MS"/>
                <a:cs typeface="Trebuchet MS"/>
              </a:rPr>
              <a:t>C</a:t>
            </a:r>
            <a:r>
              <a:rPr sz="1800" dirty="0">
                <a:solidFill>
                  <a:srgbClr val="404040"/>
                </a:solidFill>
                <a:latin typeface="Trebuchet MS"/>
                <a:cs typeface="Trebuchet MS"/>
              </a:rPr>
              <a:t>a</a:t>
            </a:r>
            <a:r>
              <a:rPr sz="1800" spc="-15" dirty="0">
                <a:solidFill>
                  <a:srgbClr val="404040"/>
                </a:solidFill>
                <a:latin typeface="Trebuchet MS"/>
                <a:cs typeface="Trebuchet MS"/>
              </a:rPr>
              <a:t>s</a:t>
            </a:r>
            <a:r>
              <a:rPr sz="1800" dirty="0">
                <a:solidFill>
                  <a:srgbClr val="404040"/>
                </a:solidFill>
                <a:latin typeface="Trebuchet MS"/>
                <a:cs typeface="Trebuchet MS"/>
              </a:rPr>
              <a:t>sa</a:t>
            </a:r>
            <a:r>
              <a:rPr sz="1800" spc="-5" dirty="0">
                <a:solidFill>
                  <a:srgbClr val="404040"/>
                </a:solidFill>
                <a:latin typeface="Trebuchet MS"/>
                <a:cs typeface="Trebuchet MS"/>
              </a:rPr>
              <a:t>n</a:t>
            </a:r>
            <a:r>
              <a:rPr sz="1800" spc="5" dirty="0">
                <a:solidFill>
                  <a:srgbClr val="404040"/>
                </a:solidFill>
                <a:latin typeface="Trebuchet MS"/>
                <a:cs typeface="Trebuchet MS"/>
              </a:rPr>
              <a:t>d</a:t>
            </a:r>
            <a:r>
              <a:rPr sz="1800" dirty="0">
                <a:solidFill>
                  <a:srgbClr val="404040"/>
                </a:solidFill>
                <a:latin typeface="Trebuchet MS"/>
                <a:cs typeface="Trebuchet MS"/>
              </a:rPr>
              <a:t>ra </a:t>
            </a:r>
            <a:r>
              <a:rPr sz="1800" spc="-190" dirty="0">
                <a:solidFill>
                  <a:srgbClr val="404040"/>
                </a:solidFill>
                <a:latin typeface="Trebuchet MS"/>
                <a:cs typeface="Trebuchet MS"/>
              </a:rPr>
              <a:t> </a:t>
            </a:r>
            <a:r>
              <a:rPr sz="1800" dirty="0">
                <a:solidFill>
                  <a:srgbClr val="404040"/>
                </a:solidFill>
                <a:latin typeface="Trebuchet MS"/>
                <a:cs typeface="Trebuchet MS"/>
              </a:rPr>
              <a:t>b</a:t>
            </a:r>
            <a:r>
              <a:rPr sz="1800" spc="-10" dirty="0">
                <a:solidFill>
                  <a:srgbClr val="404040"/>
                </a:solidFill>
                <a:latin typeface="Trebuchet MS"/>
                <a:cs typeface="Trebuchet MS"/>
              </a:rPr>
              <a:t>e</a:t>
            </a:r>
            <a:r>
              <a:rPr sz="1800" spc="-5" dirty="0">
                <a:solidFill>
                  <a:srgbClr val="404040"/>
                </a:solidFill>
                <a:latin typeface="Trebuchet MS"/>
                <a:cs typeface="Trebuchet MS"/>
              </a:rPr>
              <a:t>ca</a:t>
            </a:r>
            <a:r>
              <a:rPr sz="1800" dirty="0">
                <a:solidFill>
                  <a:srgbClr val="404040"/>
                </a:solidFill>
                <a:latin typeface="Trebuchet MS"/>
                <a:cs typeface="Trebuchet MS"/>
              </a:rPr>
              <a:t>me </a:t>
            </a:r>
            <a:r>
              <a:rPr sz="1800" spc="-190" dirty="0">
                <a:solidFill>
                  <a:srgbClr val="404040"/>
                </a:solidFill>
                <a:latin typeface="Trebuchet MS"/>
                <a:cs typeface="Trebuchet MS"/>
              </a:rPr>
              <a:t> </a:t>
            </a:r>
            <a:r>
              <a:rPr sz="1800" dirty="0">
                <a:solidFill>
                  <a:srgbClr val="404040"/>
                </a:solidFill>
                <a:latin typeface="Trebuchet MS"/>
                <a:cs typeface="Trebuchet MS"/>
              </a:rPr>
              <a:t>an </a:t>
            </a:r>
            <a:r>
              <a:rPr sz="1800" spc="-195" dirty="0">
                <a:solidFill>
                  <a:srgbClr val="404040"/>
                </a:solidFill>
                <a:latin typeface="Trebuchet MS"/>
                <a:cs typeface="Trebuchet MS"/>
              </a:rPr>
              <a:t> </a:t>
            </a:r>
            <a:r>
              <a:rPr sz="1800" spc="-15" dirty="0">
                <a:solidFill>
                  <a:srgbClr val="404040"/>
                </a:solidFill>
                <a:latin typeface="Trebuchet MS"/>
                <a:cs typeface="Trebuchet MS"/>
              </a:rPr>
              <a:t>A</a:t>
            </a:r>
            <a:r>
              <a:rPr sz="1800" dirty="0">
                <a:solidFill>
                  <a:srgbClr val="404040"/>
                </a:solidFill>
                <a:latin typeface="Trebuchet MS"/>
                <a:cs typeface="Trebuchet MS"/>
              </a:rPr>
              <a:t>p</a:t>
            </a:r>
            <a:r>
              <a:rPr sz="1800" spc="-5" dirty="0">
                <a:solidFill>
                  <a:srgbClr val="404040"/>
                </a:solidFill>
                <a:latin typeface="Trebuchet MS"/>
                <a:cs typeface="Trebuchet MS"/>
              </a:rPr>
              <a:t>ach</a:t>
            </a:r>
            <a:r>
              <a:rPr sz="1800" dirty="0">
                <a:solidFill>
                  <a:srgbClr val="404040"/>
                </a:solidFill>
                <a:latin typeface="Trebuchet MS"/>
                <a:cs typeface="Trebuchet MS"/>
              </a:rPr>
              <a:t>e </a:t>
            </a:r>
            <a:r>
              <a:rPr sz="1800" spc="-190" dirty="0">
                <a:solidFill>
                  <a:srgbClr val="404040"/>
                </a:solidFill>
                <a:latin typeface="Trebuchet MS"/>
                <a:cs typeface="Trebuchet MS"/>
              </a:rPr>
              <a:t> </a:t>
            </a:r>
            <a:r>
              <a:rPr sz="1800" spc="-5" dirty="0">
                <a:solidFill>
                  <a:srgbClr val="404040"/>
                </a:solidFill>
                <a:latin typeface="Trebuchet MS"/>
                <a:cs typeface="Trebuchet MS"/>
              </a:rPr>
              <a:t>Incu</a:t>
            </a:r>
            <a:r>
              <a:rPr sz="1800" spc="5" dirty="0">
                <a:solidFill>
                  <a:srgbClr val="404040"/>
                </a:solidFill>
                <a:latin typeface="Trebuchet MS"/>
                <a:cs typeface="Trebuchet MS"/>
              </a:rPr>
              <a:t>b</a:t>
            </a:r>
            <a:r>
              <a:rPr sz="1800" spc="-5" dirty="0">
                <a:solidFill>
                  <a:srgbClr val="404040"/>
                </a:solidFill>
                <a:latin typeface="Trebuchet MS"/>
                <a:cs typeface="Trebuchet MS"/>
              </a:rPr>
              <a:t>at</a:t>
            </a:r>
            <a:r>
              <a:rPr sz="1800" spc="-10" dirty="0">
                <a:solidFill>
                  <a:srgbClr val="404040"/>
                </a:solidFill>
                <a:latin typeface="Trebuchet MS"/>
                <a:cs typeface="Trebuchet MS"/>
              </a:rPr>
              <a:t>o</a:t>
            </a:r>
            <a:r>
              <a:rPr sz="1800" spc="-5" dirty="0">
                <a:solidFill>
                  <a:srgbClr val="404040"/>
                </a:solidFill>
                <a:latin typeface="Trebuchet MS"/>
                <a:cs typeface="Trebuchet MS"/>
              </a:rPr>
              <a:t>r</a:t>
            </a:r>
            <a:r>
              <a:rPr sz="1800" dirty="0">
                <a:solidFill>
                  <a:srgbClr val="404040"/>
                </a:solidFill>
                <a:latin typeface="Trebuchet MS"/>
                <a:cs typeface="Trebuchet MS"/>
              </a:rPr>
              <a:t> </a:t>
            </a:r>
            <a:r>
              <a:rPr sz="1800" spc="-190" dirty="0">
                <a:solidFill>
                  <a:srgbClr val="404040"/>
                </a:solidFill>
                <a:latin typeface="Trebuchet MS"/>
                <a:cs typeface="Trebuchet MS"/>
              </a:rPr>
              <a:t> </a:t>
            </a:r>
            <a:r>
              <a:rPr sz="1800" dirty="0">
                <a:solidFill>
                  <a:srgbClr val="404040"/>
                </a:solidFill>
                <a:latin typeface="Trebuchet MS"/>
                <a:cs typeface="Trebuchet MS"/>
              </a:rPr>
              <a:t>p</a:t>
            </a:r>
            <a:r>
              <a:rPr sz="1800" spc="-5" dirty="0">
                <a:solidFill>
                  <a:srgbClr val="404040"/>
                </a:solidFill>
                <a:latin typeface="Trebuchet MS"/>
                <a:cs typeface="Trebuchet MS"/>
              </a:rPr>
              <a:t>r</a:t>
            </a:r>
            <a:r>
              <a:rPr sz="1800" spc="-20" dirty="0">
                <a:solidFill>
                  <a:srgbClr val="404040"/>
                </a:solidFill>
                <a:latin typeface="Trebuchet MS"/>
                <a:cs typeface="Trebuchet MS"/>
              </a:rPr>
              <a:t>o</a:t>
            </a:r>
            <a:r>
              <a:rPr sz="1800" dirty="0">
                <a:solidFill>
                  <a:srgbClr val="404040"/>
                </a:solidFill>
                <a:latin typeface="Trebuchet MS"/>
                <a:cs typeface="Trebuchet MS"/>
              </a:rPr>
              <a:t>ject </a:t>
            </a:r>
            <a:r>
              <a:rPr sz="1800" spc="-204" dirty="0">
                <a:solidFill>
                  <a:srgbClr val="404040"/>
                </a:solidFill>
                <a:latin typeface="Trebuchet MS"/>
                <a:cs typeface="Trebuchet MS"/>
              </a:rPr>
              <a:t> </a:t>
            </a:r>
            <a:r>
              <a:rPr sz="1800" dirty="0">
                <a:solidFill>
                  <a:srgbClr val="404040"/>
                </a:solidFill>
                <a:latin typeface="Trebuchet MS"/>
                <a:cs typeface="Trebuchet MS"/>
              </a:rPr>
              <a:t>in </a:t>
            </a:r>
            <a:r>
              <a:rPr sz="1800" spc="-195" dirty="0">
                <a:solidFill>
                  <a:srgbClr val="404040"/>
                </a:solidFill>
                <a:latin typeface="Trebuchet MS"/>
                <a:cs typeface="Trebuchet MS"/>
              </a:rPr>
              <a:t> </a:t>
            </a:r>
            <a:r>
              <a:rPr sz="1800" spc="-5" dirty="0">
                <a:solidFill>
                  <a:srgbClr val="404040"/>
                </a:solidFill>
                <a:latin typeface="Trebuchet MS"/>
                <a:cs typeface="Trebuchet MS"/>
              </a:rPr>
              <a:t>2</a:t>
            </a:r>
            <a:r>
              <a:rPr sz="1800" spc="5" dirty="0">
                <a:solidFill>
                  <a:srgbClr val="404040"/>
                </a:solidFill>
                <a:latin typeface="Trebuchet MS"/>
                <a:cs typeface="Trebuchet MS"/>
              </a:rPr>
              <a:t>0</a:t>
            </a:r>
            <a:r>
              <a:rPr sz="1800" spc="10" dirty="0">
                <a:solidFill>
                  <a:srgbClr val="404040"/>
                </a:solidFill>
                <a:latin typeface="Trebuchet MS"/>
                <a:cs typeface="Trebuchet MS"/>
              </a:rPr>
              <a:t>0</a:t>
            </a:r>
            <a:r>
              <a:rPr sz="1800" dirty="0">
                <a:solidFill>
                  <a:srgbClr val="404040"/>
                </a:solidFill>
                <a:latin typeface="Trebuchet MS"/>
                <a:cs typeface="Trebuchet MS"/>
              </a:rPr>
              <a:t>9 </a:t>
            </a:r>
            <a:r>
              <a:rPr sz="1800" spc="-185" dirty="0">
                <a:solidFill>
                  <a:srgbClr val="404040"/>
                </a:solidFill>
                <a:latin typeface="Trebuchet MS"/>
                <a:cs typeface="Trebuchet MS"/>
              </a:rPr>
              <a:t> </a:t>
            </a:r>
            <a:r>
              <a:rPr sz="1800" spc="-5" dirty="0">
                <a:solidFill>
                  <a:srgbClr val="404040"/>
                </a:solidFill>
                <a:latin typeface="Trebuchet MS"/>
                <a:cs typeface="Trebuchet MS"/>
              </a:rPr>
              <a:t>and </a:t>
            </a:r>
            <a:r>
              <a:rPr sz="1800" dirty="0">
                <a:solidFill>
                  <a:srgbClr val="404040"/>
                </a:solidFill>
                <a:latin typeface="Trebuchet MS"/>
                <a:cs typeface="Trebuchet MS"/>
              </a:rPr>
              <a:t>subseq</a:t>
            </a:r>
            <a:r>
              <a:rPr sz="1800" spc="-5" dirty="0">
                <a:solidFill>
                  <a:srgbClr val="404040"/>
                </a:solidFill>
                <a:latin typeface="Trebuchet MS"/>
                <a:cs typeface="Trebuchet MS"/>
              </a:rPr>
              <a:t>uent</a:t>
            </a:r>
            <a:r>
              <a:rPr sz="1800" spc="-10" dirty="0">
                <a:solidFill>
                  <a:srgbClr val="404040"/>
                </a:solidFill>
                <a:latin typeface="Trebuchet MS"/>
                <a:cs typeface="Trebuchet MS"/>
              </a:rPr>
              <a:t>l</a:t>
            </a:r>
            <a:r>
              <a:rPr sz="1800" dirty="0">
                <a:solidFill>
                  <a:srgbClr val="404040"/>
                </a:solidFill>
                <a:latin typeface="Trebuchet MS"/>
                <a:cs typeface="Trebuchet MS"/>
              </a:rPr>
              <a:t>y</a:t>
            </a:r>
            <a:r>
              <a:rPr sz="1800" spc="-15" dirty="0">
                <a:solidFill>
                  <a:srgbClr val="404040"/>
                </a:solidFill>
                <a:latin typeface="Trebuchet MS"/>
                <a:cs typeface="Trebuchet MS"/>
              </a:rPr>
              <a:t> </a:t>
            </a:r>
            <a:r>
              <a:rPr sz="1800" spc="-5" dirty="0">
                <a:solidFill>
                  <a:srgbClr val="404040"/>
                </a:solidFill>
                <a:latin typeface="Trebuchet MS"/>
                <a:cs typeface="Trebuchet MS"/>
              </a:rPr>
              <a:t>b</a:t>
            </a:r>
            <a:r>
              <a:rPr sz="1800" dirty="0">
                <a:solidFill>
                  <a:srgbClr val="404040"/>
                </a:solidFill>
                <a:latin typeface="Trebuchet MS"/>
                <a:cs typeface="Trebuchet MS"/>
              </a:rPr>
              <a:t>e</a:t>
            </a:r>
            <a:r>
              <a:rPr sz="1800" spc="-5" dirty="0">
                <a:solidFill>
                  <a:srgbClr val="404040"/>
                </a:solidFill>
                <a:latin typeface="Trebuchet MS"/>
                <a:cs typeface="Trebuchet MS"/>
              </a:rPr>
              <a:t>cam</a:t>
            </a:r>
            <a:r>
              <a:rPr sz="1800" dirty="0">
                <a:solidFill>
                  <a:srgbClr val="404040"/>
                </a:solidFill>
                <a:latin typeface="Trebuchet MS"/>
                <a:cs typeface="Trebuchet MS"/>
              </a:rPr>
              <a:t>e</a:t>
            </a:r>
            <a:r>
              <a:rPr sz="1800" spc="5" dirty="0">
                <a:solidFill>
                  <a:srgbClr val="404040"/>
                </a:solidFill>
                <a:latin typeface="Trebuchet MS"/>
                <a:cs typeface="Trebuchet MS"/>
              </a:rPr>
              <a:t> </a:t>
            </a:r>
            <a:r>
              <a:rPr sz="1800" dirty="0">
                <a:solidFill>
                  <a:srgbClr val="404040"/>
                </a:solidFill>
                <a:latin typeface="Trebuchet MS"/>
                <a:cs typeface="Trebuchet MS"/>
              </a:rPr>
              <a:t>a</a:t>
            </a:r>
            <a:r>
              <a:rPr sz="1800" spc="-5" dirty="0">
                <a:solidFill>
                  <a:srgbClr val="404040"/>
                </a:solidFill>
                <a:latin typeface="Trebuchet MS"/>
                <a:cs typeface="Trebuchet MS"/>
              </a:rPr>
              <a:t> </a:t>
            </a:r>
            <a:r>
              <a:rPr sz="1800" spc="-10" dirty="0">
                <a:solidFill>
                  <a:srgbClr val="404040"/>
                </a:solidFill>
                <a:latin typeface="Trebuchet MS"/>
                <a:cs typeface="Trebuchet MS"/>
              </a:rPr>
              <a:t>to</a:t>
            </a:r>
            <a:r>
              <a:rPr sz="1800" dirty="0">
                <a:solidFill>
                  <a:srgbClr val="404040"/>
                </a:solidFill>
                <a:latin typeface="Trebuchet MS"/>
                <a:cs typeface="Trebuchet MS"/>
              </a:rPr>
              <a:t>p</a:t>
            </a:r>
            <a:r>
              <a:rPr sz="1800" spc="-5" dirty="0">
                <a:solidFill>
                  <a:srgbClr val="404040"/>
                </a:solidFill>
                <a:latin typeface="Trebuchet MS"/>
                <a:cs typeface="Trebuchet MS"/>
              </a:rPr>
              <a:t>-</a:t>
            </a:r>
            <a:r>
              <a:rPr sz="1800" dirty="0">
                <a:solidFill>
                  <a:srgbClr val="404040"/>
                </a:solidFill>
                <a:latin typeface="Trebuchet MS"/>
                <a:cs typeface="Trebuchet MS"/>
              </a:rPr>
              <a:t>le</a:t>
            </a:r>
            <a:r>
              <a:rPr sz="1800" spc="-10" dirty="0">
                <a:solidFill>
                  <a:srgbClr val="404040"/>
                </a:solidFill>
                <a:latin typeface="Trebuchet MS"/>
                <a:cs typeface="Trebuchet MS"/>
              </a:rPr>
              <a:t>v</a:t>
            </a:r>
            <a:r>
              <a:rPr sz="1800" spc="-5" dirty="0">
                <a:solidFill>
                  <a:srgbClr val="404040"/>
                </a:solidFill>
                <a:latin typeface="Trebuchet MS"/>
                <a:cs typeface="Trebuchet MS"/>
              </a:rPr>
              <a:t>e</a:t>
            </a:r>
            <a:r>
              <a:rPr sz="1800" dirty="0">
                <a:solidFill>
                  <a:srgbClr val="404040"/>
                </a:solidFill>
                <a:latin typeface="Trebuchet MS"/>
                <a:cs typeface="Trebuchet MS"/>
              </a:rPr>
              <a:t>l</a:t>
            </a:r>
            <a:r>
              <a:rPr sz="1800" spc="-100" dirty="0">
                <a:solidFill>
                  <a:srgbClr val="404040"/>
                </a:solidFill>
                <a:latin typeface="Trebuchet MS"/>
                <a:cs typeface="Trebuchet MS"/>
              </a:rPr>
              <a:t> </a:t>
            </a:r>
            <a:r>
              <a:rPr sz="1800" spc="-10" dirty="0">
                <a:solidFill>
                  <a:srgbClr val="404040"/>
                </a:solidFill>
                <a:latin typeface="Trebuchet MS"/>
                <a:cs typeface="Trebuchet MS"/>
              </a:rPr>
              <a:t>A</a:t>
            </a:r>
            <a:r>
              <a:rPr sz="1800" spc="-5" dirty="0">
                <a:solidFill>
                  <a:srgbClr val="404040"/>
                </a:solidFill>
                <a:latin typeface="Trebuchet MS"/>
                <a:cs typeface="Trebuchet MS"/>
              </a:rPr>
              <a:t>p</a:t>
            </a:r>
            <a:r>
              <a:rPr sz="1800" dirty="0">
                <a:solidFill>
                  <a:srgbClr val="404040"/>
                </a:solidFill>
                <a:latin typeface="Trebuchet MS"/>
                <a:cs typeface="Trebuchet MS"/>
              </a:rPr>
              <a:t>a</a:t>
            </a:r>
            <a:r>
              <a:rPr sz="1800" spc="-5" dirty="0">
                <a:solidFill>
                  <a:srgbClr val="404040"/>
                </a:solidFill>
                <a:latin typeface="Trebuchet MS"/>
                <a:cs typeface="Trebuchet MS"/>
              </a:rPr>
              <a:t>ch</a:t>
            </a:r>
            <a:r>
              <a:rPr sz="1800" dirty="0">
                <a:solidFill>
                  <a:srgbClr val="404040"/>
                </a:solidFill>
                <a:latin typeface="Trebuchet MS"/>
                <a:cs typeface="Trebuchet MS"/>
              </a:rPr>
              <a:t>e</a:t>
            </a:r>
            <a:r>
              <a:rPr sz="1800" spc="5" dirty="0">
                <a:solidFill>
                  <a:srgbClr val="404040"/>
                </a:solidFill>
                <a:latin typeface="Trebuchet MS"/>
                <a:cs typeface="Trebuchet MS"/>
              </a:rPr>
              <a:t> </a:t>
            </a:r>
            <a:r>
              <a:rPr sz="1800" spc="-5" dirty="0">
                <a:solidFill>
                  <a:srgbClr val="404040"/>
                </a:solidFill>
                <a:latin typeface="Trebuchet MS"/>
                <a:cs typeface="Trebuchet MS"/>
              </a:rPr>
              <a:t>pr</a:t>
            </a:r>
            <a:r>
              <a:rPr sz="1800" spc="-10" dirty="0">
                <a:solidFill>
                  <a:srgbClr val="404040"/>
                </a:solidFill>
                <a:latin typeface="Trebuchet MS"/>
                <a:cs typeface="Trebuchet MS"/>
              </a:rPr>
              <a:t>o</a:t>
            </a:r>
            <a:r>
              <a:rPr sz="1800" dirty="0">
                <a:solidFill>
                  <a:srgbClr val="404040"/>
                </a:solidFill>
                <a:latin typeface="Trebuchet MS"/>
                <a:cs typeface="Trebuchet MS"/>
              </a:rPr>
              <a:t>ject</a:t>
            </a:r>
            <a:r>
              <a:rPr sz="1800" spc="-15" dirty="0">
                <a:solidFill>
                  <a:srgbClr val="404040"/>
                </a:solidFill>
                <a:latin typeface="Trebuchet MS"/>
                <a:cs typeface="Trebuchet MS"/>
              </a:rPr>
              <a:t> </a:t>
            </a:r>
            <a:r>
              <a:rPr sz="1800" dirty="0">
                <a:solidFill>
                  <a:srgbClr val="404040"/>
                </a:solidFill>
                <a:latin typeface="Trebuchet MS"/>
                <a:cs typeface="Trebuchet MS"/>
              </a:rPr>
              <a:t>in</a:t>
            </a:r>
            <a:r>
              <a:rPr sz="1800" spc="-5" dirty="0">
                <a:solidFill>
                  <a:srgbClr val="404040"/>
                </a:solidFill>
                <a:latin typeface="Trebuchet MS"/>
                <a:cs typeface="Trebuchet MS"/>
              </a:rPr>
              <a:t> </a:t>
            </a:r>
            <a:r>
              <a:rPr sz="1800" dirty="0">
                <a:solidFill>
                  <a:srgbClr val="404040"/>
                </a:solidFill>
                <a:latin typeface="Trebuchet MS"/>
                <a:cs typeface="Trebuchet MS"/>
              </a:rPr>
              <a:t>2010.</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4"/>
              </a:spcBef>
            </a:pPr>
            <a:endParaRPr sz="1800">
              <a:latin typeface="Times New Roman"/>
              <a:cs typeface="Times New Roman"/>
            </a:endParaRPr>
          </a:p>
          <a:p>
            <a:pPr marL="12700">
              <a:lnSpc>
                <a:spcPct val="100000"/>
              </a:lnSpc>
              <a:tabLst>
                <a:tab pos="354965" algn="l"/>
              </a:tabLst>
            </a:pPr>
            <a:r>
              <a:rPr sz="1450" spc="-185" dirty="0">
                <a:solidFill>
                  <a:srgbClr val="0E6EC5"/>
                </a:solidFill>
                <a:latin typeface="Microsoft Sans Serif"/>
                <a:cs typeface="Microsoft Sans Serif"/>
              </a:rPr>
              <a:t>	</a:t>
            </a:r>
            <a:r>
              <a:rPr sz="1800" dirty="0">
                <a:solidFill>
                  <a:srgbClr val="404040"/>
                </a:solidFill>
                <a:latin typeface="Trebuchet MS"/>
                <a:cs typeface="Trebuchet MS"/>
              </a:rPr>
              <a:t>It</a:t>
            </a:r>
            <a:r>
              <a:rPr sz="1800" spc="110" dirty="0">
                <a:solidFill>
                  <a:srgbClr val="404040"/>
                </a:solidFill>
                <a:latin typeface="Trebuchet MS"/>
                <a:cs typeface="Trebuchet MS"/>
              </a:rPr>
              <a:t> </a:t>
            </a:r>
            <a:r>
              <a:rPr sz="1800" dirty="0">
                <a:solidFill>
                  <a:srgbClr val="404040"/>
                </a:solidFill>
                <a:latin typeface="Trebuchet MS"/>
                <a:cs typeface="Trebuchet MS"/>
              </a:rPr>
              <a:t>is</a:t>
            </a:r>
            <a:r>
              <a:rPr sz="1800" spc="105" dirty="0">
                <a:solidFill>
                  <a:srgbClr val="404040"/>
                </a:solidFill>
                <a:latin typeface="Trebuchet MS"/>
                <a:cs typeface="Trebuchet MS"/>
              </a:rPr>
              <a:t> </a:t>
            </a:r>
            <a:r>
              <a:rPr sz="1800" dirty="0">
                <a:solidFill>
                  <a:srgbClr val="404040"/>
                </a:solidFill>
                <a:latin typeface="Trebuchet MS"/>
                <a:cs typeface="Trebuchet MS"/>
              </a:rPr>
              <a:t>a</a:t>
            </a:r>
            <a:r>
              <a:rPr sz="1800" spc="120" dirty="0">
                <a:solidFill>
                  <a:srgbClr val="404040"/>
                </a:solidFill>
                <a:latin typeface="Trebuchet MS"/>
                <a:cs typeface="Trebuchet MS"/>
              </a:rPr>
              <a:t> </a:t>
            </a:r>
            <a:r>
              <a:rPr sz="1800" spc="-10" dirty="0">
                <a:solidFill>
                  <a:srgbClr val="404040"/>
                </a:solidFill>
                <a:latin typeface="Trebuchet MS"/>
                <a:cs typeface="Trebuchet MS"/>
              </a:rPr>
              <a:t>c</a:t>
            </a:r>
            <a:r>
              <a:rPr sz="1800" spc="-15" dirty="0">
                <a:solidFill>
                  <a:srgbClr val="404040"/>
                </a:solidFill>
                <a:latin typeface="Trebuchet MS"/>
                <a:cs typeface="Trebuchet MS"/>
              </a:rPr>
              <a:t>o</a:t>
            </a:r>
            <a:r>
              <a:rPr sz="1800" dirty="0">
                <a:solidFill>
                  <a:srgbClr val="404040"/>
                </a:solidFill>
                <a:latin typeface="Trebuchet MS"/>
                <a:cs typeface="Trebuchet MS"/>
              </a:rPr>
              <a:t>lumn</a:t>
            </a:r>
            <a:r>
              <a:rPr sz="1800" spc="-5" dirty="0">
                <a:solidFill>
                  <a:srgbClr val="404040"/>
                </a:solidFill>
                <a:latin typeface="Trebuchet MS"/>
                <a:cs typeface="Trebuchet MS"/>
              </a:rPr>
              <a:t>-</a:t>
            </a:r>
            <a:r>
              <a:rPr sz="1800" spc="-15" dirty="0">
                <a:solidFill>
                  <a:srgbClr val="404040"/>
                </a:solidFill>
                <a:latin typeface="Trebuchet MS"/>
                <a:cs typeface="Trebuchet MS"/>
              </a:rPr>
              <a:t>o</a:t>
            </a:r>
            <a:r>
              <a:rPr sz="1800" dirty="0">
                <a:solidFill>
                  <a:srgbClr val="404040"/>
                </a:solidFill>
                <a:latin typeface="Trebuchet MS"/>
                <a:cs typeface="Trebuchet MS"/>
              </a:rPr>
              <a:t>riented</a:t>
            </a:r>
            <a:r>
              <a:rPr sz="1800" spc="120" dirty="0">
                <a:solidFill>
                  <a:srgbClr val="404040"/>
                </a:solidFill>
                <a:latin typeface="Trebuchet MS"/>
                <a:cs typeface="Trebuchet MS"/>
              </a:rPr>
              <a:t> </a:t>
            </a:r>
            <a:r>
              <a:rPr sz="1800" dirty="0">
                <a:solidFill>
                  <a:srgbClr val="404040"/>
                </a:solidFill>
                <a:latin typeface="Trebuchet MS"/>
                <a:cs typeface="Trebuchet MS"/>
              </a:rPr>
              <a:t>d</a:t>
            </a:r>
            <a:r>
              <a:rPr sz="1800" spc="-5" dirty="0">
                <a:solidFill>
                  <a:srgbClr val="404040"/>
                </a:solidFill>
                <a:latin typeface="Trebuchet MS"/>
                <a:cs typeface="Trebuchet MS"/>
              </a:rPr>
              <a:t>ata</a:t>
            </a:r>
            <a:r>
              <a:rPr sz="1800" spc="5" dirty="0">
                <a:solidFill>
                  <a:srgbClr val="404040"/>
                </a:solidFill>
                <a:latin typeface="Trebuchet MS"/>
                <a:cs typeface="Trebuchet MS"/>
              </a:rPr>
              <a:t>b</a:t>
            </a:r>
            <a:r>
              <a:rPr sz="1800" spc="-5" dirty="0">
                <a:solidFill>
                  <a:srgbClr val="404040"/>
                </a:solidFill>
                <a:latin typeface="Trebuchet MS"/>
                <a:cs typeface="Trebuchet MS"/>
              </a:rPr>
              <a:t>a</a:t>
            </a:r>
            <a:r>
              <a:rPr sz="1800" dirty="0">
                <a:solidFill>
                  <a:srgbClr val="404040"/>
                </a:solidFill>
                <a:latin typeface="Trebuchet MS"/>
                <a:cs typeface="Trebuchet MS"/>
              </a:rPr>
              <a:t>se</a:t>
            </a:r>
            <a:r>
              <a:rPr sz="1800" spc="125" dirty="0">
                <a:solidFill>
                  <a:srgbClr val="404040"/>
                </a:solidFill>
                <a:latin typeface="Trebuchet MS"/>
                <a:cs typeface="Trebuchet MS"/>
              </a:rPr>
              <a:t> </a:t>
            </a:r>
            <a:r>
              <a:rPr sz="1800" dirty="0">
                <a:solidFill>
                  <a:srgbClr val="404040"/>
                </a:solidFill>
                <a:latin typeface="Trebuchet MS"/>
                <a:cs typeface="Trebuchet MS"/>
              </a:rPr>
              <a:t>d</a:t>
            </a:r>
            <a:r>
              <a:rPr sz="1800" spc="-10" dirty="0">
                <a:solidFill>
                  <a:srgbClr val="404040"/>
                </a:solidFill>
                <a:latin typeface="Trebuchet MS"/>
                <a:cs typeface="Trebuchet MS"/>
              </a:rPr>
              <a:t>e</a:t>
            </a:r>
            <a:r>
              <a:rPr sz="1800" dirty="0">
                <a:solidFill>
                  <a:srgbClr val="404040"/>
                </a:solidFill>
                <a:latin typeface="Trebuchet MS"/>
                <a:cs typeface="Trebuchet MS"/>
              </a:rPr>
              <a:t>signed</a:t>
            </a:r>
            <a:r>
              <a:rPr sz="1800" spc="125" dirty="0">
                <a:solidFill>
                  <a:srgbClr val="404040"/>
                </a:solidFill>
                <a:latin typeface="Trebuchet MS"/>
                <a:cs typeface="Trebuchet MS"/>
              </a:rPr>
              <a:t> </a:t>
            </a:r>
            <a:r>
              <a:rPr sz="1800" spc="-20" dirty="0">
                <a:solidFill>
                  <a:srgbClr val="404040"/>
                </a:solidFill>
                <a:latin typeface="Trebuchet MS"/>
                <a:cs typeface="Trebuchet MS"/>
              </a:rPr>
              <a:t>t</a:t>
            </a:r>
            <a:r>
              <a:rPr sz="1800" dirty="0">
                <a:solidFill>
                  <a:srgbClr val="404040"/>
                </a:solidFill>
                <a:latin typeface="Trebuchet MS"/>
                <a:cs typeface="Trebuchet MS"/>
              </a:rPr>
              <a:t>o</a:t>
            </a:r>
            <a:r>
              <a:rPr sz="1800" spc="110" dirty="0">
                <a:solidFill>
                  <a:srgbClr val="404040"/>
                </a:solidFill>
                <a:latin typeface="Trebuchet MS"/>
                <a:cs typeface="Trebuchet MS"/>
              </a:rPr>
              <a:t> </a:t>
            </a:r>
            <a:r>
              <a:rPr sz="1800" dirty="0">
                <a:solidFill>
                  <a:srgbClr val="404040"/>
                </a:solidFill>
                <a:latin typeface="Trebuchet MS"/>
                <a:cs typeface="Trebuchet MS"/>
              </a:rPr>
              <a:t>s</a:t>
            </a:r>
            <a:r>
              <a:rPr sz="1800" spc="5" dirty="0">
                <a:solidFill>
                  <a:srgbClr val="404040"/>
                </a:solidFill>
                <a:latin typeface="Trebuchet MS"/>
                <a:cs typeface="Trebuchet MS"/>
              </a:rPr>
              <a:t>u</a:t>
            </a:r>
            <a:r>
              <a:rPr sz="1800" spc="-5" dirty="0">
                <a:solidFill>
                  <a:srgbClr val="404040"/>
                </a:solidFill>
                <a:latin typeface="Trebuchet MS"/>
                <a:cs typeface="Trebuchet MS"/>
              </a:rPr>
              <a:t>ppor</a:t>
            </a:r>
            <a:r>
              <a:rPr sz="1800" dirty="0">
                <a:solidFill>
                  <a:srgbClr val="404040"/>
                </a:solidFill>
                <a:latin typeface="Trebuchet MS"/>
                <a:cs typeface="Trebuchet MS"/>
              </a:rPr>
              <a:t>t</a:t>
            </a:r>
            <a:r>
              <a:rPr sz="1800" spc="100" dirty="0">
                <a:solidFill>
                  <a:srgbClr val="404040"/>
                </a:solidFill>
                <a:latin typeface="Trebuchet MS"/>
                <a:cs typeface="Trebuchet MS"/>
              </a:rPr>
              <a:t> </a:t>
            </a:r>
            <a:r>
              <a:rPr sz="1800" dirty="0">
                <a:solidFill>
                  <a:srgbClr val="404040"/>
                </a:solidFill>
                <a:latin typeface="Trebuchet MS"/>
                <a:cs typeface="Trebuchet MS"/>
              </a:rPr>
              <a:t>p</a:t>
            </a:r>
            <a:r>
              <a:rPr sz="1800" spc="-5" dirty="0">
                <a:solidFill>
                  <a:srgbClr val="404040"/>
                </a:solidFill>
                <a:latin typeface="Trebuchet MS"/>
                <a:cs typeface="Trebuchet MS"/>
              </a:rPr>
              <a:t>e</a:t>
            </a:r>
            <a:r>
              <a:rPr sz="1800" dirty="0">
                <a:solidFill>
                  <a:srgbClr val="404040"/>
                </a:solidFill>
                <a:latin typeface="Trebuchet MS"/>
                <a:cs typeface="Trebuchet MS"/>
              </a:rPr>
              <a:t>e</a:t>
            </a:r>
            <a:r>
              <a:rPr sz="1800" spc="-5" dirty="0">
                <a:solidFill>
                  <a:srgbClr val="404040"/>
                </a:solidFill>
                <a:latin typeface="Trebuchet MS"/>
                <a:cs typeface="Trebuchet MS"/>
              </a:rPr>
              <a:t>r-</a:t>
            </a:r>
            <a:r>
              <a:rPr sz="1800" spc="-10" dirty="0">
                <a:solidFill>
                  <a:srgbClr val="404040"/>
                </a:solidFill>
                <a:latin typeface="Trebuchet MS"/>
                <a:cs typeface="Trebuchet MS"/>
              </a:rPr>
              <a:t>to</a:t>
            </a:r>
            <a:r>
              <a:rPr sz="1800" spc="-5" dirty="0">
                <a:solidFill>
                  <a:srgbClr val="404040"/>
                </a:solidFill>
                <a:latin typeface="Trebuchet MS"/>
                <a:cs typeface="Trebuchet MS"/>
              </a:rPr>
              <a:t>-</a:t>
            </a:r>
            <a:r>
              <a:rPr sz="1800" dirty="0">
                <a:solidFill>
                  <a:srgbClr val="404040"/>
                </a:solidFill>
                <a:latin typeface="Trebuchet MS"/>
                <a:cs typeface="Trebuchet MS"/>
              </a:rPr>
              <a:t>p</a:t>
            </a:r>
            <a:r>
              <a:rPr sz="1800" spc="-5" dirty="0">
                <a:solidFill>
                  <a:srgbClr val="404040"/>
                </a:solidFill>
                <a:latin typeface="Trebuchet MS"/>
                <a:cs typeface="Trebuchet MS"/>
              </a:rPr>
              <a:t>e</a:t>
            </a:r>
            <a:r>
              <a:rPr sz="1800" dirty="0">
                <a:solidFill>
                  <a:srgbClr val="404040"/>
                </a:solidFill>
                <a:latin typeface="Trebuchet MS"/>
                <a:cs typeface="Trebuchet MS"/>
              </a:rPr>
              <a:t>e</a:t>
            </a:r>
            <a:r>
              <a:rPr sz="1800" spc="-5" dirty="0">
                <a:solidFill>
                  <a:srgbClr val="404040"/>
                </a:solidFill>
                <a:latin typeface="Trebuchet MS"/>
                <a:cs typeface="Trebuchet MS"/>
              </a:rPr>
              <a:t>r</a:t>
            </a:r>
            <a:r>
              <a:rPr sz="1800" spc="114" dirty="0">
                <a:solidFill>
                  <a:srgbClr val="404040"/>
                </a:solidFill>
                <a:latin typeface="Trebuchet MS"/>
                <a:cs typeface="Trebuchet MS"/>
              </a:rPr>
              <a:t> </a:t>
            </a:r>
            <a:r>
              <a:rPr sz="1800" dirty="0">
                <a:solidFill>
                  <a:srgbClr val="404040"/>
                </a:solidFill>
                <a:latin typeface="Trebuchet MS"/>
                <a:cs typeface="Trebuchet MS"/>
              </a:rPr>
              <a:t>sy</a:t>
            </a:r>
            <a:r>
              <a:rPr sz="1800" spc="5" dirty="0">
                <a:solidFill>
                  <a:srgbClr val="404040"/>
                </a:solidFill>
                <a:latin typeface="Trebuchet MS"/>
                <a:cs typeface="Trebuchet MS"/>
              </a:rPr>
              <a:t>m</a:t>
            </a:r>
            <a:r>
              <a:rPr sz="1800" dirty="0">
                <a:solidFill>
                  <a:srgbClr val="404040"/>
                </a:solidFill>
                <a:latin typeface="Trebuchet MS"/>
                <a:cs typeface="Trebuchet MS"/>
              </a:rPr>
              <a:t>m</a:t>
            </a:r>
            <a:r>
              <a:rPr sz="1800" spc="-5" dirty="0">
                <a:solidFill>
                  <a:srgbClr val="404040"/>
                </a:solidFill>
                <a:latin typeface="Trebuchet MS"/>
                <a:cs typeface="Trebuchet MS"/>
              </a:rPr>
              <a:t>etric</a:t>
            </a:r>
            <a:endParaRPr sz="1800">
              <a:latin typeface="Trebuchet MS"/>
              <a:cs typeface="Trebuchet MS"/>
            </a:endParaRPr>
          </a:p>
          <a:p>
            <a:pPr marL="355600">
              <a:lnSpc>
                <a:spcPct val="100000"/>
              </a:lnSpc>
              <a:spcBef>
                <a:spcPts val="10"/>
              </a:spcBef>
            </a:pPr>
            <a:r>
              <a:rPr sz="1800" spc="-5" dirty="0">
                <a:solidFill>
                  <a:srgbClr val="404040"/>
                </a:solidFill>
                <a:latin typeface="Trebuchet MS"/>
                <a:cs typeface="Trebuchet MS"/>
              </a:rPr>
              <a:t>n</a:t>
            </a:r>
            <a:r>
              <a:rPr sz="1800" spc="-10" dirty="0">
                <a:solidFill>
                  <a:srgbClr val="404040"/>
                </a:solidFill>
                <a:latin typeface="Trebuchet MS"/>
                <a:cs typeface="Trebuchet MS"/>
              </a:rPr>
              <a:t>o</a:t>
            </a:r>
            <a:r>
              <a:rPr sz="1800" spc="-5" dirty="0">
                <a:solidFill>
                  <a:srgbClr val="404040"/>
                </a:solidFill>
                <a:latin typeface="Trebuchet MS"/>
                <a:cs typeface="Trebuchet MS"/>
              </a:rPr>
              <a:t>d</a:t>
            </a:r>
            <a:r>
              <a:rPr sz="1800" dirty="0">
                <a:solidFill>
                  <a:srgbClr val="404040"/>
                </a:solidFill>
                <a:latin typeface="Trebuchet MS"/>
                <a:cs typeface="Trebuchet MS"/>
              </a:rPr>
              <a:t>es</a:t>
            </a:r>
            <a:r>
              <a:rPr sz="1800" spc="-15" dirty="0">
                <a:solidFill>
                  <a:srgbClr val="404040"/>
                </a:solidFill>
                <a:latin typeface="Trebuchet MS"/>
                <a:cs typeface="Trebuchet MS"/>
              </a:rPr>
              <a:t> </a:t>
            </a:r>
            <a:r>
              <a:rPr sz="1800" spc="-5" dirty="0">
                <a:solidFill>
                  <a:srgbClr val="404040"/>
                </a:solidFill>
                <a:latin typeface="Trebuchet MS"/>
                <a:cs typeface="Trebuchet MS"/>
              </a:rPr>
              <a:t>instea</a:t>
            </a:r>
            <a:r>
              <a:rPr sz="1800" dirty="0">
                <a:solidFill>
                  <a:srgbClr val="404040"/>
                </a:solidFill>
                <a:latin typeface="Trebuchet MS"/>
                <a:cs typeface="Trebuchet MS"/>
              </a:rPr>
              <a:t>d </a:t>
            </a:r>
            <a:r>
              <a:rPr sz="1800" spc="-10" dirty="0">
                <a:solidFill>
                  <a:srgbClr val="404040"/>
                </a:solidFill>
                <a:latin typeface="Trebuchet MS"/>
                <a:cs typeface="Trebuchet MS"/>
              </a:rPr>
              <a:t>o</a:t>
            </a:r>
            <a:r>
              <a:rPr sz="1800" dirty="0">
                <a:solidFill>
                  <a:srgbClr val="404040"/>
                </a:solidFill>
                <a:latin typeface="Trebuchet MS"/>
                <a:cs typeface="Trebuchet MS"/>
              </a:rPr>
              <a:t>f</a:t>
            </a:r>
            <a:r>
              <a:rPr sz="1800" spc="-10" dirty="0">
                <a:solidFill>
                  <a:srgbClr val="404040"/>
                </a:solidFill>
                <a:latin typeface="Trebuchet MS"/>
                <a:cs typeface="Trebuchet MS"/>
              </a:rPr>
              <a:t> t</a:t>
            </a:r>
            <a:r>
              <a:rPr sz="1800" spc="-5" dirty="0">
                <a:solidFill>
                  <a:srgbClr val="404040"/>
                </a:solidFill>
                <a:latin typeface="Trebuchet MS"/>
                <a:cs typeface="Trebuchet MS"/>
              </a:rPr>
              <a:t>h</a:t>
            </a:r>
            <a:r>
              <a:rPr sz="1800" dirty="0">
                <a:solidFill>
                  <a:srgbClr val="404040"/>
                </a:solidFill>
                <a:latin typeface="Trebuchet MS"/>
                <a:cs typeface="Trebuchet MS"/>
              </a:rPr>
              <a:t>e</a:t>
            </a:r>
            <a:r>
              <a:rPr sz="1800" spc="10" dirty="0">
                <a:solidFill>
                  <a:srgbClr val="404040"/>
                </a:solidFill>
                <a:latin typeface="Trebuchet MS"/>
                <a:cs typeface="Trebuchet MS"/>
              </a:rPr>
              <a:t> </a:t>
            </a:r>
            <a:r>
              <a:rPr sz="1800" spc="-5" dirty="0">
                <a:solidFill>
                  <a:srgbClr val="404040"/>
                </a:solidFill>
                <a:latin typeface="Trebuchet MS"/>
                <a:cs typeface="Trebuchet MS"/>
              </a:rPr>
              <a:t>m</a:t>
            </a:r>
            <a:r>
              <a:rPr sz="1800" dirty="0">
                <a:solidFill>
                  <a:srgbClr val="404040"/>
                </a:solidFill>
                <a:latin typeface="Trebuchet MS"/>
                <a:cs typeface="Trebuchet MS"/>
              </a:rPr>
              <a:t>aste</a:t>
            </a:r>
            <a:r>
              <a:rPr sz="1800" spc="-10" dirty="0">
                <a:solidFill>
                  <a:srgbClr val="404040"/>
                </a:solidFill>
                <a:latin typeface="Trebuchet MS"/>
                <a:cs typeface="Trebuchet MS"/>
              </a:rPr>
              <a:t>r</a:t>
            </a:r>
            <a:r>
              <a:rPr sz="1800" spc="-10" dirty="0">
                <a:solidFill>
                  <a:srgbClr val="404040"/>
                </a:solidFill>
                <a:latin typeface="Symbol"/>
                <a:cs typeface="Symbol"/>
              </a:rPr>
              <a:t></a:t>
            </a:r>
            <a:r>
              <a:rPr sz="1800" dirty="0">
                <a:solidFill>
                  <a:srgbClr val="404040"/>
                </a:solidFill>
                <a:latin typeface="Trebuchet MS"/>
                <a:cs typeface="Trebuchet MS"/>
              </a:rPr>
              <a:t>sla</a:t>
            </a:r>
            <a:r>
              <a:rPr sz="1800" spc="-10" dirty="0">
                <a:solidFill>
                  <a:srgbClr val="404040"/>
                </a:solidFill>
                <a:latin typeface="Trebuchet MS"/>
                <a:cs typeface="Trebuchet MS"/>
              </a:rPr>
              <a:t>v</a:t>
            </a:r>
            <a:r>
              <a:rPr sz="1800" dirty="0">
                <a:solidFill>
                  <a:srgbClr val="404040"/>
                </a:solidFill>
                <a:latin typeface="Trebuchet MS"/>
                <a:cs typeface="Trebuchet MS"/>
              </a:rPr>
              <a:t>e</a:t>
            </a:r>
            <a:r>
              <a:rPr sz="1800" spc="10" dirty="0">
                <a:solidFill>
                  <a:srgbClr val="404040"/>
                </a:solidFill>
                <a:latin typeface="Trebuchet MS"/>
                <a:cs typeface="Trebuchet MS"/>
              </a:rPr>
              <a:t> </a:t>
            </a:r>
            <a:r>
              <a:rPr sz="1800" spc="-5" dirty="0">
                <a:solidFill>
                  <a:srgbClr val="404040"/>
                </a:solidFill>
                <a:latin typeface="Trebuchet MS"/>
                <a:cs typeface="Trebuchet MS"/>
              </a:rPr>
              <a:t>ar</a:t>
            </a:r>
            <a:r>
              <a:rPr sz="1800" spc="-10" dirty="0">
                <a:solidFill>
                  <a:srgbClr val="404040"/>
                </a:solidFill>
                <a:latin typeface="Trebuchet MS"/>
                <a:cs typeface="Trebuchet MS"/>
              </a:rPr>
              <a:t>c</a:t>
            </a:r>
            <a:r>
              <a:rPr sz="1800" spc="-5" dirty="0">
                <a:solidFill>
                  <a:srgbClr val="404040"/>
                </a:solidFill>
                <a:latin typeface="Trebuchet MS"/>
                <a:cs typeface="Trebuchet MS"/>
              </a:rPr>
              <a:t>hite</a:t>
            </a:r>
            <a:r>
              <a:rPr sz="1800" spc="-10" dirty="0">
                <a:solidFill>
                  <a:srgbClr val="404040"/>
                </a:solidFill>
                <a:latin typeface="Trebuchet MS"/>
                <a:cs typeface="Trebuchet MS"/>
              </a:rPr>
              <a:t>ct</a:t>
            </a:r>
            <a:r>
              <a:rPr sz="1800" spc="-5" dirty="0">
                <a:solidFill>
                  <a:srgbClr val="404040"/>
                </a:solidFill>
                <a:latin typeface="Trebuchet MS"/>
                <a:cs typeface="Trebuchet MS"/>
              </a:rPr>
              <a:t>ure</a:t>
            </a:r>
            <a:r>
              <a:rPr sz="1800" dirty="0">
                <a:solidFill>
                  <a:srgbClr val="404040"/>
                </a:solidFill>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5"/>
              </a:spcBef>
            </a:pPr>
            <a:endParaRPr sz="1800">
              <a:latin typeface="Times New Roman"/>
              <a:cs typeface="Times New Roman"/>
            </a:endParaRPr>
          </a:p>
          <a:p>
            <a:pPr marL="12700">
              <a:lnSpc>
                <a:spcPct val="100000"/>
              </a:lnSpc>
              <a:tabLst>
                <a:tab pos="354965" algn="l"/>
              </a:tabLst>
            </a:pPr>
            <a:r>
              <a:rPr sz="1450" spc="-185" dirty="0">
                <a:solidFill>
                  <a:srgbClr val="0E6EC5"/>
                </a:solidFill>
                <a:latin typeface="Microsoft Sans Serif"/>
                <a:cs typeface="Microsoft Sans Serif"/>
              </a:rPr>
              <a:t>	</a:t>
            </a:r>
            <a:r>
              <a:rPr sz="1800" dirty="0">
                <a:solidFill>
                  <a:srgbClr val="404040"/>
                </a:solidFill>
                <a:latin typeface="Trebuchet MS"/>
                <a:cs typeface="Trebuchet MS"/>
              </a:rPr>
              <a:t>It</a:t>
            </a:r>
            <a:r>
              <a:rPr sz="1800" spc="-10" dirty="0">
                <a:solidFill>
                  <a:srgbClr val="404040"/>
                </a:solidFill>
                <a:latin typeface="Trebuchet MS"/>
                <a:cs typeface="Trebuchet MS"/>
              </a:rPr>
              <a:t> </a:t>
            </a:r>
            <a:r>
              <a:rPr sz="1800" dirty="0">
                <a:solidFill>
                  <a:srgbClr val="404040"/>
                </a:solidFill>
                <a:latin typeface="Trebuchet MS"/>
                <a:cs typeface="Trebuchet MS"/>
              </a:rPr>
              <a:t>is</a:t>
            </a:r>
            <a:r>
              <a:rPr sz="1800" spc="-15" dirty="0">
                <a:solidFill>
                  <a:srgbClr val="404040"/>
                </a:solidFill>
                <a:latin typeface="Trebuchet MS"/>
                <a:cs typeface="Trebuchet MS"/>
              </a:rPr>
              <a:t> </a:t>
            </a:r>
            <a:r>
              <a:rPr sz="1800" dirty="0">
                <a:solidFill>
                  <a:srgbClr val="404040"/>
                </a:solidFill>
                <a:latin typeface="Trebuchet MS"/>
                <a:cs typeface="Trebuchet MS"/>
              </a:rPr>
              <a:t>b</a:t>
            </a:r>
            <a:r>
              <a:rPr sz="1800" spc="-5" dirty="0">
                <a:solidFill>
                  <a:srgbClr val="404040"/>
                </a:solidFill>
                <a:latin typeface="Trebuchet MS"/>
                <a:cs typeface="Trebuchet MS"/>
              </a:rPr>
              <a:t>uil</a:t>
            </a:r>
            <a:r>
              <a:rPr sz="1800" dirty="0">
                <a:solidFill>
                  <a:srgbClr val="404040"/>
                </a:solidFill>
                <a:latin typeface="Trebuchet MS"/>
                <a:cs typeface="Trebuchet MS"/>
              </a:rPr>
              <a:t>t</a:t>
            </a:r>
            <a:r>
              <a:rPr sz="1800" spc="-20" dirty="0">
                <a:solidFill>
                  <a:srgbClr val="404040"/>
                </a:solidFill>
                <a:latin typeface="Trebuchet MS"/>
                <a:cs typeface="Trebuchet MS"/>
              </a:rPr>
              <a:t> </a:t>
            </a:r>
            <a:r>
              <a:rPr sz="1800" spc="-10" dirty="0">
                <a:solidFill>
                  <a:srgbClr val="404040"/>
                </a:solidFill>
                <a:latin typeface="Trebuchet MS"/>
                <a:cs typeface="Trebuchet MS"/>
              </a:rPr>
              <a:t>o</a:t>
            </a:r>
            <a:r>
              <a:rPr sz="1800" dirty="0">
                <a:solidFill>
                  <a:srgbClr val="404040"/>
                </a:solidFill>
                <a:latin typeface="Trebuchet MS"/>
                <a:cs typeface="Trebuchet MS"/>
              </a:rPr>
              <a:t>n</a:t>
            </a:r>
            <a:r>
              <a:rPr sz="1800" spc="-100" dirty="0">
                <a:solidFill>
                  <a:srgbClr val="404040"/>
                </a:solidFill>
                <a:latin typeface="Trebuchet MS"/>
                <a:cs typeface="Trebuchet MS"/>
              </a:rPr>
              <a:t> </a:t>
            </a:r>
            <a:r>
              <a:rPr sz="1800" spc="-10" dirty="0">
                <a:solidFill>
                  <a:srgbClr val="404040"/>
                </a:solidFill>
                <a:latin typeface="Trebuchet MS"/>
                <a:cs typeface="Trebuchet MS"/>
              </a:rPr>
              <a:t>A</a:t>
            </a:r>
            <a:r>
              <a:rPr sz="1800" dirty="0">
                <a:solidFill>
                  <a:srgbClr val="404040"/>
                </a:solidFill>
                <a:latin typeface="Trebuchet MS"/>
                <a:cs typeface="Trebuchet MS"/>
              </a:rPr>
              <a:t>maz</a:t>
            </a:r>
            <a:r>
              <a:rPr sz="1800" spc="-10" dirty="0">
                <a:solidFill>
                  <a:srgbClr val="404040"/>
                </a:solidFill>
                <a:latin typeface="Trebuchet MS"/>
                <a:cs typeface="Trebuchet MS"/>
              </a:rPr>
              <a:t>o</a:t>
            </a:r>
            <a:r>
              <a:rPr sz="1800" dirty="0">
                <a:solidFill>
                  <a:srgbClr val="404040"/>
                </a:solidFill>
                <a:latin typeface="Trebuchet MS"/>
                <a:cs typeface="Trebuchet MS"/>
              </a:rPr>
              <a:t>n</a:t>
            </a:r>
            <a:r>
              <a:rPr sz="1800" spc="-120" dirty="0">
                <a:solidFill>
                  <a:srgbClr val="404040"/>
                </a:solidFill>
                <a:latin typeface="Trebuchet MS"/>
                <a:cs typeface="Trebuchet MS"/>
              </a:rPr>
              <a:t>’</a:t>
            </a:r>
            <a:r>
              <a:rPr sz="1800" dirty="0">
                <a:solidFill>
                  <a:srgbClr val="404040"/>
                </a:solidFill>
                <a:latin typeface="Trebuchet MS"/>
                <a:cs typeface="Trebuchet MS"/>
              </a:rPr>
              <a:t>s</a:t>
            </a:r>
            <a:r>
              <a:rPr sz="1800" spc="5" dirty="0">
                <a:solidFill>
                  <a:srgbClr val="404040"/>
                </a:solidFill>
                <a:latin typeface="Trebuchet MS"/>
                <a:cs typeface="Trebuchet MS"/>
              </a:rPr>
              <a:t> </a:t>
            </a:r>
            <a:r>
              <a:rPr sz="1800" dirty="0">
                <a:solidFill>
                  <a:srgbClr val="404040"/>
                </a:solidFill>
                <a:latin typeface="Trebuchet MS"/>
                <a:cs typeface="Trebuchet MS"/>
              </a:rPr>
              <a:t>d</a:t>
            </a:r>
            <a:r>
              <a:rPr sz="1800" spc="-5" dirty="0">
                <a:solidFill>
                  <a:srgbClr val="404040"/>
                </a:solidFill>
                <a:latin typeface="Trebuchet MS"/>
                <a:cs typeface="Trebuchet MS"/>
              </a:rPr>
              <a:t>yna</a:t>
            </a:r>
            <a:r>
              <a:rPr sz="1800" spc="5" dirty="0">
                <a:solidFill>
                  <a:srgbClr val="404040"/>
                </a:solidFill>
                <a:latin typeface="Trebuchet MS"/>
                <a:cs typeface="Trebuchet MS"/>
              </a:rPr>
              <a:t>m</a:t>
            </a:r>
            <a:r>
              <a:rPr sz="1800" spc="-5" dirty="0">
                <a:solidFill>
                  <a:srgbClr val="404040"/>
                </a:solidFill>
                <a:latin typeface="Trebuchet MS"/>
                <a:cs typeface="Trebuchet MS"/>
              </a:rPr>
              <a:t>o an</a:t>
            </a:r>
            <a:r>
              <a:rPr sz="1800" dirty="0">
                <a:solidFill>
                  <a:srgbClr val="404040"/>
                </a:solidFill>
                <a:latin typeface="Trebuchet MS"/>
                <a:cs typeface="Trebuchet MS"/>
              </a:rPr>
              <a:t>d</a:t>
            </a:r>
            <a:r>
              <a:rPr sz="1800" spc="-5" dirty="0">
                <a:solidFill>
                  <a:srgbClr val="404040"/>
                </a:solidFill>
                <a:latin typeface="Trebuchet MS"/>
                <a:cs typeface="Trebuchet MS"/>
              </a:rPr>
              <a:t> </a:t>
            </a:r>
            <a:r>
              <a:rPr sz="1800" dirty="0">
                <a:solidFill>
                  <a:srgbClr val="404040"/>
                </a:solidFill>
                <a:latin typeface="Trebuchet MS"/>
                <a:cs typeface="Trebuchet MS"/>
              </a:rPr>
              <a:t>G</a:t>
            </a:r>
            <a:r>
              <a:rPr sz="1800" spc="-15" dirty="0">
                <a:solidFill>
                  <a:srgbClr val="404040"/>
                </a:solidFill>
                <a:latin typeface="Trebuchet MS"/>
                <a:cs typeface="Trebuchet MS"/>
              </a:rPr>
              <a:t>o</a:t>
            </a:r>
            <a:r>
              <a:rPr sz="1800" spc="-10" dirty="0">
                <a:solidFill>
                  <a:srgbClr val="404040"/>
                </a:solidFill>
                <a:latin typeface="Trebuchet MS"/>
                <a:cs typeface="Trebuchet MS"/>
              </a:rPr>
              <a:t>o</a:t>
            </a:r>
            <a:r>
              <a:rPr sz="1800" dirty="0">
                <a:solidFill>
                  <a:srgbClr val="404040"/>
                </a:solidFill>
                <a:latin typeface="Trebuchet MS"/>
                <a:cs typeface="Trebuchet MS"/>
              </a:rPr>
              <a:t>g</a:t>
            </a:r>
            <a:r>
              <a:rPr sz="1800" spc="-10" dirty="0">
                <a:solidFill>
                  <a:srgbClr val="404040"/>
                </a:solidFill>
                <a:latin typeface="Trebuchet MS"/>
                <a:cs typeface="Trebuchet MS"/>
              </a:rPr>
              <a:t>l</a:t>
            </a:r>
            <a:r>
              <a:rPr sz="1800" dirty="0">
                <a:solidFill>
                  <a:srgbClr val="404040"/>
                </a:solidFill>
                <a:latin typeface="Trebuchet MS"/>
                <a:cs typeface="Trebuchet MS"/>
              </a:rPr>
              <a:t>e</a:t>
            </a:r>
            <a:r>
              <a:rPr sz="1800" spc="-120" dirty="0">
                <a:solidFill>
                  <a:srgbClr val="404040"/>
                </a:solidFill>
                <a:latin typeface="Trebuchet MS"/>
                <a:cs typeface="Trebuchet MS"/>
              </a:rPr>
              <a:t>’</a:t>
            </a:r>
            <a:r>
              <a:rPr sz="1800" dirty="0">
                <a:solidFill>
                  <a:srgbClr val="404040"/>
                </a:solidFill>
                <a:latin typeface="Trebuchet MS"/>
                <a:cs typeface="Trebuchet MS"/>
              </a:rPr>
              <a:t>s Big</a:t>
            </a:r>
            <a:r>
              <a:rPr sz="1800" spc="-235" dirty="0">
                <a:solidFill>
                  <a:srgbClr val="404040"/>
                </a:solidFill>
                <a:latin typeface="Trebuchet MS"/>
                <a:cs typeface="Trebuchet MS"/>
              </a:rPr>
              <a:t>T</a:t>
            </a:r>
            <a:r>
              <a:rPr sz="1800" spc="-5" dirty="0">
                <a:solidFill>
                  <a:srgbClr val="404040"/>
                </a:solidFill>
                <a:latin typeface="Trebuchet MS"/>
                <a:cs typeface="Trebuchet MS"/>
              </a:rPr>
              <a:t>a</a:t>
            </a:r>
            <a:r>
              <a:rPr sz="1800" spc="5" dirty="0">
                <a:solidFill>
                  <a:srgbClr val="404040"/>
                </a:solidFill>
                <a:latin typeface="Trebuchet MS"/>
                <a:cs typeface="Trebuchet MS"/>
              </a:rPr>
              <a:t>b</a:t>
            </a:r>
            <a:r>
              <a:rPr sz="1800" dirty="0">
                <a:solidFill>
                  <a:srgbClr val="404040"/>
                </a:solidFill>
                <a:latin typeface="Trebuchet MS"/>
                <a:cs typeface="Trebuchet MS"/>
              </a:rPr>
              <a:t>le.</a:t>
            </a:r>
            <a:endParaRPr sz="1800">
              <a:latin typeface="Trebuchet MS"/>
              <a:cs typeface="Trebuchet MS"/>
            </a:endParaRPr>
          </a:p>
        </p:txBody>
      </p:sp>
      <p:sp>
        <p:nvSpPr>
          <p:cNvPr id="3" name="object 3"/>
          <p:cNvSpPr txBox="1">
            <a:spLocks noGrp="1"/>
          </p:cNvSpPr>
          <p:nvPr>
            <p:ph type="title"/>
          </p:nvPr>
        </p:nvSpPr>
        <p:spPr>
          <a:xfrm>
            <a:off x="756310" y="699770"/>
            <a:ext cx="5081270" cy="375920"/>
          </a:xfrm>
          <a:prstGeom prst="rect">
            <a:avLst/>
          </a:prstGeom>
        </p:spPr>
        <p:txBody>
          <a:bodyPr vert="horz" wrap="square" lIns="0" tIns="0" rIns="0" bIns="0" rtlCol="0">
            <a:spAutoFit/>
          </a:bodyPr>
          <a:lstStyle/>
          <a:p>
            <a:pPr marL="12700">
              <a:lnSpc>
                <a:spcPct val="100000"/>
              </a:lnSpc>
            </a:pPr>
            <a:r>
              <a:rPr spc="-10" dirty="0"/>
              <a:t>A</a:t>
            </a:r>
            <a:r>
              <a:rPr dirty="0"/>
              <a:t>p</a:t>
            </a:r>
            <a:r>
              <a:rPr spc="-5" dirty="0"/>
              <a:t>ache</a:t>
            </a:r>
            <a:r>
              <a:rPr spc="-15" dirty="0"/>
              <a:t> </a:t>
            </a:r>
            <a:r>
              <a:rPr spc="-5" dirty="0"/>
              <a:t>Cassand</a:t>
            </a:r>
            <a:r>
              <a:rPr spc="-85" dirty="0"/>
              <a:t>r</a:t>
            </a:r>
            <a:r>
              <a:rPr spc="-5" dirty="0"/>
              <a:t>a</a:t>
            </a:r>
            <a:r>
              <a:rPr spc="-20" dirty="0"/>
              <a:t> </a:t>
            </a:r>
            <a:r>
              <a:rPr dirty="0">
                <a:latin typeface="Trebuchet MS"/>
                <a:cs typeface="Trebuchet MS"/>
              </a:rPr>
              <a:t>–</a:t>
            </a:r>
            <a:r>
              <a:rPr spc="-120" dirty="0">
                <a:latin typeface="Trebuchet MS"/>
                <a:cs typeface="Trebuchet MS"/>
              </a:rPr>
              <a:t> </a:t>
            </a:r>
            <a:r>
              <a:rPr spc="-5" dirty="0"/>
              <a:t>A</a:t>
            </a:r>
            <a:r>
              <a:rPr dirty="0"/>
              <a:t>n I</a:t>
            </a:r>
            <a:r>
              <a:rPr spc="-5" dirty="0"/>
              <a:t>ntr</a:t>
            </a:r>
            <a:r>
              <a:rPr spc="-10" dirty="0"/>
              <a:t>o</a:t>
            </a:r>
            <a:r>
              <a:rPr spc="-5" dirty="0"/>
              <a:t>du</a:t>
            </a:r>
            <a:r>
              <a:rPr spc="-15" dirty="0"/>
              <a:t>c</a:t>
            </a:r>
            <a:r>
              <a:rPr spc="-5" dirty="0"/>
              <a:t>tion</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C775-ED6B-F4BD-5356-7E6C0966A356}"/>
              </a:ext>
            </a:extLst>
          </p:cNvPr>
          <p:cNvSpPr>
            <a:spLocks noGrp="1"/>
          </p:cNvSpPr>
          <p:nvPr>
            <p:ph type="title"/>
          </p:nvPr>
        </p:nvSpPr>
        <p:spPr/>
        <p:txBody>
          <a:bodyPr/>
          <a:lstStyle/>
          <a:p>
            <a:r>
              <a:rPr lang="en-US" dirty="0"/>
              <a:t>output</a:t>
            </a:r>
            <a:endParaRPr lang="en-IN" dirty="0"/>
          </a:p>
        </p:txBody>
      </p:sp>
      <p:sp>
        <p:nvSpPr>
          <p:cNvPr id="3" name="Text Placeholder 2">
            <a:extLst>
              <a:ext uri="{FF2B5EF4-FFF2-40B4-BE49-F238E27FC236}">
                <a16:creationId xmlns:a16="http://schemas.microsoft.com/office/drawing/2014/main" id="{78DBE6B1-4FDA-A5F4-90C2-D4971F62352E}"/>
              </a:ext>
            </a:extLst>
          </p:cNvPr>
          <p:cNvSpPr>
            <a:spLocks noGrp="1"/>
          </p:cNvSpPr>
          <p:nvPr>
            <p:ph type="body" idx="1"/>
          </p:nvPr>
        </p:nvSpPr>
        <p:spPr>
          <a:xfrm>
            <a:off x="916939" y="1140586"/>
            <a:ext cx="10358120" cy="6093976"/>
          </a:xfrm>
        </p:spPr>
        <p:txBody>
          <a:bodyPr/>
          <a:lstStyle/>
          <a:p>
            <a:r>
              <a:rPr lang="en-IN" dirty="0"/>
              <a:t> a | b | c | d</a:t>
            </a:r>
          </a:p>
          <a:p>
            <a:r>
              <a:rPr lang="en-IN" dirty="0"/>
              <a:t>---+---+---+---</a:t>
            </a:r>
          </a:p>
          <a:p>
            <a:r>
              <a:rPr lang="en-IN" dirty="0"/>
              <a:t> 1 | 1 | 4 | 4	</a:t>
            </a:r>
          </a:p>
          <a:p>
            <a:r>
              <a:rPr lang="en-IN" dirty="0"/>
              <a:t> 0 | 0 | 0 | 0</a:t>
            </a:r>
          </a:p>
          <a:p>
            <a:r>
              <a:rPr lang="en-IN" dirty="0"/>
              <a:t> 0 | 0 | 1 | 1</a:t>
            </a:r>
          </a:p>
          <a:p>
            <a:r>
              <a:rPr lang="en-IN" dirty="0"/>
              <a:t> 0 | 1 | 2 | 2</a:t>
            </a:r>
          </a:p>
          <a:p>
            <a:r>
              <a:rPr lang="en-IN" dirty="0"/>
              <a:t> 0 | 1 | 3 | 3</a:t>
            </a:r>
          </a:p>
          <a:p>
            <a:endParaRPr lang="en-IN" dirty="0"/>
          </a:p>
          <a:p>
            <a:r>
              <a:rPr lang="en-IN" dirty="0"/>
              <a:t>(5 rows)</a:t>
            </a:r>
          </a:p>
          <a:p>
            <a:endParaRPr lang="en-IN" dirty="0"/>
          </a:p>
          <a:p>
            <a:r>
              <a:rPr lang="en-US" b="0" i="0" dirty="0">
                <a:solidFill>
                  <a:srgbClr val="555555"/>
                </a:solidFill>
                <a:effectLst/>
                <a:latin typeface="Roboto Mono" panose="00000009000000000000" pitchFamily="49" charset="0"/>
              </a:rPr>
              <a:t>SELECT * FROM t2 WHERE a = 0 AND b &gt; 0 and b &lt;= 3;</a:t>
            </a:r>
          </a:p>
          <a:p>
            <a:endParaRPr lang="en-US" dirty="0">
              <a:solidFill>
                <a:srgbClr val="555555"/>
              </a:solidFill>
              <a:latin typeface="Roboto Mono" panose="00000009000000000000" pitchFamily="49" charset="0"/>
            </a:endParaRPr>
          </a:p>
          <a:p>
            <a:r>
              <a:rPr lang="en-IN" dirty="0"/>
              <a:t> a | b | c | d</a:t>
            </a:r>
          </a:p>
          <a:p>
            <a:r>
              <a:rPr lang="en-IN" dirty="0"/>
              <a:t>---+---+---+---</a:t>
            </a:r>
          </a:p>
          <a:p>
            <a:r>
              <a:rPr lang="en-IN" dirty="0"/>
              <a:t> 0 | 1 | 2 | 2</a:t>
            </a:r>
          </a:p>
          <a:p>
            <a:r>
              <a:rPr lang="en-IN" dirty="0"/>
              <a:t> 0 | 1 | 3 | 3</a:t>
            </a:r>
          </a:p>
          <a:p>
            <a:endParaRPr lang="en-IN" dirty="0"/>
          </a:p>
          <a:p>
            <a:r>
              <a:rPr lang="en-IN" dirty="0"/>
              <a:t>(2 rows)</a:t>
            </a:r>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2328721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C878-AA82-38EE-7AB4-18C525BB8B10}"/>
              </a:ext>
            </a:extLst>
          </p:cNvPr>
          <p:cNvSpPr>
            <a:spLocks noGrp="1"/>
          </p:cNvSpPr>
          <p:nvPr>
            <p:ph type="title"/>
          </p:nvPr>
        </p:nvSpPr>
        <p:spPr/>
        <p:txBody>
          <a:bodyPr/>
          <a:lstStyle/>
          <a:p>
            <a:r>
              <a:rPr lang="en-US" dirty="0"/>
              <a:t>Create Table Syntax</a:t>
            </a:r>
            <a:endParaRPr lang="en-IN" dirty="0"/>
          </a:p>
        </p:txBody>
      </p:sp>
      <p:sp>
        <p:nvSpPr>
          <p:cNvPr id="3" name="Text Placeholder 2">
            <a:extLst>
              <a:ext uri="{FF2B5EF4-FFF2-40B4-BE49-F238E27FC236}">
                <a16:creationId xmlns:a16="http://schemas.microsoft.com/office/drawing/2014/main" id="{F34C7F35-A7C9-F3E3-7057-333C7C0DFA29}"/>
              </a:ext>
            </a:extLst>
          </p:cNvPr>
          <p:cNvSpPr>
            <a:spLocks noGrp="1"/>
          </p:cNvSpPr>
          <p:nvPr>
            <p:ph type="body" idx="1"/>
          </p:nvPr>
        </p:nvSpPr>
        <p:spPr>
          <a:xfrm>
            <a:off x="916939" y="1140586"/>
            <a:ext cx="10358120" cy="3600986"/>
          </a:xfrm>
        </p:spPr>
        <p:txBody>
          <a:bodyPr/>
          <a:lstStyle/>
          <a:p>
            <a:r>
              <a:rPr lang="en-IN" dirty="0"/>
              <a:t>Syntax:</a:t>
            </a:r>
          </a:p>
          <a:p>
            <a:r>
              <a:rPr lang="en-IN" dirty="0"/>
              <a:t>CREATE TABLE [ IF NOT EXISTS ] </a:t>
            </a:r>
            <a:r>
              <a:rPr lang="en-IN" dirty="0" err="1"/>
              <a:t>tablename</a:t>
            </a:r>
            <a:r>
              <a:rPr lang="en-IN" dirty="0"/>
              <a:t> '('</a:t>
            </a:r>
          </a:p>
          <a:p>
            <a:r>
              <a:rPr lang="en-IN" dirty="0"/>
              <a:t> </a:t>
            </a:r>
            <a:r>
              <a:rPr lang="en-IN" dirty="0" err="1"/>
              <a:t>columndefinition</a:t>
            </a:r>
            <a:r>
              <a:rPr lang="en-IN" dirty="0"/>
              <a:t>  ( ',' </a:t>
            </a:r>
            <a:r>
              <a:rPr lang="en-IN" dirty="0" err="1"/>
              <a:t>columndefinition</a:t>
            </a:r>
            <a:r>
              <a:rPr lang="en-IN" dirty="0"/>
              <a:t> )*</a:t>
            </a:r>
          </a:p>
          <a:p>
            <a:r>
              <a:rPr lang="en-IN" dirty="0"/>
              <a:t> [ ',' PRIMARY KEY '(' </a:t>
            </a:r>
            <a:r>
              <a:rPr lang="en-IN" dirty="0" err="1"/>
              <a:t>primary_key</a:t>
            </a:r>
            <a:r>
              <a:rPr lang="en-IN" dirty="0"/>
              <a:t> ')' ]</a:t>
            </a:r>
          </a:p>
          <a:p>
            <a:r>
              <a:rPr lang="en-IN" dirty="0"/>
              <a:t> ')' [ WITH </a:t>
            </a:r>
            <a:r>
              <a:rPr lang="en-IN" dirty="0" err="1"/>
              <a:t>table_options</a:t>
            </a:r>
            <a:r>
              <a:rPr lang="en-IN" dirty="0"/>
              <a:t> ]</a:t>
            </a:r>
          </a:p>
          <a:p>
            <a:r>
              <a:rPr lang="en-IN" dirty="0" err="1"/>
              <a:t>columndefinition</a:t>
            </a:r>
            <a:r>
              <a:rPr lang="en-IN" dirty="0"/>
              <a:t>::= </a:t>
            </a:r>
            <a:r>
              <a:rPr lang="en-IN" dirty="0" err="1"/>
              <a:t>columnname</a:t>
            </a:r>
            <a:r>
              <a:rPr lang="en-IN" dirty="0"/>
              <a:t> </a:t>
            </a:r>
            <a:r>
              <a:rPr lang="en-IN" dirty="0" err="1"/>
              <a:t>cql_type</a:t>
            </a:r>
            <a:r>
              <a:rPr lang="en-IN" dirty="0"/>
              <a:t> [ STATIC ] [ PRIMARY KEY]</a:t>
            </a:r>
          </a:p>
          <a:p>
            <a:r>
              <a:rPr lang="en-IN" dirty="0" err="1"/>
              <a:t>primary_key</a:t>
            </a:r>
            <a:r>
              <a:rPr lang="en-IN" dirty="0"/>
              <a:t>::= </a:t>
            </a:r>
            <a:r>
              <a:rPr lang="en-IN" dirty="0" err="1"/>
              <a:t>partition_key</a:t>
            </a:r>
            <a:r>
              <a:rPr lang="en-IN" dirty="0"/>
              <a:t> [ ',' </a:t>
            </a:r>
            <a:r>
              <a:rPr lang="en-IN" dirty="0" err="1"/>
              <a:t>clusteringcolumns</a:t>
            </a:r>
            <a:r>
              <a:rPr lang="en-IN" dirty="0"/>
              <a:t> ]</a:t>
            </a:r>
          </a:p>
          <a:p>
            <a:r>
              <a:rPr lang="en-IN" dirty="0" err="1"/>
              <a:t>partition_key</a:t>
            </a:r>
            <a:r>
              <a:rPr lang="en-IN" dirty="0"/>
              <a:t>::= </a:t>
            </a:r>
            <a:r>
              <a:rPr lang="en-IN" dirty="0" err="1"/>
              <a:t>columnname</a:t>
            </a:r>
            <a:r>
              <a:rPr lang="en-IN" dirty="0"/>
              <a:t>  | '(' </a:t>
            </a:r>
            <a:r>
              <a:rPr lang="en-IN" dirty="0" err="1"/>
              <a:t>columnname</a:t>
            </a:r>
            <a:r>
              <a:rPr lang="en-IN" dirty="0"/>
              <a:t> ( ',' </a:t>
            </a:r>
            <a:r>
              <a:rPr lang="en-IN" dirty="0" err="1"/>
              <a:t>columnname</a:t>
            </a:r>
            <a:r>
              <a:rPr lang="en-IN" dirty="0"/>
              <a:t> )* ')'</a:t>
            </a:r>
          </a:p>
          <a:p>
            <a:r>
              <a:rPr lang="en-IN" dirty="0" err="1"/>
              <a:t>clusteringcolumns</a:t>
            </a:r>
            <a:r>
              <a:rPr lang="en-IN" dirty="0"/>
              <a:t>::= </a:t>
            </a:r>
            <a:r>
              <a:rPr lang="en-IN" dirty="0" err="1"/>
              <a:t>columnname</a:t>
            </a:r>
            <a:r>
              <a:rPr lang="en-IN" dirty="0"/>
              <a:t> ( ',' </a:t>
            </a:r>
            <a:r>
              <a:rPr lang="en-IN" dirty="0" err="1"/>
              <a:t>columnname</a:t>
            </a:r>
            <a:r>
              <a:rPr lang="en-IN" dirty="0"/>
              <a:t> )*</a:t>
            </a:r>
          </a:p>
          <a:p>
            <a:r>
              <a:rPr lang="en-IN" dirty="0"/>
              <a:t>TABLE_OPTIONS:TABLE_OPTIONS:=: compact storage [ AND </a:t>
            </a:r>
            <a:r>
              <a:rPr lang="en-IN" dirty="0" err="1"/>
              <a:t>table_options</a:t>
            </a:r>
            <a:r>
              <a:rPr lang="en-IN" dirty="0"/>
              <a:t> ]</a:t>
            </a:r>
          </a:p>
          <a:p>
            <a:r>
              <a:rPr lang="en-IN" dirty="0"/>
              <a:t> | clustering ORDER BY '(' </a:t>
            </a:r>
            <a:r>
              <a:rPr lang="en-IN" dirty="0" err="1"/>
              <a:t>clustering_order</a:t>
            </a:r>
            <a:r>
              <a:rPr lang="en-IN" dirty="0"/>
              <a:t> ')'</a:t>
            </a:r>
          </a:p>
          <a:p>
            <a:r>
              <a:rPr lang="en-IN" dirty="0"/>
              <a:t> [ AND </a:t>
            </a:r>
            <a:r>
              <a:rPr lang="en-IN" dirty="0" err="1"/>
              <a:t>table_options</a:t>
            </a:r>
            <a:r>
              <a:rPr lang="en-IN" dirty="0"/>
              <a:t> ]  | options</a:t>
            </a:r>
          </a:p>
          <a:p>
            <a:r>
              <a:rPr lang="en-IN" dirty="0" err="1"/>
              <a:t>clustering_order</a:t>
            </a:r>
            <a:r>
              <a:rPr lang="en-IN" dirty="0"/>
              <a:t>::= </a:t>
            </a:r>
            <a:r>
              <a:rPr lang="en-IN" dirty="0" err="1"/>
              <a:t>columnname</a:t>
            </a:r>
            <a:r>
              <a:rPr lang="en-IN" dirty="0"/>
              <a:t> (ASC | DESC) ( ',' </a:t>
            </a:r>
            <a:r>
              <a:rPr lang="en-IN" dirty="0" err="1"/>
              <a:t>columnname</a:t>
            </a:r>
            <a:r>
              <a:rPr lang="en-IN" dirty="0"/>
              <a:t> (ASC | DESC) )*</a:t>
            </a:r>
          </a:p>
        </p:txBody>
      </p:sp>
    </p:spTree>
    <p:extLst>
      <p:ext uri="{BB962C8B-B14F-4D97-AF65-F5344CB8AC3E}">
        <p14:creationId xmlns:p14="http://schemas.microsoft.com/office/powerpoint/2010/main" val="595952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FD32-03F0-F24B-8538-DDFB92D687B3}"/>
              </a:ext>
            </a:extLst>
          </p:cNvPr>
          <p:cNvSpPr>
            <a:spLocks noGrp="1"/>
          </p:cNvSpPr>
          <p:nvPr>
            <p:ph type="title"/>
          </p:nvPr>
        </p:nvSpPr>
        <p:spPr/>
        <p:txBody>
          <a:bodyPr/>
          <a:lstStyle/>
          <a:p>
            <a:r>
              <a:rPr lang="en-US" dirty="0"/>
              <a:t>Example</a:t>
            </a:r>
            <a:endParaRPr lang="en-IN" dirty="0"/>
          </a:p>
        </p:txBody>
      </p:sp>
      <p:sp>
        <p:nvSpPr>
          <p:cNvPr id="3" name="Text Placeholder 2">
            <a:extLst>
              <a:ext uri="{FF2B5EF4-FFF2-40B4-BE49-F238E27FC236}">
                <a16:creationId xmlns:a16="http://schemas.microsoft.com/office/drawing/2014/main" id="{7A526DDD-19D5-D567-398A-DA84DED147E0}"/>
              </a:ext>
            </a:extLst>
          </p:cNvPr>
          <p:cNvSpPr>
            <a:spLocks noGrp="1"/>
          </p:cNvSpPr>
          <p:nvPr>
            <p:ph type="body" idx="1"/>
          </p:nvPr>
        </p:nvSpPr>
        <p:spPr>
          <a:xfrm>
            <a:off x="685800" y="919169"/>
            <a:ext cx="10358120" cy="5878532"/>
          </a:xfrm>
        </p:spPr>
        <p:txBody>
          <a:bodyPr/>
          <a:lstStyle/>
          <a:p>
            <a:r>
              <a:rPr lang="en-IN" sz="1600" dirty="0"/>
              <a:t>CREATE TABLE </a:t>
            </a:r>
            <a:r>
              <a:rPr lang="en-IN" sz="1600" dirty="0" err="1"/>
              <a:t>monkey_species</a:t>
            </a:r>
            <a:r>
              <a:rPr lang="en-IN" sz="1600" dirty="0"/>
              <a:t> (</a:t>
            </a:r>
          </a:p>
          <a:p>
            <a:r>
              <a:rPr lang="en-IN" sz="1600" dirty="0"/>
              <a:t>    species text PRIMARY KEY,</a:t>
            </a:r>
          </a:p>
          <a:p>
            <a:r>
              <a:rPr lang="en-IN" sz="1600" dirty="0"/>
              <a:t>    </a:t>
            </a:r>
            <a:r>
              <a:rPr lang="en-IN" sz="1600" dirty="0" err="1"/>
              <a:t>common_name</a:t>
            </a:r>
            <a:r>
              <a:rPr lang="en-IN" sz="1600" dirty="0"/>
              <a:t> text,</a:t>
            </a:r>
          </a:p>
          <a:p>
            <a:r>
              <a:rPr lang="en-IN" sz="1600" dirty="0"/>
              <a:t>    population </a:t>
            </a:r>
            <a:r>
              <a:rPr lang="en-IN" sz="1600" dirty="0" err="1"/>
              <a:t>varint</a:t>
            </a:r>
            <a:r>
              <a:rPr lang="en-IN" sz="1600" dirty="0"/>
              <a:t>,</a:t>
            </a:r>
          </a:p>
          <a:p>
            <a:r>
              <a:rPr lang="en-IN" sz="1600" dirty="0"/>
              <a:t>    </a:t>
            </a:r>
            <a:r>
              <a:rPr lang="en-IN" sz="1600" dirty="0" err="1"/>
              <a:t>average_size</a:t>
            </a:r>
            <a:r>
              <a:rPr lang="en-IN" sz="1600" dirty="0"/>
              <a:t> int</a:t>
            </a:r>
          </a:p>
          <a:p>
            <a:r>
              <a:rPr lang="en-IN" sz="1600" dirty="0"/>
              <a:t>) WITH comment='Important biological records';</a:t>
            </a:r>
          </a:p>
          <a:p>
            <a:endParaRPr lang="en-IN" sz="1600" dirty="0"/>
          </a:p>
          <a:p>
            <a:r>
              <a:rPr lang="en-IN" sz="1600" dirty="0"/>
              <a:t>CREATE TABLE timeline (</a:t>
            </a:r>
          </a:p>
          <a:p>
            <a:r>
              <a:rPr lang="en-IN" sz="1600" dirty="0"/>
              <a:t>    </a:t>
            </a:r>
            <a:r>
              <a:rPr lang="en-IN" sz="1600" dirty="0" err="1"/>
              <a:t>userid</a:t>
            </a:r>
            <a:r>
              <a:rPr lang="en-IN" sz="1600" dirty="0"/>
              <a:t> </a:t>
            </a:r>
            <a:r>
              <a:rPr lang="en-IN" sz="1600" dirty="0" err="1"/>
              <a:t>uuid</a:t>
            </a:r>
            <a:r>
              <a:rPr lang="en-IN" sz="1600" dirty="0"/>
              <a:t>,</a:t>
            </a:r>
          </a:p>
          <a:p>
            <a:r>
              <a:rPr lang="en-IN" sz="1600" dirty="0"/>
              <a:t>    </a:t>
            </a:r>
            <a:r>
              <a:rPr lang="en-IN" sz="1600" dirty="0" err="1"/>
              <a:t>posted_month</a:t>
            </a:r>
            <a:r>
              <a:rPr lang="en-IN" sz="1600" dirty="0"/>
              <a:t> int,</a:t>
            </a:r>
          </a:p>
          <a:p>
            <a:r>
              <a:rPr lang="en-IN" sz="1600" dirty="0"/>
              <a:t>    </a:t>
            </a:r>
            <a:r>
              <a:rPr lang="en-IN" sz="1600" dirty="0" err="1"/>
              <a:t>posted_time</a:t>
            </a:r>
            <a:r>
              <a:rPr lang="en-IN" sz="1600" dirty="0"/>
              <a:t> </a:t>
            </a:r>
            <a:r>
              <a:rPr lang="en-IN" sz="1600" dirty="0" err="1"/>
              <a:t>uuid</a:t>
            </a:r>
            <a:r>
              <a:rPr lang="en-IN" sz="1600" dirty="0"/>
              <a:t>,</a:t>
            </a:r>
          </a:p>
          <a:p>
            <a:r>
              <a:rPr lang="en-IN" sz="1600" dirty="0"/>
              <a:t>    body text,</a:t>
            </a:r>
          </a:p>
          <a:p>
            <a:r>
              <a:rPr lang="en-IN" sz="1600" dirty="0"/>
              <a:t>    </a:t>
            </a:r>
            <a:r>
              <a:rPr lang="en-IN" sz="1600" dirty="0" err="1"/>
              <a:t>posted_by</a:t>
            </a:r>
            <a:r>
              <a:rPr lang="en-IN" sz="1600" dirty="0"/>
              <a:t> text,</a:t>
            </a:r>
          </a:p>
          <a:p>
            <a:r>
              <a:rPr lang="en-IN" sz="1600" dirty="0"/>
              <a:t>    PRIMARY KEY (</a:t>
            </a:r>
            <a:r>
              <a:rPr lang="en-IN" sz="1600" dirty="0" err="1"/>
              <a:t>userid</a:t>
            </a:r>
            <a:r>
              <a:rPr lang="en-IN" sz="1600" dirty="0"/>
              <a:t>, </a:t>
            </a:r>
            <a:r>
              <a:rPr lang="en-IN" sz="1600" dirty="0" err="1"/>
              <a:t>posted_month</a:t>
            </a:r>
            <a:r>
              <a:rPr lang="en-IN" sz="1600" dirty="0"/>
              <a:t>, </a:t>
            </a:r>
            <a:r>
              <a:rPr lang="en-IN" sz="1600" dirty="0" err="1"/>
              <a:t>posted_time</a:t>
            </a:r>
            <a:r>
              <a:rPr lang="en-IN" sz="1600" dirty="0"/>
              <a:t>)</a:t>
            </a:r>
          </a:p>
          <a:p>
            <a:r>
              <a:rPr lang="en-IN" sz="1600" dirty="0"/>
              <a:t>) WITH compaction = { 'class' : '</a:t>
            </a:r>
            <a:r>
              <a:rPr lang="en-IN" sz="1600" dirty="0" err="1"/>
              <a:t>LeveledCompactionStrategy</a:t>
            </a:r>
            <a:r>
              <a:rPr lang="en-IN" sz="1600" dirty="0"/>
              <a:t>' };</a:t>
            </a:r>
          </a:p>
          <a:p>
            <a:endParaRPr lang="en-IN" sz="1600" dirty="0"/>
          </a:p>
          <a:p>
            <a:r>
              <a:rPr lang="en-IN" sz="1600" dirty="0"/>
              <a:t>CREATE TABLE loads (</a:t>
            </a:r>
          </a:p>
          <a:p>
            <a:r>
              <a:rPr lang="en-IN" sz="1600" dirty="0"/>
              <a:t>    machine </a:t>
            </a:r>
            <a:r>
              <a:rPr lang="en-IN" sz="1600" dirty="0" err="1"/>
              <a:t>inet</a:t>
            </a:r>
            <a:r>
              <a:rPr lang="en-IN" sz="1600" dirty="0"/>
              <a:t>,</a:t>
            </a:r>
          </a:p>
          <a:p>
            <a:r>
              <a:rPr lang="en-IN" sz="1600" dirty="0"/>
              <a:t>    </a:t>
            </a:r>
            <a:r>
              <a:rPr lang="en-IN" sz="1600" dirty="0" err="1"/>
              <a:t>cpu</a:t>
            </a:r>
            <a:r>
              <a:rPr lang="en-IN" sz="1600" dirty="0"/>
              <a:t> int,</a:t>
            </a:r>
          </a:p>
          <a:p>
            <a:r>
              <a:rPr lang="en-IN" sz="1600" dirty="0"/>
              <a:t>    </a:t>
            </a:r>
            <a:r>
              <a:rPr lang="en-IN" sz="1600" dirty="0" err="1"/>
              <a:t>mtime</a:t>
            </a:r>
            <a:r>
              <a:rPr lang="en-IN" sz="1600" dirty="0"/>
              <a:t> </a:t>
            </a:r>
            <a:r>
              <a:rPr lang="en-IN" sz="1600" dirty="0" err="1"/>
              <a:t>timeuuid</a:t>
            </a:r>
            <a:r>
              <a:rPr lang="en-IN" sz="1600" dirty="0"/>
              <a:t>,</a:t>
            </a:r>
          </a:p>
          <a:p>
            <a:r>
              <a:rPr lang="en-IN" sz="1600" dirty="0"/>
              <a:t>    load float,</a:t>
            </a:r>
          </a:p>
          <a:p>
            <a:r>
              <a:rPr lang="en-IN" sz="1600" dirty="0"/>
              <a:t>    PRIMARY KEY ((machine, </a:t>
            </a:r>
            <a:r>
              <a:rPr lang="en-IN" sz="1600" dirty="0" err="1"/>
              <a:t>cpu</a:t>
            </a:r>
            <a:r>
              <a:rPr lang="en-IN" sz="1600" dirty="0"/>
              <a:t>), </a:t>
            </a:r>
            <a:r>
              <a:rPr lang="en-IN" sz="1600" dirty="0" err="1"/>
              <a:t>mtime</a:t>
            </a:r>
            <a:r>
              <a:rPr lang="en-IN" sz="1600" dirty="0"/>
              <a:t>)</a:t>
            </a:r>
          </a:p>
          <a:p>
            <a:r>
              <a:rPr lang="en-IN" sz="1600" dirty="0"/>
              <a:t>) WITH CLUSTERING ORDER BY (</a:t>
            </a:r>
            <a:r>
              <a:rPr lang="en-IN" sz="1600" dirty="0" err="1"/>
              <a:t>mtime</a:t>
            </a:r>
            <a:r>
              <a:rPr lang="en-IN" sz="1600" dirty="0"/>
              <a:t> DESC);</a:t>
            </a:r>
          </a:p>
        </p:txBody>
      </p:sp>
    </p:spTree>
    <p:extLst>
      <p:ext uri="{BB962C8B-B14F-4D97-AF65-F5344CB8AC3E}">
        <p14:creationId xmlns:p14="http://schemas.microsoft.com/office/powerpoint/2010/main" val="1394463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86080">
              <a:lnSpc>
                <a:spcPct val="100000"/>
              </a:lnSpc>
            </a:pPr>
            <a:r>
              <a:rPr spc="-5" dirty="0"/>
              <a:t>CRUD</a:t>
            </a:r>
            <a:r>
              <a:rPr spc="-10" dirty="0"/>
              <a:t> </a:t>
            </a:r>
            <a:r>
              <a:rPr dirty="0"/>
              <a:t>- </a:t>
            </a:r>
            <a:r>
              <a:rPr spc="-5" dirty="0"/>
              <a:t>Insert</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874572" y="1462404"/>
            <a:ext cx="5523865" cy="3028950"/>
          </a:xfrm>
          <a:prstGeom prst="rect">
            <a:avLst/>
          </a:prstGeom>
        </p:spPr>
        <p:txBody>
          <a:bodyPr vert="horz" wrap="square" lIns="0" tIns="0" rIns="0" bIns="0" rtlCol="0">
            <a:spAutoFit/>
          </a:bodyPr>
          <a:lstStyle/>
          <a:p>
            <a:pPr marL="12700">
              <a:lnSpc>
                <a:spcPct val="100000"/>
              </a:lnSpc>
            </a:pPr>
            <a:r>
              <a:rPr sz="1800" spc="-229" dirty="0">
                <a:latin typeface="Trebuchet MS"/>
                <a:cs typeface="Trebuchet MS"/>
              </a:rPr>
              <a:t>T</a:t>
            </a:r>
            <a:r>
              <a:rPr sz="1800" dirty="0">
                <a:latin typeface="Trebuchet MS"/>
                <a:cs typeface="Trebuchet MS"/>
              </a:rPr>
              <a:t>o i</a:t>
            </a:r>
            <a:r>
              <a:rPr sz="1800" spc="5" dirty="0">
                <a:latin typeface="Trebuchet MS"/>
                <a:cs typeface="Trebuchet MS"/>
              </a:rPr>
              <a:t>n</a:t>
            </a:r>
            <a:r>
              <a:rPr sz="1800" dirty="0">
                <a:latin typeface="Trebuchet MS"/>
                <a:cs typeface="Trebuchet MS"/>
              </a:rPr>
              <a:t>s</a:t>
            </a:r>
            <a:r>
              <a:rPr sz="1800" spc="5" dirty="0">
                <a:latin typeface="Trebuchet MS"/>
                <a:cs typeface="Trebuchet MS"/>
              </a:rPr>
              <a:t>e</a:t>
            </a:r>
            <a:r>
              <a:rPr sz="1800" dirty="0">
                <a:latin typeface="Trebuchet MS"/>
                <a:cs typeface="Trebuchet MS"/>
              </a:rPr>
              <a:t>rt</a:t>
            </a:r>
            <a:r>
              <a:rPr sz="1800" spc="-10" dirty="0">
                <a:latin typeface="Trebuchet MS"/>
                <a:cs typeface="Trebuchet MS"/>
              </a:rPr>
              <a:t> </a:t>
            </a:r>
            <a:r>
              <a:rPr sz="1800" spc="5" dirty="0">
                <a:latin typeface="Trebuchet MS"/>
                <a:cs typeface="Trebuchet MS"/>
              </a:rPr>
              <a:t>d</a:t>
            </a:r>
            <a:r>
              <a:rPr sz="1800" dirty="0">
                <a:latin typeface="Trebuchet MS"/>
                <a:cs typeface="Trebuchet MS"/>
              </a:rPr>
              <a:t>ata i</a:t>
            </a:r>
            <a:r>
              <a:rPr sz="1800" spc="5" dirty="0">
                <a:latin typeface="Trebuchet MS"/>
                <a:cs typeface="Trebuchet MS"/>
              </a:rPr>
              <a:t>n</a:t>
            </a:r>
            <a:r>
              <a:rPr sz="1800" dirty="0">
                <a:latin typeface="Trebuchet MS"/>
                <a:cs typeface="Trebuchet MS"/>
              </a:rPr>
              <a:t>to</a:t>
            </a:r>
            <a:r>
              <a:rPr sz="1800" spc="-10" dirty="0">
                <a:latin typeface="Trebuchet MS"/>
                <a:cs typeface="Trebuchet MS"/>
              </a:rPr>
              <a:t> </a:t>
            </a:r>
            <a:r>
              <a:rPr sz="1800" dirty="0">
                <a:latin typeface="Trebuchet MS"/>
                <a:cs typeface="Trebuchet MS"/>
              </a:rPr>
              <a:t>the</a:t>
            </a:r>
            <a:r>
              <a:rPr sz="1800" spc="10" dirty="0">
                <a:latin typeface="Trebuchet MS"/>
                <a:cs typeface="Trebuchet MS"/>
              </a:rPr>
              <a:t> </a:t>
            </a:r>
            <a:r>
              <a:rPr sz="1800" dirty="0">
                <a:latin typeface="Trebuchet MS"/>
                <a:cs typeface="Trebuchet MS"/>
              </a:rPr>
              <a:t>co</a:t>
            </a:r>
            <a:r>
              <a:rPr sz="1800" spc="-10" dirty="0">
                <a:latin typeface="Trebuchet MS"/>
                <a:cs typeface="Trebuchet MS"/>
              </a:rPr>
              <a:t>l</a:t>
            </a:r>
            <a:r>
              <a:rPr sz="1800" dirty="0">
                <a:latin typeface="Trebuchet MS"/>
                <a:cs typeface="Trebuchet MS"/>
              </a:rPr>
              <a:t>u</a:t>
            </a:r>
            <a:r>
              <a:rPr sz="1800" spc="10" dirty="0">
                <a:latin typeface="Trebuchet MS"/>
                <a:cs typeface="Trebuchet MS"/>
              </a:rPr>
              <a:t>m</a:t>
            </a:r>
            <a:r>
              <a:rPr sz="1800" dirty="0">
                <a:latin typeface="Trebuchet MS"/>
                <a:cs typeface="Trebuchet MS"/>
              </a:rPr>
              <a:t>n fa</a:t>
            </a:r>
            <a:r>
              <a:rPr sz="1800" spc="10" dirty="0">
                <a:latin typeface="Trebuchet MS"/>
                <a:cs typeface="Trebuchet MS"/>
              </a:rPr>
              <a:t>m</a:t>
            </a:r>
            <a:r>
              <a:rPr sz="1800" dirty="0">
                <a:latin typeface="Trebuchet MS"/>
                <a:cs typeface="Trebuchet MS"/>
              </a:rPr>
              <a:t>ily </a:t>
            </a:r>
            <a:r>
              <a:rPr sz="1800" spc="-40" dirty="0">
                <a:latin typeface="Trebuchet MS"/>
                <a:cs typeface="Trebuchet MS"/>
              </a:rPr>
              <a:t>“</a:t>
            </a:r>
            <a:r>
              <a:rPr sz="1800" dirty="0">
                <a:latin typeface="Trebuchet MS"/>
                <a:cs typeface="Trebuchet MS"/>
              </a:rPr>
              <a:t>stude</a:t>
            </a:r>
            <a:r>
              <a:rPr sz="1800" spc="-5" dirty="0">
                <a:latin typeface="Trebuchet MS"/>
                <a:cs typeface="Trebuchet MS"/>
              </a:rPr>
              <a:t>nt_i</a:t>
            </a:r>
            <a:r>
              <a:rPr sz="1800" dirty="0">
                <a:latin typeface="Trebuchet MS"/>
                <a:cs typeface="Trebuchet MS"/>
              </a:rPr>
              <a:t>n</a:t>
            </a:r>
            <a:r>
              <a:rPr sz="1800" spc="-10" dirty="0">
                <a:latin typeface="Trebuchet MS"/>
                <a:cs typeface="Trebuchet MS"/>
              </a:rPr>
              <a:t>fo</a:t>
            </a:r>
            <a:r>
              <a:rPr sz="1800" spc="5" dirty="0">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0"/>
              </a:spcBef>
            </a:pPr>
            <a:endParaRPr sz="1950">
              <a:latin typeface="Times New Roman"/>
              <a:cs typeface="Times New Roman"/>
            </a:endParaRPr>
          </a:p>
          <a:p>
            <a:pPr marL="12700">
              <a:lnSpc>
                <a:spcPct val="100000"/>
              </a:lnSpc>
            </a:pPr>
            <a:r>
              <a:rPr sz="1800" b="1" spc="-5" dirty="0">
                <a:latin typeface="Trebuchet MS"/>
                <a:cs typeface="Trebuchet MS"/>
              </a:rPr>
              <a:t>BEG</a:t>
            </a:r>
            <a:r>
              <a:rPr sz="1800" b="1" spc="5" dirty="0">
                <a:latin typeface="Trebuchet MS"/>
                <a:cs typeface="Trebuchet MS"/>
              </a:rPr>
              <a:t>I</a:t>
            </a:r>
            <a:r>
              <a:rPr sz="1800" b="1" dirty="0">
                <a:latin typeface="Trebuchet MS"/>
                <a:cs typeface="Trebuchet MS"/>
              </a:rPr>
              <a:t>N</a:t>
            </a:r>
            <a:r>
              <a:rPr sz="1800" b="1" spc="-5" dirty="0">
                <a:latin typeface="Trebuchet MS"/>
                <a:cs typeface="Trebuchet MS"/>
              </a:rPr>
              <a:t> B</a:t>
            </a:r>
            <a:r>
              <a:rPr sz="1800" b="1" spc="-170" dirty="0">
                <a:latin typeface="Trebuchet MS"/>
                <a:cs typeface="Trebuchet MS"/>
              </a:rPr>
              <a:t>A</a:t>
            </a:r>
            <a:r>
              <a:rPr sz="1800" b="1" spc="-5" dirty="0">
                <a:latin typeface="Trebuchet MS"/>
                <a:cs typeface="Trebuchet MS"/>
              </a:rPr>
              <a:t>T</a:t>
            </a:r>
            <a:r>
              <a:rPr sz="1800" b="1" dirty="0">
                <a:latin typeface="Trebuchet MS"/>
                <a:cs typeface="Trebuchet MS"/>
              </a:rPr>
              <a:t>C</a:t>
            </a:r>
            <a:r>
              <a:rPr sz="1800" b="1" spc="-5" dirty="0">
                <a:latin typeface="Trebuchet MS"/>
                <a:cs typeface="Trebuchet MS"/>
              </a:rPr>
              <a:t>H</a:t>
            </a:r>
            <a:endParaRPr sz="1800">
              <a:latin typeface="Trebuchet MS"/>
              <a:cs typeface="Trebuchet MS"/>
            </a:endParaRPr>
          </a:p>
          <a:p>
            <a:pPr marL="12700" marR="5080">
              <a:lnSpc>
                <a:spcPct val="100000"/>
              </a:lnSpc>
            </a:pPr>
            <a:r>
              <a:rPr sz="1800" b="1" spc="-5" dirty="0">
                <a:latin typeface="Trebuchet MS"/>
                <a:cs typeface="Trebuchet MS"/>
              </a:rPr>
              <a:t>IN</a:t>
            </a:r>
            <a:r>
              <a:rPr sz="1800" b="1" spc="10" dirty="0">
                <a:latin typeface="Trebuchet MS"/>
                <a:cs typeface="Trebuchet MS"/>
              </a:rPr>
              <a:t>S</a:t>
            </a:r>
            <a:r>
              <a:rPr sz="1800" b="1" spc="-5" dirty="0">
                <a:latin typeface="Trebuchet MS"/>
                <a:cs typeface="Trebuchet MS"/>
              </a:rPr>
              <a:t>E</a:t>
            </a:r>
            <a:r>
              <a:rPr sz="1800" b="1" spc="-75" dirty="0">
                <a:latin typeface="Trebuchet MS"/>
                <a:cs typeface="Trebuchet MS"/>
              </a:rPr>
              <a:t>R</a:t>
            </a:r>
            <a:r>
              <a:rPr sz="1800" b="1" spc="-5" dirty="0">
                <a:latin typeface="Trebuchet MS"/>
                <a:cs typeface="Trebuchet MS"/>
              </a:rPr>
              <a:t>T</a:t>
            </a:r>
            <a:r>
              <a:rPr sz="1800" b="1" spc="-45" dirty="0">
                <a:latin typeface="Trebuchet MS"/>
                <a:cs typeface="Trebuchet MS"/>
              </a:rPr>
              <a:t> </a:t>
            </a:r>
            <a:r>
              <a:rPr sz="1800" b="1" spc="-5" dirty="0">
                <a:latin typeface="Trebuchet MS"/>
                <a:cs typeface="Trebuchet MS"/>
              </a:rPr>
              <a:t>IN</a:t>
            </a:r>
            <a:r>
              <a:rPr sz="1800" b="1" spc="-100" dirty="0">
                <a:latin typeface="Trebuchet MS"/>
                <a:cs typeface="Trebuchet MS"/>
              </a:rPr>
              <a:t>T</a:t>
            </a:r>
            <a:r>
              <a:rPr sz="1800" b="1" dirty="0">
                <a:latin typeface="Trebuchet MS"/>
                <a:cs typeface="Trebuchet MS"/>
              </a:rPr>
              <a:t>O</a:t>
            </a:r>
            <a:r>
              <a:rPr sz="1800" b="1" spc="-25" dirty="0">
                <a:latin typeface="Trebuchet MS"/>
                <a:cs typeface="Trebuchet MS"/>
              </a:rPr>
              <a:t> </a:t>
            </a:r>
            <a:r>
              <a:rPr sz="1800" b="1" dirty="0">
                <a:latin typeface="Trebuchet MS"/>
                <a:cs typeface="Trebuchet MS"/>
              </a:rPr>
              <a:t>student_in</a:t>
            </a:r>
            <a:r>
              <a:rPr sz="1800" b="1" spc="-10" dirty="0">
                <a:latin typeface="Trebuchet MS"/>
                <a:cs typeface="Trebuchet MS"/>
              </a:rPr>
              <a:t>f</a:t>
            </a:r>
            <a:r>
              <a:rPr sz="1800" b="1" spc="-5" dirty="0">
                <a:latin typeface="Trebuchet MS"/>
                <a:cs typeface="Trebuchet MS"/>
              </a:rPr>
              <a:t>o</a:t>
            </a:r>
            <a:r>
              <a:rPr sz="1800" b="1" dirty="0">
                <a:latin typeface="Trebuchet MS"/>
                <a:cs typeface="Trebuchet MS"/>
              </a:rPr>
              <a:t> (</a:t>
            </a:r>
            <a:r>
              <a:rPr sz="1800" b="1" spc="-5" dirty="0">
                <a:latin typeface="Trebuchet MS"/>
                <a:cs typeface="Trebuchet MS"/>
              </a:rPr>
              <a:t>Rol</a:t>
            </a:r>
            <a:r>
              <a:rPr sz="1800" b="1" spc="-15" dirty="0">
                <a:latin typeface="Trebuchet MS"/>
                <a:cs typeface="Trebuchet MS"/>
              </a:rPr>
              <a:t>l</a:t>
            </a:r>
            <a:r>
              <a:rPr sz="1800" b="1" spc="-5" dirty="0">
                <a:latin typeface="Trebuchet MS"/>
                <a:cs typeface="Trebuchet MS"/>
              </a:rPr>
              <a:t>No,StudName,</a:t>
            </a:r>
            <a:r>
              <a:rPr sz="1800" b="1" dirty="0">
                <a:latin typeface="Trebuchet MS"/>
                <a:cs typeface="Trebuchet MS"/>
              </a:rPr>
              <a:t>Dat</a:t>
            </a:r>
            <a:r>
              <a:rPr sz="1800" b="1" spc="-10" dirty="0">
                <a:latin typeface="Trebuchet MS"/>
                <a:cs typeface="Trebuchet MS"/>
              </a:rPr>
              <a:t>e</a:t>
            </a:r>
            <a:r>
              <a:rPr sz="1800" b="1" dirty="0">
                <a:latin typeface="Trebuchet MS"/>
                <a:cs typeface="Trebuchet MS"/>
              </a:rPr>
              <a:t>ofJoi</a:t>
            </a:r>
            <a:r>
              <a:rPr sz="1800" b="1" spc="5" dirty="0">
                <a:latin typeface="Trebuchet MS"/>
                <a:cs typeface="Trebuchet MS"/>
              </a:rPr>
              <a:t>n</a:t>
            </a:r>
            <a:r>
              <a:rPr sz="1800" b="1" spc="-5" dirty="0">
                <a:latin typeface="Trebuchet MS"/>
                <a:cs typeface="Trebuchet MS"/>
              </a:rPr>
              <a:t>i</a:t>
            </a:r>
            <a:r>
              <a:rPr sz="1800" b="1" spc="5" dirty="0">
                <a:latin typeface="Trebuchet MS"/>
                <a:cs typeface="Trebuchet MS"/>
              </a:rPr>
              <a:t>n</a:t>
            </a:r>
            <a:r>
              <a:rPr sz="1800" b="1" spc="-5" dirty="0">
                <a:latin typeface="Trebuchet MS"/>
                <a:cs typeface="Trebuchet MS"/>
              </a:rPr>
              <a:t>g,Last</a:t>
            </a:r>
            <a:r>
              <a:rPr sz="1800" b="1" spc="-15" dirty="0">
                <a:latin typeface="Trebuchet MS"/>
                <a:cs typeface="Trebuchet MS"/>
              </a:rPr>
              <a:t>E</a:t>
            </a:r>
            <a:r>
              <a:rPr sz="1800" b="1" spc="-5" dirty="0">
                <a:latin typeface="Trebuchet MS"/>
                <a:cs typeface="Trebuchet MS"/>
              </a:rPr>
              <a:t>xam</a:t>
            </a:r>
            <a:r>
              <a:rPr sz="1800" b="1" spc="-80" dirty="0">
                <a:latin typeface="Trebuchet MS"/>
                <a:cs typeface="Trebuchet MS"/>
              </a:rPr>
              <a:t>P</a:t>
            </a:r>
            <a:r>
              <a:rPr sz="1800" b="1" dirty="0">
                <a:latin typeface="Trebuchet MS"/>
                <a:cs typeface="Trebuchet MS"/>
              </a:rPr>
              <a:t>ercent) </a:t>
            </a:r>
            <a:r>
              <a:rPr sz="1800" b="1" spc="-135" dirty="0">
                <a:latin typeface="Trebuchet MS"/>
                <a:cs typeface="Trebuchet MS"/>
              </a:rPr>
              <a:t>V</a:t>
            </a:r>
            <a:r>
              <a:rPr sz="1800" b="1" spc="-5" dirty="0">
                <a:latin typeface="Trebuchet MS"/>
                <a:cs typeface="Trebuchet MS"/>
              </a:rPr>
              <a:t>AL</a:t>
            </a:r>
            <a:r>
              <a:rPr sz="1800" b="1" spc="5" dirty="0">
                <a:latin typeface="Trebuchet MS"/>
                <a:cs typeface="Trebuchet MS"/>
              </a:rPr>
              <a:t>U</a:t>
            </a:r>
            <a:r>
              <a:rPr sz="1800" b="1" dirty="0">
                <a:latin typeface="Trebuchet MS"/>
                <a:cs typeface="Trebuchet MS"/>
              </a:rPr>
              <a:t>ES</a:t>
            </a:r>
            <a:r>
              <a:rPr sz="1800" b="1" spc="5" dirty="0">
                <a:latin typeface="Trebuchet MS"/>
                <a:cs typeface="Trebuchet MS"/>
              </a:rPr>
              <a:t> </a:t>
            </a:r>
            <a:r>
              <a:rPr sz="1800" b="1" spc="-5" dirty="0">
                <a:latin typeface="Trebuchet MS"/>
                <a:cs typeface="Trebuchet MS"/>
              </a:rPr>
              <a:t>(1,'M</a:t>
            </a:r>
            <a:r>
              <a:rPr sz="1800" b="1" dirty="0">
                <a:latin typeface="Trebuchet MS"/>
                <a:cs typeface="Trebuchet MS"/>
              </a:rPr>
              <a:t>ich</a:t>
            </a:r>
            <a:r>
              <a:rPr sz="1800" b="1" spc="5" dirty="0">
                <a:latin typeface="Trebuchet MS"/>
                <a:cs typeface="Trebuchet MS"/>
              </a:rPr>
              <a:t>a</a:t>
            </a:r>
            <a:r>
              <a:rPr sz="1800" b="1" dirty="0">
                <a:latin typeface="Trebuchet MS"/>
                <a:cs typeface="Trebuchet MS"/>
              </a:rPr>
              <a:t>el</a:t>
            </a:r>
            <a:r>
              <a:rPr sz="1800" b="1" spc="-5" dirty="0">
                <a:latin typeface="Trebuchet MS"/>
                <a:cs typeface="Trebuchet MS"/>
              </a:rPr>
              <a:t> Storm','201</a:t>
            </a:r>
            <a:r>
              <a:rPr sz="1800" b="1" spc="-40" dirty="0">
                <a:latin typeface="Trebuchet MS"/>
                <a:cs typeface="Trebuchet MS"/>
              </a:rPr>
              <a:t>2</a:t>
            </a:r>
            <a:r>
              <a:rPr sz="1800" b="1" spc="-5" dirty="0">
                <a:latin typeface="Trebuchet MS"/>
                <a:cs typeface="Trebuchet MS"/>
              </a:rPr>
              <a:t>-</a:t>
            </a:r>
            <a:r>
              <a:rPr sz="1800" b="1" dirty="0">
                <a:latin typeface="Trebuchet MS"/>
                <a:cs typeface="Trebuchet MS"/>
              </a:rPr>
              <a:t>03</a:t>
            </a:r>
            <a:r>
              <a:rPr sz="1800" b="1" spc="-5" dirty="0">
                <a:latin typeface="Trebuchet MS"/>
                <a:cs typeface="Trebuchet MS"/>
              </a:rPr>
              <a:t>-</a:t>
            </a:r>
            <a:r>
              <a:rPr sz="1800" b="1" dirty="0">
                <a:latin typeface="Trebuchet MS"/>
                <a:cs typeface="Trebuchet MS"/>
              </a:rPr>
              <a:t>29',</a:t>
            </a:r>
            <a:r>
              <a:rPr sz="1800" b="1" spc="-35" dirty="0">
                <a:latin typeface="Trebuchet MS"/>
                <a:cs typeface="Trebuchet MS"/>
              </a:rPr>
              <a:t> </a:t>
            </a:r>
            <a:r>
              <a:rPr sz="1800" b="1" dirty="0">
                <a:latin typeface="Trebuchet MS"/>
                <a:cs typeface="Trebuchet MS"/>
              </a:rPr>
              <a:t>69.6)</a:t>
            </a:r>
            <a:endParaRPr sz="1800">
              <a:latin typeface="Trebuchet MS"/>
              <a:cs typeface="Trebuchet MS"/>
            </a:endParaRPr>
          </a:p>
          <a:p>
            <a:pPr marL="12700" marR="5080">
              <a:lnSpc>
                <a:spcPct val="100000"/>
              </a:lnSpc>
            </a:pPr>
            <a:r>
              <a:rPr sz="1800" b="1" spc="-5" dirty="0">
                <a:latin typeface="Trebuchet MS"/>
                <a:cs typeface="Trebuchet MS"/>
              </a:rPr>
              <a:t>IN</a:t>
            </a:r>
            <a:r>
              <a:rPr sz="1800" b="1" spc="10" dirty="0">
                <a:latin typeface="Trebuchet MS"/>
                <a:cs typeface="Trebuchet MS"/>
              </a:rPr>
              <a:t>S</a:t>
            </a:r>
            <a:r>
              <a:rPr sz="1800" b="1" spc="-5" dirty="0">
                <a:latin typeface="Trebuchet MS"/>
                <a:cs typeface="Trebuchet MS"/>
              </a:rPr>
              <a:t>E</a:t>
            </a:r>
            <a:r>
              <a:rPr sz="1800" b="1" spc="-75" dirty="0">
                <a:latin typeface="Trebuchet MS"/>
                <a:cs typeface="Trebuchet MS"/>
              </a:rPr>
              <a:t>R</a:t>
            </a:r>
            <a:r>
              <a:rPr sz="1800" b="1" spc="-5" dirty="0">
                <a:latin typeface="Trebuchet MS"/>
                <a:cs typeface="Trebuchet MS"/>
              </a:rPr>
              <a:t>T</a:t>
            </a:r>
            <a:r>
              <a:rPr sz="1800" b="1" spc="-45" dirty="0">
                <a:latin typeface="Trebuchet MS"/>
                <a:cs typeface="Trebuchet MS"/>
              </a:rPr>
              <a:t> </a:t>
            </a:r>
            <a:r>
              <a:rPr sz="1800" b="1" spc="-5" dirty="0">
                <a:latin typeface="Trebuchet MS"/>
                <a:cs typeface="Trebuchet MS"/>
              </a:rPr>
              <a:t>IN</a:t>
            </a:r>
            <a:r>
              <a:rPr sz="1800" b="1" spc="-100" dirty="0">
                <a:latin typeface="Trebuchet MS"/>
                <a:cs typeface="Trebuchet MS"/>
              </a:rPr>
              <a:t>T</a:t>
            </a:r>
            <a:r>
              <a:rPr sz="1800" b="1" dirty="0">
                <a:latin typeface="Trebuchet MS"/>
                <a:cs typeface="Trebuchet MS"/>
              </a:rPr>
              <a:t>O</a:t>
            </a:r>
            <a:r>
              <a:rPr sz="1800" b="1" spc="-25" dirty="0">
                <a:latin typeface="Trebuchet MS"/>
                <a:cs typeface="Trebuchet MS"/>
              </a:rPr>
              <a:t> </a:t>
            </a:r>
            <a:r>
              <a:rPr sz="1800" b="1" dirty="0">
                <a:latin typeface="Trebuchet MS"/>
                <a:cs typeface="Trebuchet MS"/>
              </a:rPr>
              <a:t>student_in</a:t>
            </a:r>
            <a:r>
              <a:rPr sz="1800" b="1" spc="-10" dirty="0">
                <a:latin typeface="Trebuchet MS"/>
                <a:cs typeface="Trebuchet MS"/>
              </a:rPr>
              <a:t>f</a:t>
            </a:r>
            <a:r>
              <a:rPr sz="1800" b="1" spc="-5" dirty="0">
                <a:latin typeface="Trebuchet MS"/>
                <a:cs typeface="Trebuchet MS"/>
              </a:rPr>
              <a:t>o</a:t>
            </a:r>
            <a:r>
              <a:rPr sz="1800" b="1" dirty="0">
                <a:latin typeface="Trebuchet MS"/>
                <a:cs typeface="Trebuchet MS"/>
              </a:rPr>
              <a:t> (</a:t>
            </a:r>
            <a:r>
              <a:rPr sz="1800" b="1" spc="-5" dirty="0">
                <a:latin typeface="Trebuchet MS"/>
                <a:cs typeface="Trebuchet MS"/>
              </a:rPr>
              <a:t>Rol</a:t>
            </a:r>
            <a:r>
              <a:rPr sz="1800" b="1" spc="-15" dirty="0">
                <a:latin typeface="Trebuchet MS"/>
                <a:cs typeface="Trebuchet MS"/>
              </a:rPr>
              <a:t>l</a:t>
            </a:r>
            <a:r>
              <a:rPr sz="1800" b="1" spc="-5" dirty="0">
                <a:latin typeface="Trebuchet MS"/>
                <a:cs typeface="Trebuchet MS"/>
              </a:rPr>
              <a:t>No,StudName,</a:t>
            </a:r>
            <a:r>
              <a:rPr sz="1800" b="1" dirty="0">
                <a:latin typeface="Trebuchet MS"/>
                <a:cs typeface="Trebuchet MS"/>
              </a:rPr>
              <a:t>Dat</a:t>
            </a:r>
            <a:r>
              <a:rPr sz="1800" b="1" spc="-10" dirty="0">
                <a:latin typeface="Trebuchet MS"/>
                <a:cs typeface="Trebuchet MS"/>
              </a:rPr>
              <a:t>e</a:t>
            </a:r>
            <a:r>
              <a:rPr sz="1800" b="1" dirty="0">
                <a:latin typeface="Trebuchet MS"/>
                <a:cs typeface="Trebuchet MS"/>
              </a:rPr>
              <a:t>ofJoi</a:t>
            </a:r>
            <a:r>
              <a:rPr sz="1800" b="1" spc="5" dirty="0">
                <a:latin typeface="Trebuchet MS"/>
                <a:cs typeface="Trebuchet MS"/>
              </a:rPr>
              <a:t>n</a:t>
            </a:r>
            <a:r>
              <a:rPr sz="1800" b="1" spc="-5" dirty="0">
                <a:latin typeface="Trebuchet MS"/>
                <a:cs typeface="Trebuchet MS"/>
              </a:rPr>
              <a:t>i</a:t>
            </a:r>
            <a:r>
              <a:rPr sz="1800" b="1" spc="5" dirty="0">
                <a:latin typeface="Trebuchet MS"/>
                <a:cs typeface="Trebuchet MS"/>
              </a:rPr>
              <a:t>n</a:t>
            </a:r>
            <a:r>
              <a:rPr sz="1800" b="1" spc="-5" dirty="0">
                <a:latin typeface="Trebuchet MS"/>
                <a:cs typeface="Trebuchet MS"/>
              </a:rPr>
              <a:t>g,Last</a:t>
            </a:r>
            <a:r>
              <a:rPr sz="1800" b="1" spc="-15" dirty="0">
                <a:latin typeface="Trebuchet MS"/>
                <a:cs typeface="Trebuchet MS"/>
              </a:rPr>
              <a:t>E</a:t>
            </a:r>
            <a:r>
              <a:rPr sz="1800" b="1" spc="-5" dirty="0">
                <a:latin typeface="Trebuchet MS"/>
                <a:cs typeface="Trebuchet MS"/>
              </a:rPr>
              <a:t>xam</a:t>
            </a:r>
            <a:r>
              <a:rPr sz="1800" b="1" spc="-80" dirty="0">
                <a:latin typeface="Trebuchet MS"/>
                <a:cs typeface="Trebuchet MS"/>
              </a:rPr>
              <a:t>P</a:t>
            </a:r>
            <a:r>
              <a:rPr sz="1800" b="1" dirty="0">
                <a:latin typeface="Trebuchet MS"/>
                <a:cs typeface="Trebuchet MS"/>
              </a:rPr>
              <a:t>ercent) </a:t>
            </a:r>
            <a:r>
              <a:rPr sz="1800" b="1" spc="-140" dirty="0">
                <a:latin typeface="Trebuchet MS"/>
                <a:cs typeface="Trebuchet MS"/>
              </a:rPr>
              <a:t>V</a:t>
            </a:r>
            <a:r>
              <a:rPr sz="1800" b="1" spc="-5" dirty="0">
                <a:latin typeface="Trebuchet MS"/>
                <a:cs typeface="Trebuchet MS"/>
              </a:rPr>
              <a:t>A</a:t>
            </a:r>
            <a:r>
              <a:rPr sz="1800" b="1" dirty="0">
                <a:latin typeface="Trebuchet MS"/>
                <a:cs typeface="Trebuchet MS"/>
              </a:rPr>
              <a:t>L</a:t>
            </a:r>
            <a:r>
              <a:rPr sz="1800" b="1" spc="-5" dirty="0">
                <a:latin typeface="Trebuchet MS"/>
                <a:cs typeface="Trebuchet MS"/>
              </a:rPr>
              <a:t>U</a:t>
            </a:r>
            <a:r>
              <a:rPr sz="1800" b="1" dirty="0">
                <a:latin typeface="Trebuchet MS"/>
                <a:cs typeface="Trebuchet MS"/>
              </a:rPr>
              <a:t>ES</a:t>
            </a:r>
            <a:r>
              <a:rPr sz="1800" b="1" spc="10" dirty="0">
                <a:latin typeface="Trebuchet MS"/>
                <a:cs typeface="Trebuchet MS"/>
              </a:rPr>
              <a:t> </a:t>
            </a:r>
            <a:r>
              <a:rPr sz="1800" b="1" spc="-5" dirty="0">
                <a:latin typeface="Trebuchet MS"/>
                <a:cs typeface="Trebuchet MS"/>
              </a:rPr>
              <a:t>(2</a:t>
            </a:r>
            <a:r>
              <a:rPr sz="1800" b="1" spc="5" dirty="0">
                <a:latin typeface="Trebuchet MS"/>
                <a:cs typeface="Trebuchet MS"/>
              </a:rPr>
              <a:t>,</a:t>
            </a:r>
            <a:r>
              <a:rPr sz="1800" b="1" spc="-5" dirty="0">
                <a:latin typeface="Trebuchet MS"/>
                <a:cs typeface="Trebuchet MS"/>
              </a:rPr>
              <a:t>'Stephe</a:t>
            </a:r>
            <a:r>
              <a:rPr sz="1800" b="1" dirty="0">
                <a:latin typeface="Trebuchet MS"/>
                <a:cs typeface="Trebuchet MS"/>
              </a:rPr>
              <a:t>n</a:t>
            </a:r>
            <a:r>
              <a:rPr sz="1800" b="1" spc="20" dirty="0">
                <a:latin typeface="Trebuchet MS"/>
                <a:cs typeface="Trebuchet MS"/>
              </a:rPr>
              <a:t> </a:t>
            </a:r>
            <a:r>
              <a:rPr sz="1800" b="1" spc="-80" dirty="0">
                <a:latin typeface="Trebuchet MS"/>
                <a:cs typeface="Trebuchet MS"/>
              </a:rPr>
              <a:t>F</a:t>
            </a:r>
            <a:r>
              <a:rPr sz="1800" b="1" dirty="0">
                <a:latin typeface="Trebuchet MS"/>
                <a:cs typeface="Trebuchet MS"/>
              </a:rPr>
              <a:t>o</a:t>
            </a:r>
            <a:r>
              <a:rPr sz="1800" b="1" spc="5" dirty="0">
                <a:latin typeface="Trebuchet MS"/>
                <a:cs typeface="Trebuchet MS"/>
              </a:rPr>
              <a:t>x</a:t>
            </a:r>
            <a:r>
              <a:rPr sz="1800" b="1" spc="-5" dirty="0">
                <a:latin typeface="Trebuchet MS"/>
                <a:cs typeface="Trebuchet MS"/>
              </a:rPr>
              <a:t>',</a:t>
            </a:r>
            <a:r>
              <a:rPr sz="1800" b="1" spc="-10" dirty="0">
                <a:latin typeface="Trebuchet MS"/>
                <a:cs typeface="Trebuchet MS"/>
              </a:rPr>
              <a:t>'</a:t>
            </a:r>
            <a:r>
              <a:rPr sz="1800" b="1" spc="-5" dirty="0">
                <a:latin typeface="Trebuchet MS"/>
                <a:cs typeface="Trebuchet MS"/>
              </a:rPr>
              <a:t>2</a:t>
            </a:r>
            <a:r>
              <a:rPr sz="1800" b="1" dirty="0">
                <a:latin typeface="Trebuchet MS"/>
                <a:cs typeface="Trebuchet MS"/>
              </a:rPr>
              <a:t>0</a:t>
            </a:r>
            <a:r>
              <a:rPr sz="1800" b="1" spc="-5" dirty="0">
                <a:latin typeface="Trebuchet MS"/>
                <a:cs typeface="Trebuchet MS"/>
              </a:rPr>
              <a:t>1</a:t>
            </a:r>
            <a:r>
              <a:rPr sz="1800" b="1" spc="-35" dirty="0">
                <a:latin typeface="Trebuchet MS"/>
                <a:cs typeface="Trebuchet MS"/>
              </a:rPr>
              <a:t>3</a:t>
            </a:r>
            <a:r>
              <a:rPr sz="1800" b="1" spc="-5" dirty="0">
                <a:latin typeface="Trebuchet MS"/>
                <a:cs typeface="Trebuchet MS"/>
              </a:rPr>
              <a:t>-02-</a:t>
            </a:r>
            <a:r>
              <a:rPr sz="1800" b="1" dirty="0">
                <a:latin typeface="Trebuchet MS"/>
                <a:cs typeface="Trebuchet MS"/>
              </a:rPr>
              <a:t>27',</a:t>
            </a:r>
            <a:r>
              <a:rPr sz="1800" b="1" spc="-45" dirty="0">
                <a:latin typeface="Trebuchet MS"/>
                <a:cs typeface="Trebuchet MS"/>
              </a:rPr>
              <a:t> </a:t>
            </a:r>
            <a:r>
              <a:rPr sz="1800" b="1" dirty="0">
                <a:latin typeface="Trebuchet MS"/>
                <a:cs typeface="Trebuchet MS"/>
              </a:rPr>
              <a:t>72.5)</a:t>
            </a:r>
            <a:endParaRPr sz="1800">
              <a:latin typeface="Trebuchet MS"/>
              <a:cs typeface="Trebuchet MS"/>
            </a:endParaRPr>
          </a:p>
          <a:p>
            <a:pPr marL="12700">
              <a:lnSpc>
                <a:spcPct val="100000"/>
              </a:lnSpc>
            </a:pPr>
            <a:r>
              <a:rPr sz="1800" b="1" spc="-5" dirty="0">
                <a:latin typeface="Trebuchet MS"/>
                <a:cs typeface="Trebuchet MS"/>
              </a:rPr>
              <a:t>AP</a:t>
            </a:r>
            <a:r>
              <a:rPr sz="1800" b="1" spc="5" dirty="0">
                <a:latin typeface="Trebuchet MS"/>
                <a:cs typeface="Trebuchet MS"/>
              </a:rPr>
              <a:t>P</a:t>
            </a:r>
            <a:r>
              <a:rPr sz="1800" b="1" spc="-135" dirty="0">
                <a:latin typeface="Trebuchet MS"/>
                <a:cs typeface="Trebuchet MS"/>
              </a:rPr>
              <a:t>L</a:t>
            </a:r>
            <a:r>
              <a:rPr sz="1800" b="1" dirty="0">
                <a:latin typeface="Trebuchet MS"/>
                <a:cs typeface="Trebuchet MS"/>
              </a:rPr>
              <a:t>Y</a:t>
            </a:r>
            <a:r>
              <a:rPr sz="1800" b="1" spc="-35" dirty="0">
                <a:latin typeface="Trebuchet MS"/>
                <a:cs typeface="Trebuchet MS"/>
              </a:rPr>
              <a:t> </a:t>
            </a:r>
            <a:r>
              <a:rPr sz="1800" b="1" spc="-5" dirty="0">
                <a:latin typeface="Trebuchet MS"/>
                <a:cs typeface="Trebuchet MS"/>
              </a:rPr>
              <a:t>B</a:t>
            </a:r>
            <a:r>
              <a:rPr sz="1800" b="1" spc="-175" dirty="0">
                <a:latin typeface="Trebuchet MS"/>
                <a:cs typeface="Trebuchet MS"/>
              </a:rPr>
              <a:t>A</a:t>
            </a:r>
            <a:r>
              <a:rPr sz="1800" b="1" spc="-5" dirty="0">
                <a:latin typeface="Trebuchet MS"/>
                <a:cs typeface="Trebuchet MS"/>
              </a:rPr>
              <a:t>TC</a:t>
            </a:r>
            <a:r>
              <a:rPr sz="1800" b="1" dirty="0">
                <a:latin typeface="Trebuchet MS"/>
                <a:cs typeface="Trebuchet MS"/>
              </a:rPr>
              <a:t>H;</a:t>
            </a:r>
            <a:endParaRPr sz="1800">
              <a:latin typeface="Trebuchet MS"/>
              <a:cs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C377-DC10-0954-1036-8F2034684390}"/>
              </a:ext>
            </a:extLst>
          </p:cNvPr>
          <p:cNvSpPr>
            <a:spLocks noGrp="1"/>
          </p:cNvSpPr>
          <p:nvPr>
            <p:ph type="title"/>
          </p:nvPr>
        </p:nvSpPr>
        <p:spPr/>
        <p:txBody>
          <a:bodyPr/>
          <a:lstStyle/>
          <a:p>
            <a:r>
              <a:rPr lang="en-US" dirty="0"/>
              <a:t>Insert - Example</a:t>
            </a:r>
            <a:endParaRPr lang="en-IN" dirty="0"/>
          </a:p>
        </p:txBody>
      </p:sp>
      <p:sp>
        <p:nvSpPr>
          <p:cNvPr id="3" name="Text Placeholder 2">
            <a:extLst>
              <a:ext uri="{FF2B5EF4-FFF2-40B4-BE49-F238E27FC236}">
                <a16:creationId xmlns:a16="http://schemas.microsoft.com/office/drawing/2014/main" id="{DE600BC1-1ED8-6D13-7DC0-04D1E4AF8C17}"/>
              </a:ext>
            </a:extLst>
          </p:cNvPr>
          <p:cNvSpPr>
            <a:spLocks noGrp="1"/>
          </p:cNvSpPr>
          <p:nvPr>
            <p:ph type="body" idx="1"/>
          </p:nvPr>
        </p:nvSpPr>
        <p:spPr>
          <a:xfrm>
            <a:off x="916939" y="1140586"/>
            <a:ext cx="10358120" cy="2215991"/>
          </a:xfrm>
        </p:spPr>
        <p:txBody>
          <a:bodyPr/>
          <a:lstStyle/>
          <a:p>
            <a:r>
              <a:rPr lang="en-IN" dirty="0"/>
              <a:t>INSERT INTO </a:t>
            </a:r>
            <a:r>
              <a:rPr lang="en-IN" dirty="0" err="1"/>
              <a:t>NerdMovies</a:t>
            </a:r>
            <a:r>
              <a:rPr lang="en-IN" dirty="0"/>
              <a:t> (movie, director, </a:t>
            </a:r>
            <a:r>
              <a:rPr lang="en-IN" dirty="0" err="1"/>
              <a:t>main_actor</a:t>
            </a:r>
            <a:r>
              <a:rPr lang="en-IN" dirty="0"/>
              <a:t>, year)</a:t>
            </a:r>
          </a:p>
          <a:p>
            <a:r>
              <a:rPr lang="en-IN" dirty="0"/>
              <a:t>   VALUES ('Serenity', 'Joss </a:t>
            </a:r>
            <a:r>
              <a:rPr lang="en-IN" dirty="0" err="1"/>
              <a:t>Whedon</a:t>
            </a:r>
            <a:r>
              <a:rPr lang="en-IN" dirty="0"/>
              <a:t>', 'Nathan </a:t>
            </a:r>
            <a:r>
              <a:rPr lang="en-IN" dirty="0" err="1"/>
              <a:t>Fillion</a:t>
            </a:r>
            <a:r>
              <a:rPr lang="en-IN" dirty="0"/>
              <a:t>', 2005)</a:t>
            </a:r>
          </a:p>
          <a:p>
            <a:r>
              <a:rPr lang="en-IN" dirty="0"/>
              <a:t>   USING TTL 86400;</a:t>
            </a:r>
          </a:p>
          <a:p>
            <a:endParaRPr lang="en-IN" dirty="0"/>
          </a:p>
          <a:p>
            <a:endParaRPr lang="en-IN" dirty="0"/>
          </a:p>
          <a:p>
            <a:r>
              <a:rPr lang="en-IN" dirty="0"/>
              <a:t>INSERT INTO </a:t>
            </a:r>
            <a:r>
              <a:rPr lang="en-IN" dirty="0" err="1"/>
              <a:t>NerdMovies</a:t>
            </a:r>
            <a:r>
              <a:rPr lang="en-IN" dirty="0"/>
              <a:t> JSON '{"movie": "Serenity", "director": "Joss </a:t>
            </a:r>
            <a:r>
              <a:rPr lang="en-IN" dirty="0" err="1"/>
              <a:t>Whedon</a:t>
            </a:r>
            <a:r>
              <a:rPr lang="en-IN" dirty="0"/>
              <a:t>", "year": 2005}';</a:t>
            </a:r>
          </a:p>
          <a:p>
            <a:endParaRPr lang="en-IN" dirty="0"/>
          </a:p>
          <a:p>
            <a:endParaRPr lang="en-IN" dirty="0"/>
          </a:p>
        </p:txBody>
      </p:sp>
    </p:spTree>
    <p:extLst>
      <p:ext uri="{BB962C8B-B14F-4D97-AF65-F5344CB8AC3E}">
        <p14:creationId xmlns:p14="http://schemas.microsoft.com/office/powerpoint/2010/main" val="2274593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86080">
              <a:lnSpc>
                <a:spcPct val="100000"/>
              </a:lnSpc>
            </a:pPr>
            <a:r>
              <a:rPr spc="-5" dirty="0"/>
              <a:t>CRUD</a:t>
            </a:r>
            <a:r>
              <a:rPr spc="-10" dirty="0"/>
              <a:t> </a:t>
            </a:r>
            <a:r>
              <a:rPr dirty="0"/>
              <a:t>- </a:t>
            </a:r>
            <a:r>
              <a:rPr spc="-5" dirty="0"/>
              <a:t>Select</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874572" y="1479550"/>
            <a:ext cx="4979670" cy="1383030"/>
          </a:xfrm>
          <a:prstGeom prst="rect">
            <a:avLst/>
          </a:prstGeom>
        </p:spPr>
        <p:txBody>
          <a:bodyPr vert="horz" wrap="square" lIns="0" tIns="0" rIns="0" bIns="0" rtlCol="0">
            <a:spAutoFit/>
          </a:bodyPr>
          <a:lstStyle/>
          <a:p>
            <a:pPr marL="12700">
              <a:lnSpc>
                <a:spcPct val="100000"/>
              </a:lnSpc>
            </a:pPr>
            <a:r>
              <a:rPr sz="1800" spc="-235" dirty="0">
                <a:latin typeface="Trebuchet MS"/>
                <a:cs typeface="Trebuchet MS"/>
              </a:rPr>
              <a:t>T</a:t>
            </a:r>
            <a:r>
              <a:rPr sz="1800" spc="-5" dirty="0">
                <a:latin typeface="Trebuchet MS"/>
                <a:cs typeface="Trebuchet MS"/>
              </a:rPr>
              <a:t>o</a:t>
            </a:r>
            <a:r>
              <a:rPr sz="1800" dirty="0">
                <a:latin typeface="Trebuchet MS"/>
                <a:cs typeface="Trebuchet MS"/>
              </a:rPr>
              <a:t> </a:t>
            </a:r>
            <a:r>
              <a:rPr sz="1800" spc="-10" dirty="0">
                <a:latin typeface="Trebuchet MS"/>
                <a:cs typeface="Trebuchet MS"/>
              </a:rPr>
              <a:t>v</a:t>
            </a:r>
            <a:r>
              <a:rPr sz="1800" dirty="0">
                <a:latin typeface="Trebuchet MS"/>
                <a:cs typeface="Trebuchet MS"/>
              </a:rPr>
              <a:t>iew the</a:t>
            </a:r>
            <a:r>
              <a:rPr sz="1800" spc="10" dirty="0">
                <a:latin typeface="Trebuchet MS"/>
                <a:cs typeface="Trebuchet MS"/>
              </a:rPr>
              <a:t> </a:t>
            </a:r>
            <a:r>
              <a:rPr sz="1800" dirty="0">
                <a:latin typeface="Trebuchet MS"/>
                <a:cs typeface="Trebuchet MS"/>
              </a:rPr>
              <a:t>data </a:t>
            </a:r>
            <a:r>
              <a:rPr sz="1800" spc="-10" dirty="0">
                <a:latin typeface="Trebuchet MS"/>
                <a:cs typeface="Trebuchet MS"/>
              </a:rPr>
              <a:t>f</a:t>
            </a:r>
            <a:r>
              <a:rPr sz="1800" dirty="0">
                <a:latin typeface="Trebuchet MS"/>
                <a:cs typeface="Trebuchet MS"/>
              </a:rPr>
              <a:t>r</a:t>
            </a:r>
            <a:r>
              <a:rPr sz="1800" spc="-15" dirty="0">
                <a:latin typeface="Trebuchet MS"/>
                <a:cs typeface="Trebuchet MS"/>
              </a:rPr>
              <a:t>o</a:t>
            </a:r>
            <a:r>
              <a:rPr sz="1800" dirty="0">
                <a:latin typeface="Trebuchet MS"/>
                <a:cs typeface="Trebuchet MS"/>
              </a:rPr>
              <a:t>m </a:t>
            </a:r>
            <a:r>
              <a:rPr sz="1800" spc="-10" dirty="0">
                <a:latin typeface="Trebuchet MS"/>
                <a:cs typeface="Trebuchet MS"/>
              </a:rPr>
              <a:t>t</a:t>
            </a:r>
            <a:r>
              <a:rPr sz="1800" dirty="0">
                <a:latin typeface="Trebuchet MS"/>
                <a:cs typeface="Trebuchet MS"/>
              </a:rPr>
              <a:t>he</a:t>
            </a:r>
            <a:r>
              <a:rPr sz="1800" spc="10" dirty="0">
                <a:latin typeface="Trebuchet MS"/>
                <a:cs typeface="Trebuchet MS"/>
              </a:rPr>
              <a:t> </a:t>
            </a:r>
            <a:r>
              <a:rPr sz="1800" dirty="0">
                <a:latin typeface="Trebuchet MS"/>
                <a:cs typeface="Trebuchet MS"/>
              </a:rPr>
              <a:t>table </a:t>
            </a:r>
            <a:r>
              <a:rPr sz="1800" spc="15" dirty="0">
                <a:latin typeface="Trebuchet MS"/>
                <a:cs typeface="Trebuchet MS"/>
              </a:rPr>
              <a:t>“</a:t>
            </a:r>
            <a:r>
              <a:rPr sz="1800" dirty="0">
                <a:latin typeface="Trebuchet MS"/>
                <a:cs typeface="Trebuchet MS"/>
              </a:rPr>
              <a:t>stude</a:t>
            </a:r>
            <a:r>
              <a:rPr sz="1800" spc="-5" dirty="0">
                <a:latin typeface="Trebuchet MS"/>
                <a:cs typeface="Trebuchet MS"/>
              </a:rPr>
              <a:t>nt_i</a:t>
            </a:r>
            <a:r>
              <a:rPr sz="1800" dirty="0">
                <a:latin typeface="Trebuchet MS"/>
                <a:cs typeface="Trebuchet MS"/>
              </a:rPr>
              <a:t>n</a:t>
            </a:r>
            <a:r>
              <a:rPr sz="1800" spc="-10" dirty="0">
                <a:latin typeface="Trebuchet MS"/>
                <a:cs typeface="Trebuchet MS"/>
              </a:rPr>
              <a:t>fo</a:t>
            </a:r>
            <a:r>
              <a:rPr sz="1800" dirty="0">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7"/>
              </a:spcBef>
            </a:pPr>
            <a:endParaRPr sz="1950">
              <a:latin typeface="Times New Roman"/>
              <a:cs typeface="Times New Roman"/>
            </a:endParaRPr>
          </a:p>
          <a:p>
            <a:pPr marL="12700">
              <a:lnSpc>
                <a:spcPct val="100000"/>
              </a:lnSpc>
            </a:pPr>
            <a:r>
              <a:rPr sz="1800" b="1" spc="5" dirty="0">
                <a:latin typeface="Trebuchet MS"/>
                <a:cs typeface="Trebuchet MS"/>
              </a:rPr>
              <a:t>S</a:t>
            </a:r>
            <a:r>
              <a:rPr sz="1800" b="1" spc="-5" dirty="0">
                <a:latin typeface="Trebuchet MS"/>
                <a:cs typeface="Trebuchet MS"/>
              </a:rPr>
              <a:t>ELECT</a:t>
            </a:r>
            <a:r>
              <a:rPr sz="1800" b="1" spc="-20" dirty="0">
                <a:latin typeface="Trebuchet MS"/>
                <a:cs typeface="Trebuchet MS"/>
              </a:rPr>
              <a:t> </a:t>
            </a:r>
            <a:r>
              <a:rPr sz="1800" b="1" dirty="0">
                <a:latin typeface="Trebuchet MS"/>
                <a:cs typeface="Trebuchet MS"/>
              </a:rPr>
              <a:t>*</a:t>
            </a:r>
            <a:endParaRPr sz="1800">
              <a:latin typeface="Trebuchet MS"/>
              <a:cs typeface="Trebuchet MS"/>
            </a:endParaRPr>
          </a:p>
          <a:p>
            <a:pPr marL="927100">
              <a:lnSpc>
                <a:spcPct val="100000"/>
              </a:lnSpc>
            </a:pPr>
            <a:r>
              <a:rPr sz="1800" b="1" dirty="0">
                <a:latin typeface="Trebuchet MS"/>
                <a:cs typeface="Trebuchet MS"/>
              </a:rPr>
              <a:t>FROM</a:t>
            </a:r>
            <a:r>
              <a:rPr sz="1800" b="1" spc="-15" dirty="0">
                <a:latin typeface="Trebuchet MS"/>
                <a:cs typeface="Trebuchet MS"/>
              </a:rPr>
              <a:t> </a:t>
            </a:r>
            <a:r>
              <a:rPr sz="1800" b="1" dirty="0">
                <a:latin typeface="Trebuchet MS"/>
                <a:cs typeface="Trebuchet MS"/>
              </a:rPr>
              <a:t>student_in</a:t>
            </a:r>
            <a:r>
              <a:rPr sz="1800" b="1" spc="-10" dirty="0">
                <a:latin typeface="Trebuchet MS"/>
                <a:cs typeface="Trebuchet MS"/>
              </a:rPr>
              <a:t>f</a:t>
            </a:r>
            <a:r>
              <a:rPr sz="1800" b="1" spc="-5" dirty="0">
                <a:latin typeface="Trebuchet MS"/>
                <a:cs typeface="Trebuchet MS"/>
              </a:rPr>
              <a:t>o</a:t>
            </a:r>
            <a:r>
              <a:rPr sz="1800" b="1" dirty="0">
                <a:latin typeface="Trebuchet MS"/>
                <a:cs typeface="Trebuchet MS"/>
              </a:rPr>
              <a:t>;</a:t>
            </a:r>
            <a:endParaRPr sz="1800">
              <a:latin typeface="Trebuchet MS"/>
              <a:cs typeface="Trebuchet M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DF01-DBB7-C4CB-AB00-AC464BBF5DB6}"/>
              </a:ext>
            </a:extLst>
          </p:cNvPr>
          <p:cNvSpPr>
            <a:spLocks noGrp="1"/>
          </p:cNvSpPr>
          <p:nvPr>
            <p:ph type="title"/>
          </p:nvPr>
        </p:nvSpPr>
        <p:spPr/>
        <p:txBody>
          <a:bodyPr/>
          <a:lstStyle/>
          <a:p>
            <a:r>
              <a:rPr lang="en-US" dirty="0"/>
              <a:t>Select example</a:t>
            </a:r>
            <a:endParaRPr lang="en-IN" dirty="0"/>
          </a:p>
        </p:txBody>
      </p:sp>
      <p:sp>
        <p:nvSpPr>
          <p:cNvPr id="3" name="Text Placeholder 2">
            <a:extLst>
              <a:ext uri="{FF2B5EF4-FFF2-40B4-BE49-F238E27FC236}">
                <a16:creationId xmlns:a16="http://schemas.microsoft.com/office/drawing/2014/main" id="{FE229EA1-632F-ECAC-174F-C22119D44528}"/>
              </a:ext>
            </a:extLst>
          </p:cNvPr>
          <p:cNvSpPr>
            <a:spLocks noGrp="1"/>
          </p:cNvSpPr>
          <p:nvPr>
            <p:ph type="body" idx="1"/>
          </p:nvPr>
        </p:nvSpPr>
        <p:spPr>
          <a:xfrm>
            <a:off x="529240" y="990600"/>
            <a:ext cx="10358120" cy="5262979"/>
          </a:xfrm>
        </p:spPr>
        <p:txBody>
          <a:bodyPr/>
          <a:lstStyle/>
          <a:p>
            <a:r>
              <a:rPr lang="en-US" dirty="0"/>
              <a:t>CREATE TABLE users (</a:t>
            </a:r>
          </a:p>
          <a:p>
            <a:r>
              <a:rPr lang="en-US" dirty="0"/>
              <a:t>    username text PRIMARY KEY,</a:t>
            </a:r>
          </a:p>
          <a:p>
            <a:r>
              <a:rPr lang="en-US" dirty="0"/>
              <a:t>    </a:t>
            </a:r>
            <a:r>
              <a:rPr lang="en-US" dirty="0" err="1"/>
              <a:t>firstname</a:t>
            </a:r>
            <a:r>
              <a:rPr lang="en-US" dirty="0"/>
              <a:t> text,</a:t>
            </a:r>
          </a:p>
          <a:p>
            <a:r>
              <a:rPr lang="en-US" dirty="0"/>
              <a:t>    </a:t>
            </a:r>
            <a:r>
              <a:rPr lang="en-US" dirty="0" err="1"/>
              <a:t>lastname</a:t>
            </a:r>
            <a:r>
              <a:rPr lang="en-US" dirty="0"/>
              <a:t> text,</a:t>
            </a:r>
          </a:p>
          <a:p>
            <a:r>
              <a:rPr lang="en-US" dirty="0"/>
              <a:t>    </a:t>
            </a:r>
            <a:r>
              <a:rPr lang="en-US" dirty="0" err="1"/>
              <a:t>birth_year</a:t>
            </a:r>
            <a:r>
              <a:rPr lang="en-US" dirty="0"/>
              <a:t> int,</a:t>
            </a:r>
          </a:p>
          <a:p>
            <a:r>
              <a:rPr lang="en-US" dirty="0"/>
              <a:t>    country text</a:t>
            </a:r>
          </a:p>
          <a:p>
            <a:r>
              <a:rPr lang="en-US" dirty="0"/>
              <a:t>);</a:t>
            </a:r>
          </a:p>
          <a:p>
            <a:endParaRPr lang="en-US" dirty="0"/>
          </a:p>
          <a:p>
            <a:r>
              <a:rPr lang="en-US" dirty="0"/>
              <a:t>CREATE INDEX ON users(</a:t>
            </a:r>
            <a:r>
              <a:rPr lang="en-US" dirty="0" err="1"/>
              <a:t>birth_year</a:t>
            </a:r>
            <a:r>
              <a:rPr lang="en-US" dirty="0"/>
              <a:t>);</a:t>
            </a:r>
          </a:p>
          <a:p>
            <a:endParaRPr lang="en-US" dirty="0"/>
          </a:p>
          <a:p>
            <a:r>
              <a:rPr lang="en-US" dirty="0"/>
              <a:t>// All users are returned</a:t>
            </a:r>
          </a:p>
          <a:p>
            <a:r>
              <a:rPr lang="en-US" dirty="0"/>
              <a:t>SELECT * FROM users;</a:t>
            </a:r>
          </a:p>
          <a:p>
            <a:endParaRPr lang="en-US" dirty="0"/>
          </a:p>
          <a:p>
            <a:r>
              <a:rPr lang="en-US" dirty="0"/>
              <a:t>// All users with a particular birth year are returned</a:t>
            </a:r>
          </a:p>
          <a:p>
            <a:r>
              <a:rPr lang="en-US" dirty="0"/>
              <a:t>SELECT * FROM users WHERE </a:t>
            </a:r>
            <a:r>
              <a:rPr lang="en-US" dirty="0" err="1"/>
              <a:t>birth_year</a:t>
            </a:r>
            <a:r>
              <a:rPr lang="en-US" dirty="0"/>
              <a:t> = 1981;</a:t>
            </a:r>
          </a:p>
          <a:p>
            <a:endParaRPr lang="en-US" dirty="0"/>
          </a:p>
          <a:p>
            <a:r>
              <a:rPr lang="en-US" dirty="0"/>
              <a:t>SELECT * FROM users WHERE </a:t>
            </a:r>
            <a:r>
              <a:rPr lang="en-US" dirty="0" err="1"/>
              <a:t>birth_year</a:t>
            </a:r>
            <a:r>
              <a:rPr lang="en-US" dirty="0"/>
              <a:t> = 1981 AND country = 'FR';</a:t>
            </a:r>
          </a:p>
          <a:p>
            <a:endParaRPr lang="en-US" dirty="0"/>
          </a:p>
          <a:p>
            <a:r>
              <a:rPr lang="en-US" dirty="0"/>
              <a:t>SELECT * FROM users WHERE </a:t>
            </a:r>
            <a:r>
              <a:rPr lang="en-US" dirty="0" err="1"/>
              <a:t>birth_year</a:t>
            </a:r>
            <a:r>
              <a:rPr lang="en-US" dirty="0"/>
              <a:t> = 1981 AND country = 'FR' ALLOW FILTERING;</a:t>
            </a:r>
            <a:endParaRPr lang="en-IN" dirty="0"/>
          </a:p>
        </p:txBody>
      </p:sp>
    </p:spTree>
    <p:extLst>
      <p:ext uri="{BB962C8B-B14F-4D97-AF65-F5344CB8AC3E}">
        <p14:creationId xmlns:p14="http://schemas.microsoft.com/office/powerpoint/2010/main" val="30366519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86080">
              <a:lnSpc>
                <a:spcPct val="100000"/>
              </a:lnSpc>
            </a:pPr>
            <a:r>
              <a:rPr spc="-5" dirty="0"/>
              <a:t>CRUD</a:t>
            </a:r>
            <a:r>
              <a:rPr spc="-10" dirty="0"/>
              <a:t> </a:t>
            </a:r>
            <a:r>
              <a:rPr dirty="0">
                <a:latin typeface="Trebuchet MS"/>
                <a:cs typeface="Trebuchet MS"/>
              </a:rPr>
              <a:t>– </a:t>
            </a:r>
            <a:r>
              <a:rPr dirty="0"/>
              <a:t>C</a:t>
            </a:r>
            <a:r>
              <a:rPr spc="-15" dirty="0"/>
              <a:t>r</a:t>
            </a:r>
            <a:r>
              <a:rPr spc="-5" dirty="0"/>
              <a:t>eate</a:t>
            </a:r>
            <a:r>
              <a:rPr spc="-20" dirty="0"/>
              <a:t> </a:t>
            </a:r>
            <a:r>
              <a:rPr spc="-5" dirty="0"/>
              <a:t>Index</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874572" y="1496314"/>
            <a:ext cx="7052945" cy="1108710"/>
          </a:xfrm>
          <a:prstGeom prst="rect">
            <a:avLst/>
          </a:prstGeom>
        </p:spPr>
        <p:txBody>
          <a:bodyPr vert="horz" wrap="square" lIns="0" tIns="0" rIns="0" bIns="0" rtlCol="0">
            <a:spAutoFit/>
          </a:bodyPr>
          <a:lstStyle/>
          <a:p>
            <a:pPr marL="12700">
              <a:lnSpc>
                <a:spcPct val="100000"/>
              </a:lnSpc>
            </a:pPr>
            <a:r>
              <a:rPr sz="1800" spc="-229" dirty="0">
                <a:latin typeface="Trebuchet MS"/>
                <a:cs typeface="Trebuchet MS"/>
              </a:rPr>
              <a:t>T</a:t>
            </a:r>
            <a:r>
              <a:rPr sz="1800" dirty="0">
                <a:latin typeface="Trebuchet MS"/>
                <a:cs typeface="Trebuchet MS"/>
              </a:rPr>
              <a:t>o cre</a:t>
            </a:r>
            <a:r>
              <a:rPr sz="1800" spc="5" dirty="0">
                <a:latin typeface="Trebuchet MS"/>
                <a:cs typeface="Trebuchet MS"/>
              </a:rPr>
              <a:t>a</a:t>
            </a:r>
            <a:r>
              <a:rPr sz="1800" dirty="0">
                <a:latin typeface="Trebuchet MS"/>
                <a:cs typeface="Trebuchet MS"/>
              </a:rPr>
              <a:t>te</a:t>
            </a:r>
            <a:r>
              <a:rPr sz="1800" spc="10" dirty="0">
                <a:latin typeface="Trebuchet MS"/>
                <a:cs typeface="Trebuchet MS"/>
              </a:rPr>
              <a:t> </a:t>
            </a:r>
            <a:r>
              <a:rPr sz="1800" dirty="0">
                <a:latin typeface="Trebuchet MS"/>
                <a:cs typeface="Trebuchet MS"/>
              </a:rPr>
              <a:t>an i</a:t>
            </a:r>
            <a:r>
              <a:rPr sz="1800" spc="5" dirty="0">
                <a:latin typeface="Trebuchet MS"/>
                <a:cs typeface="Trebuchet MS"/>
              </a:rPr>
              <a:t>nd</a:t>
            </a:r>
            <a:r>
              <a:rPr sz="1800" dirty="0">
                <a:latin typeface="Trebuchet MS"/>
                <a:cs typeface="Trebuchet MS"/>
              </a:rPr>
              <a:t>ex </a:t>
            </a:r>
            <a:r>
              <a:rPr sz="1800" spc="-10" dirty="0">
                <a:latin typeface="Trebuchet MS"/>
                <a:cs typeface="Trebuchet MS"/>
              </a:rPr>
              <a:t>o</a:t>
            </a:r>
            <a:r>
              <a:rPr sz="1800" dirty="0">
                <a:latin typeface="Trebuchet MS"/>
                <a:cs typeface="Trebuchet MS"/>
              </a:rPr>
              <a:t>n the</a:t>
            </a:r>
            <a:r>
              <a:rPr sz="1800" spc="15" dirty="0">
                <a:latin typeface="Trebuchet MS"/>
                <a:cs typeface="Trebuchet MS"/>
              </a:rPr>
              <a:t> </a:t>
            </a:r>
            <a:r>
              <a:rPr sz="1800" spc="-25" dirty="0">
                <a:latin typeface="Trebuchet MS"/>
                <a:cs typeface="Trebuchet MS"/>
              </a:rPr>
              <a:t>“</a:t>
            </a:r>
            <a:r>
              <a:rPr sz="1800" dirty="0">
                <a:latin typeface="Trebuchet MS"/>
                <a:cs typeface="Trebuchet MS"/>
              </a:rPr>
              <a:t>studn</a:t>
            </a:r>
            <a:r>
              <a:rPr sz="1800" spc="-5" dirty="0">
                <a:latin typeface="Trebuchet MS"/>
                <a:cs typeface="Trebuchet MS"/>
              </a:rPr>
              <a:t>a</a:t>
            </a:r>
            <a:r>
              <a:rPr sz="1800" spc="5" dirty="0">
                <a:latin typeface="Trebuchet MS"/>
                <a:cs typeface="Trebuchet MS"/>
              </a:rPr>
              <a:t>me</a:t>
            </a:r>
            <a:r>
              <a:rPr sz="1800" dirty="0">
                <a:latin typeface="Trebuchet MS"/>
                <a:cs typeface="Trebuchet MS"/>
              </a:rPr>
              <a:t>” c</a:t>
            </a:r>
            <a:r>
              <a:rPr sz="1800" spc="-10" dirty="0">
                <a:latin typeface="Trebuchet MS"/>
                <a:cs typeface="Trebuchet MS"/>
              </a:rPr>
              <a:t>o</a:t>
            </a:r>
            <a:r>
              <a:rPr sz="1800" dirty="0">
                <a:latin typeface="Trebuchet MS"/>
                <a:cs typeface="Trebuchet MS"/>
              </a:rPr>
              <a:t>lumn </a:t>
            </a:r>
            <a:r>
              <a:rPr sz="1800" spc="-10" dirty="0">
                <a:latin typeface="Trebuchet MS"/>
                <a:cs typeface="Trebuchet MS"/>
              </a:rPr>
              <a:t>o</a:t>
            </a:r>
            <a:r>
              <a:rPr sz="1800" dirty="0">
                <a:latin typeface="Trebuchet MS"/>
                <a:cs typeface="Trebuchet MS"/>
              </a:rPr>
              <a:t>f the </a:t>
            </a:r>
            <a:r>
              <a:rPr sz="1800" spc="5" dirty="0">
                <a:latin typeface="Trebuchet MS"/>
                <a:cs typeface="Trebuchet MS"/>
              </a:rPr>
              <a:t>“</a:t>
            </a:r>
            <a:r>
              <a:rPr sz="1800" dirty="0">
                <a:latin typeface="Trebuchet MS"/>
                <a:cs typeface="Trebuchet MS"/>
              </a:rPr>
              <a:t>stude</a:t>
            </a:r>
            <a:r>
              <a:rPr sz="1800" spc="-5" dirty="0">
                <a:latin typeface="Trebuchet MS"/>
                <a:cs typeface="Trebuchet MS"/>
              </a:rPr>
              <a:t>nt_i</a:t>
            </a:r>
            <a:r>
              <a:rPr sz="1800" dirty="0">
                <a:latin typeface="Trebuchet MS"/>
                <a:cs typeface="Trebuchet MS"/>
              </a:rPr>
              <a:t>n</a:t>
            </a:r>
            <a:r>
              <a:rPr sz="1800" spc="-10" dirty="0">
                <a:latin typeface="Trebuchet MS"/>
                <a:cs typeface="Trebuchet MS"/>
              </a:rPr>
              <a:t>fo</a:t>
            </a:r>
            <a:r>
              <a:rPr sz="1800" dirty="0">
                <a:latin typeface="Trebuchet MS"/>
                <a:cs typeface="Trebuchet MS"/>
              </a:rPr>
              <a:t>”</a:t>
            </a:r>
            <a:endParaRPr sz="1800">
              <a:latin typeface="Trebuchet MS"/>
              <a:cs typeface="Trebuchet MS"/>
            </a:endParaRPr>
          </a:p>
          <a:p>
            <a:pPr marL="12700">
              <a:lnSpc>
                <a:spcPct val="100000"/>
              </a:lnSpc>
            </a:pPr>
            <a:r>
              <a:rPr sz="1800" spc="-5" dirty="0">
                <a:latin typeface="Trebuchet MS"/>
                <a:cs typeface="Trebuchet MS"/>
              </a:rPr>
              <a:t>c</a:t>
            </a:r>
            <a:r>
              <a:rPr sz="1800" spc="-10" dirty="0">
                <a:latin typeface="Trebuchet MS"/>
                <a:cs typeface="Trebuchet MS"/>
              </a:rPr>
              <a:t>o</a:t>
            </a:r>
            <a:r>
              <a:rPr sz="1800" dirty="0">
                <a:latin typeface="Trebuchet MS"/>
                <a:cs typeface="Trebuchet MS"/>
              </a:rPr>
              <a:t>lumn </a:t>
            </a:r>
            <a:r>
              <a:rPr sz="1800" spc="-10" dirty="0">
                <a:latin typeface="Trebuchet MS"/>
                <a:cs typeface="Trebuchet MS"/>
              </a:rPr>
              <a:t>f</a:t>
            </a:r>
            <a:r>
              <a:rPr sz="1800" spc="-5" dirty="0">
                <a:latin typeface="Trebuchet MS"/>
                <a:cs typeface="Trebuchet MS"/>
              </a:rPr>
              <a:t>a</a:t>
            </a:r>
            <a:r>
              <a:rPr sz="1800" spc="5" dirty="0">
                <a:latin typeface="Trebuchet MS"/>
                <a:cs typeface="Trebuchet MS"/>
              </a:rPr>
              <a:t>m</a:t>
            </a:r>
            <a:r>
              <a:rPr sz="1800" spc="-5" dirty="0">
                <a:latin typeface="Trebuchet MS"/>
                <a:cs typeface="Trebuchet MS"/>
              </a:rPr>
              <a:t>il</a:t>
            </a:r>
            <a:r>
              <a:rPr sz="1800" dirty="0">
                <a:latin typeface="Trebuchet MS"/>
                <a:cs typeface="Trebuchet MS"/>
              </a:rPr>
              <a:t>y</a:t>
            </a:r>
            <a:r>
              <a:rPr sz="1800" spc="-20" dirty="0">
                <a:latin typeface="Trebuchet MS"/>
                <a:cs typeface="Trebuchet MS"/>
              </a:rPr>
              <a:t> </a:t>
            </a:r>
            <a:r>
              <a:rPr sz="1800" spc="-5" dirty="0">
                <a:latin typeface="Trebuchet MS"/>
                <a:cs typeface="Trebuchet MS"/>
              </a:rPr>
              <a:t>us</a:t>
            </a:r>
            <a:r>
              <a:rPr sz="1800" dirty="0">
                <a:latin typeface="Trebuchet MS"/>
                <a:cs typeface="Trebuchet MS"/>
              </a:rPr>
              <a:t>e </a:t>
            </a:r>
            <a:r>
              <a:rPr sz="1800" spc="-5" dirty="0">
                <a:latin typeface="Trebuchet MS"/>
                <a:cs typeface="Trebuchet MS"/>
              </a:rPr>
              <a:t>th</a:t>
            </a:r>
            <a:r>
              <a:rPr sz="1800" dirty="0">
                <a:latin typeface="Trebuchet MS"/>
                <a:cs typeface="Trebuchet MS"/>
              </a:rPr>
              <a:t>e</a:t>
            </a:r>
            <a:r>
              <a:rPr sz="1800" spc="-5" dirty="0">
                <a:latin typeface="Trebuchet MS"/>
                <a:cs typeface="Trebuchet MS"/>
              </a:rPr>
              <a:t> </a:t>
            </a:r>
            <a:r>
              <a:rPr sz="1800" spc="-10" dirty="0">
                <a:latin typeface="Trebuchet MS"/>
                <a:cs typeface="Trebuchet MS"/>
              </a:rPr>
              <a:t>fo</a:t>
            </a:r>
            <a:r>
              <a:rPr sz="1800" dirty="0">
                <a:latin typeface="Trebuchet MS"/>
                <a:cs typeface="Trebuchet MS"/>
              </a:rPr>
              <a:t>l</a:t>
            </a:r>
            <a:r>
              <a:rPr sz="1800" spc="-10" dirty="0">
                <a:latin typeface="Trebuchet MS"/>
                <a:cs typeface="Trebuchet MS"/>
              </a:rPr>
              <a:t>lo</a:t>
            </a:r>
            <a:r>
              <a:rPr sz="1800" spc="-5" dirty="0">
                <a:latin typeface="Trebuchet MS"/>
                <a:cs typeface="Trebuchet MS"/>
              </a:rPr>
              <a:t>win</a:t>
            </a:r>
            <a:r>
              <a:rPr sz="1800" dirty="0">
                <a:latin typeface="Trebuchet MS"/>
                <a:cs typeface="Trebuchet MS"/>
              </a:rPr>
              <a:t>g s</a:t>
            </a:r>
            <a:r>
              <a:rPr sz="1800" spc="-10" dirty="0">
                <a:latin typeface="Trebuchet MS"/>
                <a:cs typeface="Trebuchet MS"/>
              </a:rPr>
              <a:t>t</a:t>
            </a:r>
            <a:r>
              <a:rPr sz="1800" spc="-5" dirty="0">
                <a:latin typeface="Trebuchet MS"/>
                <a:cs typeface="Trebuchet MS"/>
              </a:rPr>
              <a:t>atement</a:t>
            </a:r>
            <a:endParaRPr sz="1800">
              <a:latin typeface="Trebuchet MS"/>
              <a:cs typeface="Trebuchet MS"/>
            </a:endParaRPr>
          </a:p>
          <a:p>
            <a:pPr>
              <a:lnSpc>
                <a:spcPct val="100000"/>
              </a:lnSpc>
              <a:spcBef>
                <a:spcPts val="34"/>
              </a:spcBef>
            </a:pPr>
            <a:endParaRPr sz="1850">
              <a:latin typeface="Times New Roman"/>
              <a:cs typeface="Times New Roman"/>
            </a:endParaRPr>
          </a:p>
          <a:p>
            <a:pPr marL="12700">
              <a:lnSpc>
                <a:spcPct val="100000"/>
              </a:lnSpc>
            </a:pPr>
            <a:r>
              <a:rPr sz="1800" b="1" spc="-5" dirty="0">
                <a:latin typeface="Trebuchet MS"/>
                <a:cs typeface="Trebuchet MS"/>
              </a:rPr>
              <a:t>C</a:t>
            </a:r>
            <a:r>
              <a:rPr sz="1800" b="1" dirty="0">
                <a:latin typeface="Trebuchet MS"/>
                <a:cs typeface="Trebuchet MS"/>
              </a:rPr>
              <a:t>R</a:t>
            </a:r>
            <a:r>
              <a:rPr sz="1800" b="1" spc="-5" dirty="0">
                <a:latin typeface="Trebuchet MS"/>
                <a:cs typeface="Trebuchet MS"/>
              </a:rPr>
              <a:t>E</a:t>
            </a:r>
            <a:r>
              <a:rPr sz="1800" b="1" spc="-170" dirty="0">
                <a:latin typeface="Trebuchet MS"/>
                <a:cs typeface="Trebuchet MS"/>
              </a:rPr>
              <a:t>A</a:t>
            </a:r>
            <a:r>
              <a:rPr sz="1800" b="1" spc="-5" dirty="0">
                <a:latin typeface="Trebuchet MS"/>
                <a:cs typeface="Trebuchet MS"/>
              </a:rPr>
              <a:t>TE</a:t>
            </a:r>
            <a:r>
              <a:rPr sz="1800" b="1" spc="-15" dirty="0">
                <a:latin typeface="Trebuchet MS"/>
                <a:cs typeface="Trebuchet MS"/>
              </a:rPr>
              <a:t> </a:t>
            </a:r>
            <a:r>
              <a:rPr sz="1800" b="1" spc="-5" dirty="0">
                <a:latin typeface="Trebuchet MS"/>
                <a:cs typeface="Trebuchet MS"/>
              </a:rPr>
              <a:t>INDE</a:t>
            </a:r>
            <a:r>
              <a:rPr sz="1800" b="1" dirty="0">
                <a:latin typeface="Trebuchet MS"/>
                <a:cs typeface="Trebuchet MS"/>
              </a:rPr>
              <a:t>X</a:t>
            </a:r>
            <a:r>
              <a:rPr sz="1800" b="1" spc="10" dirty="0">
                <a:latin typeface="Trebuchet MS"/>
                <a:cs typeface="Trebuchet MS"/>
              </a:rPr>
              <a:t> </a:t>
            </a:r>
            <a:r>
              <a:rPr sz="1800" b="1" spc="-5" dirty="0">
                <a:latin typeface="Trebuchet MS"/>
                <a:cs typeface="Trebuchet MS"/>
              </a:rPr>
              <a:t>O</a:t>
            </a:r>
            <a:r>
              <a:rPr sz="1800" b="1" dirty="0">
                <a:latin typeface="Trebuchet MS"/>
                <a:cs typeface="Trebuchet MS"/>
              </a:rPr>
              <a:t>N</a:t>
            </a:r>
            <a:r>
              <a:rPr sz="1800" b="1" spc="-25" dirty="0">
                <a:latin typeface="Trebuchet MS"/>
                <a:cs typeface="Trebuchet MS"/>
              </a:rPr>
              <a:t> </a:t>
            </a:r>
            <a:r>
              <a:rPr sz="1800" b="1" dirty="0">
                <a:latin typeface="Trebuchet MS"/>
                <a:cs typeface="Trebuchet MS"/>
              </a:rPr>
              <a:t>student_in</a:t>
            </a:r>
            <a:r>
              <a:rPr sz="1800" b="1" spc="-10" dirty="0">
                <a:latin typeface="Trebuchet MS"/>
                <a:cs typeface="Trebuchet MS"/>
              </a:rPr>
              <a:t>f</a:t>
            </a:r>
            <a:r>
              <a:rPr sz="1800" b="1" spc="-5" dirty="0">
                <a:latin typeface="Trebuchet MS"/>
                <a:cs typeface="Trebuchet MS"/>
              </a:rPr>
              <a:t>o(</a:t>
            </a:r>
            <a:r>
              <a:rPr sz="1800" b="1" dirty="0">
                <a:latin typeface="Trebuchet MS"/>
                <a:cs typeface="Trebuchet MS"/>
              </a:rPr>
              <a:t>studname</a:t>
            </a:r>
            <a:r>
              <a:rPr sz="1800" b="1" spc="-5" dirty="0">
                <a:latin typeface="Trebuchet MS"/>
                <a:cs typeface="Trebuchet MS"/>
              </a:rPr>
              <a:t>);</a:t>
            </a:r>
            <a:endParaRPr sz="1800">
              <a:latin typeface="Trebuchet MS"/>
              <a:cs typeface="Trebuchet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86080">
              <a:lnSpc>
                <a:spcPct val="100000"/>
              </a:lnSpc>
            </a:pPr>
            <a:r>
              <a:rPr spc="-5" dirty="0"/>
              <a:t>CRUD</a:t>
            </a:r>
            <a:r>
              <a:rPr spc="-10" dirty="0"/>
              <a:t> </a:t>
            </a:r>
            <a:r>
              <a:rPr dirty="0">
                <a:latin typeface="Trebuchet MS"/>
                <a:cs typeface="Trebuchet MS"/>
              </a:rPr>
              <a:t>– </a:t>
            </a:r>
            <a:r>
              <a:rPr spc="-5" dirty="0"/>
              <a:t>U</a:t>
            </a:r>
            <a:r>
              <a:rPr dirty="0"/>
              <a:t>p</a:t>
            </a:r>
            <a:r>
              <a:rPr spc="-5" dirty="0"/>
              <a:t>date</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874572" y="1462404"/>
            <a:ext cx="7865109" cy="2480310"/>
          </a:xfrm>
          <a:prstGeom prst="rect">
            <a:avLst/>
          </a:prstGeom>
        </p:spPr>
        <p:txBody>
          <a:bodyPr vert="horz" wrap="square" lIns="0" tIns="0" rIns="0" bIns="0" rtlCol="0">
            <a:spAutoFit/>
          </a:bodyPr>
          <a:lstStyle/>
          <a:p>
            <a:pPr marL="12700" marR="5080">
              <a:lnSpc>
                <a:spcPct val="100000"/>
              </a:lnSpc>
            </a:pPr>
            <a:r>
              <a:rPr sz="1800" spc="-235" dirty="0">
                <a:latin typeface="Trebuchet MS"/>
                <a:cs typeface="Trebuchet MS"/>
              </a:rPr>
              <a:t>T</a:t>
            </a:r>
            <a:r>
              <a:rPr sz="1800" spc="-5" dirty="0">
                <a:latin typeface="Trebuchet MS"/>
                <a:cs typeface="Trebuchet MS"/>
              </a:rPr>
              <a:t>o</a:t>
            </a:r>
            <a:r>
              <a:rPr sz="1800" dirty="0">
                <a:latin typeface="Trebuchet MS"/>
                <a:cs typeface="Trebuchet MS"/>
              </a:rPr>
              <a:t> u</a:t>
            </a:r>
            <a:r>
              <a:rPr sz="1800" spc="5" dirty="0">
                <a:latin typeface="Trebuchet MS"/>
                <a:cs typeface="Trebuchet MS"/>
              </a:rPr>
              <a:t>p</a:t>
            </a:r>
            <a:r>
              <a:rPr sz="1800" dirty="0">
                <a:latin typeface="Trebuchet MS"/>
                <a:cs typeface="Trebuchet MS"/>
              </a:rPr>
              <a:t>date</a:t>
            </a:r>
            <a:r>
              <a:rPr sz="1800" spc="-15" dirty="0">
                <a:latin typeface="Trebuchet MS"/>
                <a:cs typeface="Trebuchet MS"/>
              </a:rPr>
              <a:t> </a:t>
            </a:r>
            <a:r>
              <a:rPr sz="1800" dirty="0">
                <a:latin typeface="Trebuchet MS"/>
                <a:cs typeface="Trebuchet MS"/>
              </a:rPr>
              <a:t>the</a:t>
            </a:r>
            <a:r>
              <a:rPr sz="1800" spc="5" dirty="0">
                <a:latin typeface="Trebuchet MS"/>
                <a:cs typeface="Trebuchet MS"/>
              </a:rPr>
              <a:t> </a:t>
            </a:r>
            <a:r>
              <a:rPr sz="1800" spc="-10" dirty="0">
                <a:latin typeface="Trebuchet MS"/>
                <a:cs typeface="Trebuchet MS"/>
              </a:rPr>
              <a:t>v</a:t>
            </a:r>
            <a:r>
              <a:rPr sz="1800" dirty="0">
                <a:latin typeface="Trebuchet MS"/>
                <a:cs typeface="Trebuchet MS"/>
              </a:rPr>
              <a:t>alue</a:t>
            </a:r>
            <a:r>
              <a:rPr sz="1800" spc="10" dirty="0">
                <a:latin typeface="Trebuchet MS"/>
                <a:cs typeface="Trebuchet MS"/>
              </a:rPr>
              <a:t> </a:t>
            </a:r>
            <a:r>
              <a:rPr sz="1800" dirty="0">
                <a:latin typeface="Trebuchet MS"/>
                <a:cs typeface="Trebuchet MS"/>
              </a:rPr>
              <a:t>held</a:t>
            </a:r>
            <a:r>
              <a:rPr sz="1800" spc="5" dirty="0">
                <a:latin typeface="Trebuchet MS"/>
                <a:cs typeface="Trebuchet MS"/>
              </a:rPr>
              <a:t> </a:t>
            </a:r>
            <a:r>
              <a:rPr sz="1800" dirty="0">
                <a:latin typeface="Trebuchet MS"/>
                <a:cs typeface="Trebuchet MS"/>
              </a:rPr>
              <a:t>in the </a:t>
            </a:r>
            <a:r>
              <a:rPr sz="1800" spc="10" dirty="0">
                <a:latin typeface="Trebuchet MS"/>
                <a:cs typeface="Trebuchet MS"/>
              </a:rPr>
              <a:t>“</a:t>
            </a:r>
            <a:r>
              <a:rPr sz="1800" dirty="0">
                <a:latin typeface="Trebuchet MS"/>
                <a:cs typeface="Trebuchet MS"/>
              </a:rPr>
              <a:t>S</a:t>
            </a:r>
            <a:r>
              <a:rPr sz="1800" spc="-10" dirty="0">
                <a:latin typeface="Trebuchet MS"/>
                <a:cs typeface="Trebuchet MS"/>
              </a:rPr>
              <a:t>t</a:t>
            </a:r>
            <a:r>
              <a:rPr sz="1800" spc="-5" dirty="0">
                <a:latin typeface="Trebuchet MS"/>
                <a:cs typeface="Trebuchet MS"/>
              </a:rPr>
              <a:t>u</a:t>
            </a:r>
            <a:r>
              <a:rPr sz="1800" spc="5" dirty="0">
                <a:latin typeface="Trebuchet MS"/>
                <a:cs typeface="Trebuchet MS"/>
              </a:rPr>
              <a:t>d</a:t>
            </a:r>
            <a:r>
              <a:rPr sz="1800" spc="-5" dirty="0">
                <a:latin typeface="Trebuchet MS"/>
                <a:cs typeface="Trebuchet MS"/>
              </a:rPr>
              <a:t>N</a:t>
            </a:r>
            <a:r>
              <a:rPr sz="1800" dirty="0">
                <a:latin typeface="Trebuchet MS"/>
                <a:cs typeface="Trebuchet MS"/>
              </a:rPr>
              <a:t>am</a:t>
            </a:r>
            <a:r>
              <a:rPr sz="1800" spc="5" dirty="0">
                <a:latin typeface="Trebuchet MS"/>
                <a:cs typeface="Trebuchet MS"/>
              </a:rPr>
              <a:t>e</a:t>
            </a:r>
            <a:r>
              <a:rPr sz="1800" dirty="0">
                <a:latin typeface="Trebuchet MS"/>
                <a:cs typeface="Trebuchet MS"/>
              </a:rPr>
              <a:t>”</a:t>
            </a:r>
            <a:r>
              <a:rPr sz="1800" spc="10" dirty="0">
                <a:latin typeface="Trebuchet MS"/>
                <a:cs typeface="Trebuchet MS"/>
              </a:rPr>
              <a:t> </a:t>
            </a:r>
            <a:r>
              <a:rPr sz="1800" dirty="0">
                <a:latin typeface="Trebuchet MS"/>
                <a:cs typeface="Trebuchet MS"/>
              </a:rPr>
              <a:t>c</a:t>
            </a:r>
            <a:r>
              <a:rPr sz="1800" spc="-10" dirty="0">
                <a:latin typeface="Trebuchet MS"/>
                <a:cs typeface="Trebuchet MS"/>
              </a:rPr>
              <a:t>o</a:t>
            </a:r>
            <a:r>
              <a:rPr sz="1800" dirty="0">
                <a:latin typeface="Trebuchet MS"/>
                <a:cs typeface="Trebuchet MS"/>
              </a:rPr>
              <a:t>lumn </a:t>
            </a:r>
            <a:r>
              <a:rPr sz="1800" spc="-10" dirty="0">
                <a:latin typeface="Trebuchet MS"/>
                <a:cs typeface="Trebuchet MS"/>
              </a:rPr>
              <a:t>o</a:t>
            </a:r>
            <a:r>
              <a:rPr sz="1800" dirty="0">
                <a:latin typeface="Trebuchet MS"/>
                <a:cs typeface="Trebuchet MS"/>
              </a:rPr>
              <a:t>f</a:t>
            </a:r>
            <a:r>
              <a:rPr sz="1800" spc="-10" dirty="0">
                <a:latin typeface="Trebuchet MS"/>
                <a:cs typeface="Trebuchet MS"/>
              </a:rPr>
              <a:t> t</a:t>
            </a:r>
            <a:r>
              <a:rPr sz="1800" dirty="0">
                <a:latin typeface="Trebuchet MS"/>
                <a:cs typeface="Trebuchet MS"/>
              </a:rPr>
              <a:t>he</a:t>
            </a:r>
            <a:r>
              <a:rPr sz="1800" spc="10" dirty="0">
                <a:latin typeface="Trebuchet MS"/>
                <a:cs typeface="Trebuchet MS"/>
              </a:rPr>
              <a:t> “</a:t>
            </a:r>
            <a:r>
              <a:rPr sz="1800" dirty="0">
                <a:latin typeface="Trebuchet MS"/>
                <a:cs typeface="Trebuchet MS"/>
              </a:rPr>
              <a:t>stude</a:t>
            </a:r>
            <a:r>
              <a:rPr sz="1800" spc="-5" dirty="0">
                <a:latin typeface="Trebuchet MS"/>
                <a:cs typeface="Trebuchet MS"/>
              </a:rPr>
              <a:t>nt_i</a:t>
            </a:r>
            <a:r>
              <a:rPr sz="1800" dirty="0">
                <a:latin typeface="Trebuchet MS"/>
                <a:cs typeface="Trebuchet MS"/>
              </a:rPr>
              <a:t>n</a:t>
            </a:r>
            <a:r>
              <a:rPr sz="1800" spc="-10" dirty="0">
                <a:latin typeface="Trebuchet MS"/>
                <a:cs typeface="Trebuchet MS"/>
              </a:rPr>
              <a:t>fo</a:t>
            </a:r>
            <a:r>
              <a:rPr sz="1800" dirty="0">
                <a:latin typeface="Trebuchet MS"/>
                <a:cs typeface="Trebuchet MS"/>
              </a:rPr>
              <a:t>” co</a:t>
            </a:r>
            <a:r>
              <a:rPr sz="1800" spc="-10" dirty="0">
                <a:latin typeface="Trebuchet MS"/>
                <a:cs typeface="Trebuchet MS"/>
              </a:rPr>
              <a:t>l</a:t>
            </a:r>
            <a:r>
              <a:rPr sz="1800" dirty="0">
                <a:latin typeface="Trebuchet MS"/>
                <a:cs typeface="Trebuchet MS"/>
              </a:rPr>
              <a:t>u</a:t>
            </a:r>
            <a:r>
              <a:rPr sz="1800" spc="10" dirty="0">
                <a:latin typeface="Trebuchet MS"/>
                <a:cs typeface="Trebuchet MS"/>
              </a:rPr>
              <a:t>m</a:t>
            </a:r>
            <a:r>
              <a:rPr sz="1800" dirty="0">
                <a:latin typeface="Trebuchet MS"/>
                <a:cs typeface="Trebuchet MS"/>
              </a:rPr>
              <a:t>n fa</a:t>
            </a:r>
            <a:r>
              <a:rPr sz="1800" spc="10" dirty="0">
                <a:latin typeface="Trebuchet MS"/>
                <a:cs typeface="Trebuchet MS"/>
              </a:rPr>
              <a:t>m</a:t>
            </a:r>
            <a:r>
              <a:rPr sz="1800" dirty="0">
                <a:latin typeface="Trebuchet MS"/>
                <a:cs typeface="Trebuchet MS"/>
              </a:rPr>
              <a:t>ily to</a:t>
            </a:r>
            <a:r>
              <a:rPr sz="1800" spc="-10" dirty="0">
                <a:latin typeface="Trebuchet MS"/>
                <a:cs typeface="Trebuchet MS"/>
              </a:rPr>
              <a:t> </a:t>
            </a:r>
            <a:r>
              <a:rPr sz="1800" dirty="0">
                <a:latin typeface="Trebuchet MS"/>
                <a:cs typeface="Trebuchet MS"/>
              </a:rPr>
              <a:t>“D</a:t>
            </a:r>
            <a:r>
              <a:rPr sz="1800" spc="5" dirty="0">
                <a:latin typeface="Trebuchet MS"/>
                <a:cs typeface="Trebuchet MS"/>
              </a:rPr>
              <a:t>a</a:t>
            </a:r>
            <a:r>
              <a:rPr sz="1800" dirty="0">
                <a:latin typeface="Trebuchet MS"/>
                <a:cs typeface="Trebuchet MS"/>
              </a:rPr>
              <a:t>vid</a:t>
            </a:r>
            <a:r>
              <a:rPr sz="1800" spc="5" dirty="0">
                <a:latin typeface="Trebuchet MS"/>
                <a:cs typeface="Trebuchet MS"/>
              </a:rPr>
              <a:t> </a:t>
            </a:r>
            <a:r>
              <a:rPr sz="1800" dirty="0">
                <a:latin typeface="Trebuchet MS"/>
                <a:cs typeface="Trebuchet MS"/>
              </a:rPr>
              <a:t>Sh</a:t>
            </a:r>
            <a:r>
              <a:rPr sz="1800" spc="5" dirty="0">
                <a:latin typeface="Trebuchet MS"/>
                <a:cs typeface="Trebuchet MS"/>
              </a:rPr>
              <a:t>e</a:t>
            </a:r>
            <a:r>
              <a:rPr sz="1800" dirty="0">
                <a:latin typeface="Trebuchet MS"/>
                <a:cs typeface="Trebuchet MS"/>
              </a:rPr>
              <a:t>e</a:t>
            </a:r>
            <a:r>
              <a:rPr sz="1800" spc="5" dirty="0">
                <a:latin typeface="Trebuchet MS"/>
                <a:cs typeface="Trebuchet MS"/>
              </a:rPr>
              <a:t>n</a:t>
            </a:r>
            <a:r>
              <a:rPr sz="1800" dirty="0">
                <a:latin typeface="Trebuchet MS"/>
                <a:cs typeface="Trebuchet MS"/>
              </a:rPr>
              <a:t>”</a:t>
            </a:r>
            <a:r>
              <a:rPr sz="1800" spc="10" dirty="0">
                <a:latin typeface="Trebuchet MS"/>
                <a:cs typeface="Trebuchet MS"/>
              </a:rPr>
              <a:t> </a:t>
            </a:r>
            <a:r>
              <a:rPr sz="1800" dirty="0">
                <a:latin typeface="Trebuchet MS"/>
                <a:cs typeface="Trebuchet MS"/>
              </a:rPr>
              <a:t>f</a:t>
            </a:r>
            <a:r>
              <a:rPr sz="1800" spc="-10" dirty="0">
                <a:latin typeface="Trebuchet MS"/>
                <a:cs typeface="Trebuchet MS"/>
              </a:rPr>
              <a:t>o</a:t>
            </a:r>
            <a:r>
              <a:rPr sz="1800" dirty="0">
                <a:latin typeface="Trebuchet MS"/>
                <a:cs typeface="Trebuchet MS"/>
              </a:rPr>
              <a:t>r</a:t>
            </a:r>
            <a:r>
              <a:rPr sz="1800" spc="5" dirty="0">
                <a:latin typeface="Trebuchet MS"/>
                <a:cs typeface="Trebuchet MS"/>
              </a:rPr>
              <a:t> </a:t>
            </a:r>
            <a:r>
              <a:rPr sz="1800" dirty="0">
                <a:latin typeface="Trebuchet MS"/>
                <a:cs typeface="Trebuchet MS"/>
              </a:rPr>
              <a:t>the</a:t>
            </a:r>
            <a:r>
              <a:rPr sz="1800" spc="5" dirty="0">
                <a:latin typeface="Trebuchet MS"/>
                <a:cs typeface="Trebuchet MS"/>
              </a:rPr>
              <a:t> </a:t>
            </a:r>
            <a:r>
              <a:rPr sz="1800" dirty="0">
                <a:latin typeface="Trebuchet MS"/>
                <a:cs typeface="Trebuchet MS"/>
              </a:rPr>
              <a:t>record</a:t>
            </a:r>
            <a:r>
              <a:rPr sz="1800" spc="10" dirty="0">
                <a:latin typeface="Trebuchet MS"/>
                <a:cs typeface="Trebuchet MS"/>
              </a:rPr>
              <a:t> </a:t>
            </a:r>
            <a:r>
              <a:rPr sz="1800" spc="5" dirty="0">
                <a:latin typeface="Trebuchet MS"/>
                <a:cs typeface="Trebuchet MS"/>
              </a:rPr>
              <a:t>w</a:t>
            </a:r>
            <a:r>
              <a:rPr sz="1800" dirty="0">
                <a:latin typeface="Trebuchet MS"/>
                <a:cs typeface="Trebuchet MS"/>
              </a:rPr>
              <a:t>h</a:t>
            </a:r>
            <a:r>
              <a:rPr sz="1800" spc="5" dirty="0">
                <a:latin typeface="Trebuchet MS"/>
                <a:cs typeface="Trebuchet MS"/>
              </a:rPr>
              <a:t>e</a:t>
            </a:r>
            <a:r>
              <a:rPr sz="1800" dirty="0">
                <a:latin typeface="Trebuchet MS"/>
                <a:cs typeface="Trebuchet MS"/>
              </a:rPr>
              <a:t>re the</a:t>
            </a:r>
            <a:r>
              <a:rPr sz="1800" spc="-55" dirty="0">
                <a:latin typeface="Trebuchet MS"/>
                <a:cs typeface="Trebuchet MS"/>
              </a:rPr>
              <a:t> </a:t>
            </a:r>
            <a:r>
              <a:rPr sz="1800" spc="-80" dirty="0">
                <a:latin typeface="Trebuchet MS"/>
                <a:cs typeface="Trebuchet MS"/>
              </a:rPr>
              <a:t>R</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10" dirty="0">
                <a:latin typeface="Trebuchet MS"/>
                <a:cs typeface="Trebuchet MS"/>
              </a:rPr>
              <a:t>N</a:t>
            </a:r>
            <a:r>
              <a:rPr sz="1800" spc="-5" dirty="0">
                <a:latin typeface="Trebuchet MS"/>
                <a:cs typeface="Trebuchet MS"/>
              </a:rPr>
              <a:t>o </a:t>
            </a:r>
            <a:r>
              <a:rPr sz="1800" spc="-10" dirty="0">
                <a:latin typeface="Trebuchet MS"/>
                <a:cs typeface="Trebuchet MS"/>
              </a:rPr>
              <a:t>c</a:t>
            </a:r>
            <a:r>
              <a:rPr sz="1800" spc="-15" dirty="0">
                <a:latin typeface="Trebuchet MS"/>
                <a:cs typeface="Trebuchet MS"/>
              </a:rPr>
              <a:t>o</a:t>
            </a:r>
            <a:r>
              <a:rPr sz="1800" dirty="0">
                <a:latin typeface="Trebuchet MS"/>
                <a:cs typeface="Trebuchet MS"/>
              </a:rPr>
              <a:t>lumn </a:t>
            </a:r>
            <a:r>
              <a:rPr sz="1800" spc="-5" dirty="0">
                <a:latin typeface="Trebuchet MS"/>
                <a:cs typeface="Trebuchet MS"/>
              </a:rPr>
              <a:t>has </a:t>
            </a:r>
            <a:r>
              <a:rPr sz="1800" dirty="0">
                <a:latin typeface="Trebuchet MS"/>
                <a:cs typeface="Trebuchet MS"/>
              </a:rPr>
              <a:t>value</a:t>
            </a:r>
            <a:r>
              <a:rPr sz="1800" spc="10" dirty="0">
                <a:latin typeface="Trebuchet MS"/>
                <a:cs typeface="Trebuchet MS"/>
              </a:rPr>
              <a:t> </a:t>
            </a:r>
            <a:r>
              <a:rPr sz="1800" dirty="0">
                <a:latin typeface="Trebuchet MS"/>
                <a:cs typeface="Trebuchet MS"/>
              </a:rPr>
              <a:t>= </a:t>
            </a:r>
            <a:r>
              <a:rPr sz="1800" spc="-5" dirty="0">
                <a:latin typeface="Trebuchet MS"/>
                <a:cs typeface="Trebuchet MS"/>
              </a:rPr>
              <a:t>2</a:t>
            </a:r>
            <a:r>
              <a:rPr sz="1800" dirty="0">
                <a:latin typeface="Trebuchet MS"/>
                <a:cs typeface="Trebuchet MS"/>
              </a:rPr>
              <a:t>.</a:t>
            </a:r>
            <a:endParaRPr sz="1800">
              <a:latin typeface="Trebuchet MS"/>
              <a:cs typeface="Trebuchet MS"/>
            </a:endParaRPr>
          </a:p>
          <a:p>
            <a:pPr>
              <a:lnSpc>
                <a:spcPct val="100000"/>
              </a:lnSpc>
              <a:spcBef>
                <a:spcPts val="32"/>
              </a:spcBef>
            </a:pPr>
            <a:endParaRPr sz="1850">
              <a:latin typeface="Times New Roman"/>
              <a:cs typeface="Times New Roman"/>
            </a:endParaRPr>
          </a:p>
          <a:p>
            <a:pPr marL="12700" marR="140335">
              <a:lnSpc>
                <a:spcPct val="100000"/>
              </a:lnSpc>
            </a:pPr>
            <a:r>
              <a:rPr sz="1800" b="1" i="1" spc="-10" dirty="0">
                <a:latin typeface="Trebuchet MS"/>
                <a:cs typeface="Trebuchet MS"/>
              </a:rPr>
              <a:t>Not</a:t>
            </a:r>
            <a:r>
              <a:rPr sz="1800" b="1" i="1" dirty="0">
                <a:latin typeface="Trebuchet MS"/>
                <a:cs typeface="Trebuchet MS"/>
              </a:rPr>
              <a:t>e:</a:t>
            </a:r>
            <a:r>
              <a:rPr sz="1800" b="1" i="1" spc="-120" dirty="0">
                <a:latin typeface="Trebuchet MS"/>
                <a:cs typeface="Trebuchet MS"/>
              </a:rPr>
              <a:t> </a:t>
            </a:r>
            <a:r>
              <a:rPr sz="1800" spc="-15" dirty="0">
                <a:latin typeface="Trebuchet MS"/>
                <a:cs typeface="Trebuchet MS"/>
              </a:rPr>
              <a:t>A</a:t>
            </a:r>
            <a:r>
              <a:rPr sz="1800" dirty="0">
                <a:latin typeface="Trebuchet MS"/>
                <a:cs typeface="Trebuchet MS"/>
              </a:rPr>
              <a:t>n</a:t>
            </a:r>
            <a:r>
              <a:rPr sz="1800" spc="5" dirty="0">
                <a:latin typeface="Trebuchet MS"/>
                <a:cs typeface="Trebuchet MS"/>
              </a:rPr>
              <a:t> </a:t>
            </a:r>
            <a:r>
              <a:rPr sz="1800" spc="-5" dirty="0">
                <a:latin typeface="Trebuchet MS"/>
                <a:cs typeface="Trebuchet MS"/>
              </a:rPr>
              <a:t>u</a:t>
            </a:r>
            <a:r>
              <a:rPr sz="1800" spc="5" dirty="0">
                <a:latin typeface="Trebuchet MS"/>
                <a:cs typeface="Trebuchet MS"/>
              </a:rPr>
              <a:t>p</a:t>
            </a:r>
            <a:r>
              <a:rPr sz="1800" dirty="0">
                <a:latin typeface="Trebuchet MS"/>
                <a:cs typeface="Trebuchet MS"/>
              </a:rPr>
              <a:t>d</a:t>
            </a:r>
            <a:r>
              <a:rPr sz="1800" spc="-5" dirty="0">
                <a:latin typeface="Trebuchet MS"/>
                <a:cs typeface="Trebuchet MS"/>
              </a:rPr>
              <a:t>at</a:t>
            </a:r>
            <a:r>
              <a:rPr sz="1800" dirty="0">
                <a:latin typeface="Trebuchet MS"/>
                <a:cs typeface="Trebuchet MS"/>
              </a:rPr>
              <a:t>e</a:t>
            </a:r>
            <a:r>
              <a:rPr sz="1800" spc="-15" dirty="0">
                <a:latin typeface="Trebuchet MS"/>
                <a:cs typeface="Trebuchet MS"/>
              </a:rPr>
              <a:t> </a:t>
            </a:r>
            <a:r>
              <a:rPr sz="1800" spc="-5" dirty="0">
                <a:latin typeface="Trebuchet MS"/>
                <a:cs typeface="Trebuchet MS"/>
              </a:rPr>
              <a:t>u</a:t>
            </a:r>
            <a:r>
              <a:rPr sz="1800" spc="5" dirty="0">
                <a:latin typeface="Trebuchet MS"/>
                <a:cs typeface="Trebuchet MS"/>
              </a:rPr>
              <a:t>p</a:t>
            </a:r>
            <a:r>
              <a:rPr sz="1800" dirty="0">
                <a:latin typeface="Trebuchet MS"/>
                <a:cs typeface="Trebuchet MS"/>
              </a:rPr>
              <a:t>d</a:t>
            </a:r>
            <a:r>
              <a:rPr sz="1800" spc="-5" dirty="0">
                <a:latin typeface="Trebuchet MS"/>
                <a:cs typeface="Trebuchet MS"/>
              </a:rPr>
              <a:t>ate</a:t>
            </a:r>
            <a:r>
              <a:rPr sz="1800" dirty="0">
                <a:latin typeface="Trebuchet MS"/>
                <a:cs typeface="Trebuchet MS"/>
              </a:rPr>
              <a:t>s</a:t>
            </a:r>
            <a:r>
              <a:rPr sz="1800" spc="-10" dirty="0">
                <a:latin typeface="Trebuchet MS"/>
                <a:cs typeface="Trebuchet MS"/>
              </a:rPr>
              <a:t> </a:t>
            </a:r>
            <a:r>
              <a:rPr sz="1800" spc="-15" dirty="0">
                <a:latin typeface="Trebuchet MS"/>
                <a:cs typeface="Trebuchet MS"/>
              </a:rPr>
              <a:t>o</a:t>
            </a:r>
            <a:r>
              <a:rPr sz="1800" spc="-5" dirty="0">
                <a:latin typeface="Trebuchet MS"/>
                <a:cs typeface="Trebuchet MS"/>
              </a:rPr>
              <a:t>n</a:t>
            </a:r>
            <a:r>
              <a:rPr sz="1800" dirty="0">
                <a:latin typeface="Trebuchet MS"/>
                <a:cs typeface="Trebuchet MS"/>
              </a:rPr>
              <a:t>e</a:t>
            </a:r>
            <a:r>
              <a:rPr sz="1800" spc="10" dirty="0">
                <a:latin typeface="Trebuchet MS"/>
                <a:cs typeface="Trebuchet MS"/>
              </a:rPr>
              <a:t> </a:t>
            </a:r>
            <a:r>
              <a:rPr sz="1800" spc="-15" dirty="0">
                <a:latin typeface="Trebuchet MS"/>
                <a:cs typeface="Trebuchet MS"/>
              </a:rPr>
              <a:t>o</a:t>
            </a:r>
            <a:r>
              <a:rPr sz="1800" spc="-5" dirty="0">
                <a:latin typeface="Trebuchet MS"/>
                <a:cs typeface="Trebuchet MS"/>
              </a:rPr>
              <a:t>r </a:t>
            </a:r>
            <a:r>
              <a:rPr sz="1800" dirty="0">
                <a:latin typeface="Trebuchet MS"/>
                <a:cs typeface="Trebuchet MS"/>
              </a:rPr>
              <a:t>m</a:t>
            </a:r>
            <a:r>
              <a:rPr sz="1800" spc="-15" dirty="0">
                <a:latin typeface="Trebuchet MS"/>
                <a:cs typeface="Trebuchet MS"/>
              </a:rPr>
              <a:t>o</a:t>
            </a:r>
            <a:r>
              <a:rPr sz="1800" dirty="0">
                <a:latin typeface="Trebuchet MS"/>
                <a:cs typeface="Trebuchet MS"/>
              </a:rPr>
              <a:t>re</a:t>
            </a:r>
            <a:r>
              <a:rPr sz="1800" spc="5"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dirty="0">
                <a:latin typeface="Trebuchet MS"/>
                <a:cs typeface="Trebuchet MS"/>
              </a:rPr>
              <a:t>lumn </a:t>
            </a:r>
            <a:r>
              <a:rPr sz="1800" spc="-15" dirty="0">
                <a:latin typeface="Trebuchet MS"/>
                <a:cs typeface="Trebuchet MS"/>
              </a:rPr>
              <a:t>v</a:t>
            </a:r>
            <a:r>
              <a:rPr sz="1800" spc="-5" dirty="0">
                <a:latin typeface="Trebuchet MS"/>
                <a:cs typeface="Trebuchet MS"/>
              </a:rPr>
              <a:t>alue</a:t>
            </a:r>
            <a:r>
              <a:rPr sz="1800" dirty="0">
                <a:latin typeface="Trebuchet MS"/>
                <a:cs typeface="Trebuchet MS"/>
              </a:rPr>
              <a:t>s</a:t>
            </a:r>
            <a:r>
              <a:rPr sz="1800" spc="15" dirty="0">
                <a:latin typeface="Trebuchet MS"/>
                <a:cs typeface="Trebuchet MS"/>
              </a:rPr>
              <a:t> </a:t>
            </a:r>
            <a:r>
              <a:rPr sz="1800" spc="-10" dirty="0">
                <a:latin typeface="Trebuchet MS"/>
                <a:cs typeface="Trebuchet MS"/>
              </a:rPr>
              <a:t>f</a:t>
            </a:r>
            <a:r>
              <a:rPr sz="1800" spc="-15" dirty="0">
                <a:latin typeface="Trebuchet MS"/>
                <a:cs typeface="Trebuchet MS"/>
              </a:rPr>
              <a:t>o</a:t>
            </a:r>
            <a:r>
              <a:rPr sz="1800" spc="-5" dirty="0">
                <a:latin typeface="Trebuchet MS"/>
                <a:cs typeface="Trebuchet MS"/>
              </a:rPr>
              <a:t>r </a:t>
            </a:r>
            <a:r>
              <a:rPr sz="1800" dirty="0">
                <a:latin typeface="Trebuchet MS"/>
                <a:cs typeface="Trebuchet MS"/>
              </a:rPr>
              <a:t>a</a:t>
            </a:r>
            <a:r>
              <a:rPr sz="1800" spc="-5" dirty="0">
                <a:latin typeface="Trebuchet MS"/>
                <a:cs typeface="Trebuchet MS"/>
              </a:rPr>
              <a:t> </a:t>
            </a:r>
            <a:r>
              <a:rPr sz="1800" dirty="0">
                <a:latin typeface="Trebuchet MS"/>
                <a:cs typeface="Trebuchet MS"/>
              </a:rPr>
              <a:t>gi</a:t>
            </a:r>
            <a:r>
              <a:rPr sz="1800" spc="-15" dirty="0">
                <a:latin typeface="Trebuchet MS"/>
                <a:cs typeface="Trebuchet MS"/>
              </a:rPr>
              <a:t>v</a:t>
            </a:r>
            <a:r>
              <a:rPr sz="1800" spc="-5" dirty="0">
                <a:latin typeface="Trebuchet MS"/>
                <a:cs typeface="Trebuchet MS"/>
              </a:rPr>
              <a:t>e</a:t>
            </a:r>
            <a:r>
              <a:rPr sz="1800" dirty="0">
                <a:latin typeface="Trebuchet MS"/>
                <a:cs typeface="Trebuchet MS"/>
              </a:rPr>
              <a:t>n</a:t>
            </a:r>
            <a:r>
              <a:rPr sz="1800" spc="10" dirty="0">
                <a:latin typeface="Trebuchet MS"/>
                <a:cs typeface="Trebuchet MS"/>
              </a:rPr>
              <a:t> </a:t>
            </a:r>
            <a:r>
              <a:rPr sz="1800" spc="-5" dirty="0">
                <a:latin typeface="Trebuchet MS"/>
                <a:cs typeface="Trebuchet MS"/>
              </a:rPr>
              <a:t>r</a:t>
            </a:r>
            <a:r>
              <a:rPr sz="1800" spc="-20" dirty="0">
                <a:latin typeface="Trebuchet MS"/>
                <a:cs typeface="Trebuchet MS"/>
              </a:rPr>
              <a:t>o</a:t>
            </a:r>
            <a:r>
              <a:rPr sz="1800" dirty="0">
                <a:latin typeface="Trebuchet MS"/>
                <a:cs typeface="Trebuchet MS"/>
              </a:rPr>
              <a:t>w</a:t>
            </a:r>
            <a:r>
              <a:rPr sz="1800" spc="-5" dirty="0">
                <a:latin typeface="Trebuchet MS"/>
                <a:cs typeface="Trebuchet MS"/>
              </a:rPr>
              <a:t> t</a:t>
            </a:r>
            <a:r>
              <a:rPr sz="1800" dirty="0">
                <a:latin typeface="Trebuchet MS"/>
                <a:cs typeface="Trebuchet MS"/>
              </a:rPr>
              <a:t>o</a:t>
            </a:r>
            <a:r>
              <a:rPr sz="1800" spc="-10" dirty="0">
                <a:latin typeface="Trebuchet MS"/>
                <a:cs typeface="Trebuchet MS"/>
              </a:rPr>
              <a:t> t</a:t>
            </a:r>
            <a:r>
              <a:rPr sz="1800" spc="-5" dirty="0">
                <a:latin typeface="Trebuchet MS"/>
                <a:cs typeface="Trebuchet MS"/>
              </a:rPr>
              <a:t>he </a:t>
            </a:r>
            <a:r>
              <a:rPr sz="1800" dirty="0">
                <a:latin typeface="Trebuchet MS"/>
                <a:cs typeface="Trebuchet MS"/>
              </a:rPr>
              <a:t>Ca</a:t>
            </a:r>
            <a:r>
              <a:rPr sz="1800" spc="-5" dirty="0">
                <a:latin typeface="Trebuchet MS"/>
                <a:cs typeface="Trebuchet MS"/>
              </a:rPr>
              <a:t>s</a:t>
            </a:r>
            <a:r>
              <a:rPr sz="1800" dirty="0">
                <a:latin typeface="Trebuchet MS"/>
                <a:cs typeface="Trebuchet MS"/>
              </a:rPr>
              <a:t>sa</a:t>
            </a:r>
            <a:r>
              <a:rPr sz="1800" spc="-5" dirty="0">
                <a:latin typeface="Trebuchet MS"/>
                <a:cs typeface="Trebuchet MS"/>
              </a:rPr>
              <a:t>n</a:t>
            </a:r>
            <a:r>
              <a:rPr sz="1800" spc="5" dirty="0">
                <a:latin typeface="Trebuchet MS"/>
                <a:cs typeface="Trebuchet MS"/>
              </a:rPr>
              <a:t>d</a:t>
            </a:r>
            <a:r>
              <a:rPr sz="1800" dirty="0">
                <a:latin typeface="Trebuchet MS"/>
                <a:cs typeface="Trebuchet MS"/>
              </a:rPr>
              <a:t>ra</a:t>
            </a:r>
            <a:r>
              <a:rPr sz="1800" spc="-15" dirty="0">
                <a:latin typeface="Trebuchet MS"/>
                <a:cs typeface="Trebuchet MS"/>
              </a:rPr>
              <a:t> </a:t>
            </a:r>
            <a:r>
              <a:rPr sz="1800" spc="-5" dirty="0">
                <a:latin typeface="Trebuchet MS"/>
                <a:cs typeface="Trebuchet MS"/>
              </a:rPr>
              <a:t>ta</a:t>
            </a:r>
            <a:r>
              <a:rPr sz="1800" spc="5" dirty="0">
                <a:latin typeface="Trebuchet MS"/>
                <a:cs typeface="Trebuchet MS"/>
              </a:rPr>
              <a:t>b</a:t>
            </a:r>
            <a:r>
              <a:rPr sz="1800" dirty="0">
                <a:latin typeface="Trebuchet MS"/>
                <a:cs typeface="Trebuchet MS"/>
              </a:rPr>
              <a:t>le.</a:t>
            </a:r>
            <a:r>
              <a:rPr sz="1800" spc="-5" dirty="0">
                <a:latin typeface="Trebuchet MS"/>
                <a:cs typeface="Trebuchet MS"/>
              </a:rPr>
              <a:t> </a:t>
            </a:r>
            <a:r>
              <a:rPr sz="1800" dirty="0">
                <a:latin typeface="Trebuchet MS"/>
                <a:cs typeface="Trebuchet MS"/>
              </a:rPr>
              <a:t>It</a:t>
            </a:r>
            <a:r>
              <a:rPr sz="1800" spc="-20" dirty="0">
                <a:latin typeface="Trebuchet MS"/>
                <a:cs typeface="Trebuchet MS"/>
              </a:rPr>
              <a:t> </a:t>
            </a:r>
            <a:r>
              <a:rPr sz="1800" spc="5" dirty="0">
                <a:latin typeface="Trebuchet MS"/>
                <a:cs typeface="Trebuchet MS"/>
              </a:rPr>
              <a:t>d</a:t>
            </a:r>
            <a:r>
              <a:rPr sz="1800" spc="-5" dirty="0">
                <a:latin typeface="Trebuchet MS"/>
                <a:cs typeface="Trebuchet MS"/>
              </a:rPr>
              <a:t>oes</a:t>
            </a:r>
            <a:r>
              <a:rPr sz="1800" spc="-10" dirty="0">
                <a:latin typeface="Trebuchet MS"/>
                <a:cs typeface="Trebuchet MS"/>
              </a:rPr>
              <a:t> </a:t>
            </a:r>
            <a:r>
              <a:rPr sz="1800" spc="-5" dirty="0">
                <a:latin typeface="Trebuchet MS"/>
                <a:cs typeface="Trebuchet MS"/>
              </a:rPr>
              <a:t>no</a:t>
            </a:r>
            <a:r>
              <a:rPr sz="1800" dirty="0">
                <a:latin typeface="Trebuchet MS"/>
                <a:cs typeface="Trebuchet MS"/>
              </a:rPr>
              <a:t>t</a:t>
            </a:r>
            <a:r>
              <a:rPr sz="1800" spc="5" dirty="0">
                <a:latin typeface="Trebuchet MS"/>
                <a:cs typeface="Trebuchet MS"/>
              </a:rPr>
              <a:t> </a:t>
            </a:r>
            <a:r>
              <a:rPr sz="1800" dirty="0">
                <a:latin typeface="Trebuchet MS"/>
                <a:cs typeface="Trebuchet MS"/>
              </a:rPr>
              <a:t>return</a:t>
            </a:r>
            <a:r>
              <a:rPr sz="1800" spc="20" dirty="0">
                <a:latin typeface="Trebuchet MS"/>
                <a:cs typeface="Trebuchet MS"/>
              </a:rPr>
              <a:t> </a:t>
            </a:r>
            <a:r>
              <a:rPr sz="1800" dirty="0">
                <a:latin typeface="Trebuchet MS"/>
                <a:cs typeface="Trebuchet MS"/>
              </a:rPr>
              <a:t>a</a:t>
            </a:r>
            <a:r>
              <a:rPr sz="1800" spc="-5" dirty="0">
                <a:latin typeface="Trebuchet MS"/>
                <a:cs typeface="Trebuchet MS"/>
              </a:rPr>
              <a:t>n</a:t>
            </a:r>
            <a:r>
              <a:rPr sz="1800" spc="5" dirty="0">
                <a:latin typeface="Trebuchet MS"/>
                <a:cs typeface="Trebuchet MS"/>
              </a:rPr>
              <a:t>y</a:t>
            </a:r>
            <a:r>
              <a:rPr sz="1800" spc="-5" dirty="0">
                <a:latin typeface="Trebuchet MS"/>
                <a:cs typeface="Trebuchet MS"/>
              </a:rPr>
              <a:t>thi</a:t>
            </a:r>
            <a:r>
              <a:rPr sz="1800" spc="5" dirty="0">
                <a:latin typeface="Trebuchet MS"/>
                <a:cs typeface="Trebuchet MS"/>
              </a:rPr>
              <a:t>n</a:t>
            </a:r>
            <a:r>
              <a:rPr sz="1800" dirty="0">
                <a:latin typeface="Trebuchet MS"/>
                <a:cs typeface="Trebuchet MS"/>
              </a:rPr>
              <a:t>g.</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9"/>
              </a:spcBef>
            </a:pPr>
            <a:endParaRPr sz="1950">
              <a:latin typeface="Times New Roman"/>
              <a:cs typeface="Times New Roman"/>
            </a:endParaRPr>
          </a:p>
          <a:p>
            <a:pPr marL="12700">
              <a:lnSpc>
                <a:spcPct val="100000"/>
              </a:lnSpc>
              <a:tabLst>
                <a:tab pos="2413000" algn="l"/>
                <a:tab pos="5771515" algn="l"/>
              </a:tabLst>
            </a:pPr>
            <a:r>
              <a:rPr sz="1800" b="1" spc="-5" dirty="0">
                <a:latin typeface="Trebuchet MS"/>
                <a:cs typeface="Trebuchet MS"/>
              </a:rPr>
              <a:t>UPD</a:t>
            </a:r>
            <a:r>
              <a:rPr sz="1800" b="1" spc="-170" dirty="0">
                <a:latin typeface="Trebuchet MS"/>
                <a:cs typeface="Trebuchet MS"/>
              </a:rPr>
              <a:t>A</a:t>
            </a:r>
            <a:r>
              <a:rPr sz="1800" b="1" spc="-5" dirty="0">
                <a:latin typeface="Trebuchet MS"/>
                <a:cs typeface="Trebuchet MS"/>
              </a:rPr>
              <a:t>TE</a:t>
            </a:r>
            <a:r>
              <a:rPr sz="1800" b="1" dirty="0">
                <a:latin typeface="Trebuchet MS"/>
                <a:cs typeface="Trebuchet MS"/>
              </a:rPr>
              <a:t> student_in</a:t>
            </a:r>
            <a:r>
              <a:rPr sz="1800" b="1" spc="-10" dirty="0">
                <a:latin typeface="Trebuchet MS"/>
                <a:cs typeface="Trebuchet MS"/>
              </a:rPr>
              <a:t>f</a:t>
            </a:r>
            <a:r>
              <a:rPr sz="1800" b="1" spc="-5" dirty="0">
                <a:latin typeface="Trebuchet MS"/>
                <a:cs typeface="Trebuchet MS"/>
              </a:rPr>
              <a:t>o</a:t>
            </a:r>
            <a:r>
              <a:rPr sz="1800" b="1" dirty="0">
                <a:latin typeface="Trebuchet MS"/>
                <a:cs typeface="Trebuchet MS"/>
              </a:rPr>
              <a:t>	</a:t>
            </a:r>
            <a:r>
              <a:rPr sz="1800" b="1" spc="-5" dirty="0">
                <a:latin typeface="Trebuchet MS"/>
                <a:cs typeface="Trebuchet MS"/>
              </a:rPr>
              <a:t>SE</a:t>
            </a:r>
            <a:r>
              <a:rPr sz="1800" b="1" dirty="0">
                <a:latin typeface="Trebuchet MS"/>
                <a:cs typeface="Trebuchet MS"/>
              </a:rPr>
              <a:t>T</a:t>
            </a:r>
            <a:r>
              <a:rPr sz="1800" b="1" spc="-35" dirty="0">
                <a:latin typeface="Trebuchet MS"/>
                <a:cs typeface="Trebuchet MS"/>
              </a:rPr>
              <a:t> </a:t>
            </a:r>
            <a:r>
              <a:rPr sz="1800" b="1" spc="-5" dirty="0">
                <a:latin typeface="Trebuchet MS"/>
                <a:cs typeface="Trebuchet MS"/>
              </a:rPr>
              <a:t>StudNam</a:t>
            </a:r>
            <a:r>
              <a:rPr sz="1800" b="1" dirty="0">
                <a:latin typeface="Trebuchet MS"/>
                <a:cs typeface="Trebuchet MS"/>
              </a:rPr>
              <a:t>e</a:t>
            </a:r>
            <a:r>
              <a:rPr sz="1800" b="1" spc="10" dirty="0">
                <a:latin typeface="Trebuchet MS"/>
                <a:cs typeface="Trebuchet MS"/>
              </a:rPr>
              <a:t> </a:t>
            </a:r>
            <a:r>
              <a:rPr sz="1800" b="1" spc="-5" dirty="0">
                <a:latin typeface="Trebuchet MS"/>
                <a:cs typeface="Trebuchet MS"/>
              </a:rPr>
              <a:t>=</a:t>
            </a:r>
            <a:r>
              <a:rPr sz="1800" b="1" spc="-15" dirty="0">
                <a:latin typeface="Trebuchet MS"/>
                <a:cs typeface="Trebuchet MS"/>
              </a:rPr>
              <a:t> </a:t>
            </a:r>
            <a:r>
              <a:rPr sz="1800" b="1" spc="-5" dirty="0">
                <a:latin typeface="Trebuchet MS"/>
                <a:cs typeface="Trebuchet MS"/>
              </a:rPr>
              <a:t>'</a:t>
            </a:r>
            <a:r>
              <a:rPr sz="1800" b="1" spc="-10" dirty="0">
                <a:latin typeface="Trebuchet MS"/>
                <a:cs typeface="Trebuchet MS"/>
              </a:rPr>
              <a:t>D</a:t>
            </a:r>
            <a:r>
              <a:rPr sz="1800" b="1" dirty="0">
                <a:latin typeface="Trebuchet MS"/>
                <a:cs typeface="Trebuchet MS"/>
              </a:rPr>
              <a:t>a</a:t>
            </a:r>
            <a:r>
              <a:rPr sz="1800" b="1" spc="55" dirty="0">
                <a:latin typeface="Trebuchet MS"/>
                <a:cs typeface="Trebuchet MS"/>
              </a:rPr>
              <a:t>v</a:t>
            </a:r>
            <a:r>
              <a:rPr sz="1800" b="1" spc="-5" dirty="0">
                <a:latin typeface="Trebuchet MS"/>
                <a:cs typeface="Trebuchet MS"/>
              </a:rPr>
              <a:t>id</a:t>
            </a:r>
            <a:r>
              <a:rPr sz="1800" b="1" spc="10" dirty="0">
                <a:latin typeface="Trebuchet MS"/>
                <a:cs typeface="Trebuchet MS"/>
              </a:rPr>
              <a:t> </a:t>
            </a:r>
            <a:r>
              <a:rPr sz="1800" b="1" spc="-5" dirty="0">
                <a:latin typeface="Trebuchet MS"/>
                <a:cs typeface="Trebuchet MS"/>
              </a:rPr>
              <a:t>Sheen</a:t>
            </a:r>
            <a:r>
              <a:rPr sz="1800" b="1" dirty="0">
                <a:latin typeface="Trebuchet MS"/>
                <a:cs typeface="Trebuchet MS"/>
              </a:rPr>
              <a:t>'	</a:t>
            </a:r>
            <a:r>
              <a:rPr sz="1800" b="1" spc="-5" dirty="0">
                <a:latin typeface="Trebuchet MS"/>
                <a:cs typeface="Trebuchet MS"/>
              </a:rPr>
              <a:t>W</a:t>
            </a:r>
            <a:r>
              <a:rPr sz="1800" b="1" dirty="0">
                <a:latin typeface="Trebuchet MS"/>
                <a:cs typeface="Trebuchet MS"/>
              </a:rPr>
              <a:t>H</a:t>
            </a:r>
            <a:r>
              <a:rPr sz="1800" b="1" spc="-5" dirty="0">
                <a:latin typeface="Trebuchet MS"/>
                <a:cs typeface="Trebuchet MS"/>
              </a:rPr>
              <a:t>ERE</a:t>
            </a:r>
            <a:r>
              <a:rPr sz="1800" b="1" spc="-10" dirty="0">
                <a:latin typeface="Trebuchet MS"/>
                <a:cs typeface="Trebuchet MS"/>
              </a:rPr>
              <a:t> </a:t>
            </a:r>
            <a:r>
              <a:rPr sz="1800" b="1" spc="-5" dirty="0">
                <a:latin typeface="Trebuchet MS"/>
                <a:cs typeface="Trebuchet MS"/>
              </a:rPr>
              <a:t>Rol</a:t>
            </a:r>
            <a:r>
              <a:rPr sz="1800" b="1" spc="-15" dirty="0">
                <a:latin typeface="Trebuchet MS"/>
                <a:cs typeface="Trebuchet MS"/>
              </a:rPr>
              <a:t>l</a:t>
            </a:r>
            <a:r>
              <a:rPr sz="1800" b="1" spc="-5" dirty="0">
                <a:latin typeface="Trebuchet MS"/>
                <a:cs typeface="Trebuchet MS"/>
              </a:rPr>
              <a:t>N</a:t>
            </a:r>
            <a:r>
              <a:rPr sz="1800" b="1" dirty="0">
                <a:latin typeface="Trebuchet MS"/>
                <a:cs typeface="Trebuchet MS"/>
              </a:rPr>
              <a:t>o</a:t>
            </a:r>
            <a:r>
              <a:rPr sz="1800" b="1" spc="-25" dirty="0">
                <a:latin typeface="Trebuchet MS"/>
                <a:cs typeface="Trebuchet MS"/>
              </a:rPr>
              <a:t> </a:t>
            </a:r>
            <a:r>
              <a:rPr sz="1800" b="1" spc="-5" dirty="0">
                <a:latin typeface="Trebuchet MS"/>
                <a:cs typeface="Trebuchet MS"/>
              </a:rPr>
              <a:t>=</a:t>
            </a:r>
            <a:r>
              <a:rPr sz="1800" b="1" spc="-15" dirty="0">
                <a:latin typeface="Trebuchet MS"/>
                <a:cs typeface="Trebuchet MS"/>
              </a:rPr>
              <a:t> </a:t>
            </a:r>
            <a:r>
              <a:rPr sz="1800" b="1" dirty="0">
                <a:latin typeface="Trebuchet MS"/>
                <a:cs typeface="Trebuchet MS"/>
              </a:rPr>
              <a:t>2;</a:t>
            </a:r>
            <a:endParaRPr sz="1800">
              <a:latin typeface="Trebuchet MS"/>
              <a:cs typeface="Trebuchet M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86080">
              <a:lnSpc>
                <a:spcPct val="100000"/>
              </a:lnSpc>
            </a:pPr>
            <a:r>
              <a:rPr spc="-5" dirty="0"/>
              <a:t>CRUD</a:t>
            </a:r>
            <a:r>
              <a:rPr spc="-10" dirty="0"/>
              <a:t> </a:t>
            </a:r>
            <a:r>
              <a:rPr dirty="0">
                <a:latin typeface="Trebuchet MS"/>
                <a:cs typeface="Trebuchet MS"/>
              </a:rPr>
              <a:t>– </a:t>
            </a:r>
            <a:r>
              <a:rPr spc="-5" dirty="0"/>
              <a:t>Delete</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874572" y="1835150"/>
            <a:ext cx="8018780" cy="1931670"/>
          </a:xfrm>
          <a:prstGeom prst="rect">
            <a:avLst/>
          </a:prstGeom>
        </p:spPr>
        <p:txBody>
          <a:bodyPr vert="horz" wrap="square" lIns="0" tIns="0" rIns="0" bIns="0" rtlCol="0">
            <a:spAutoFit/>
          </a:bodyPr>
          <a:lstStyle/>
          <a:p>
            <a:pPr marL="12700" marR="231775">
              <a:lnSpc>
                <a:spcPct val="100000"/>
              </a:lnSpc>
            </a:pPr>
            <a:r>
              <a:rPr sz="1800" spc="-235" dirty="0">
                <a:latin typeface="Trebuchet MS"/>
                <a:cs typeface="Trebuchet MS"/>
              </a:rPr>
              <a:t>T</a:t>
            </a:r>
            <a:r>
              <a:rPr sz="1800" spc="-5" dirty="0">
                <a:latin typeface="Trebuchet MS"/>
                <a:cs typeface="Trebuchet MS"/>
              </a:rPr>
              <a:t>o</a:t>
            </a:r>
            <a:r>
              <a:rPr sz="1800" dirty="0">
                <a:latin typeface="Trebuchet MS"/>
                <a:cs typeface="Trebuchet MS"/>
              </a:rPr>
              <a:t> delete the</a:t>
            </a:r>
            <a:r>
              <a:rPr sz="1800" spc="5" dirty="0">
                <a:latin typeface="Trebuchet MS"/>
                <a:cs typeface="Trebuchet MS"/>
              </a:rPr>
              <a:t> </a:t>
            </a:r>
            <a:r>
              <a:rPr sz="1800" dirty="0">
                <a:latin typeface="Trebuchet MS"/>
                <a:cs typeface="Trebuchet MS"/>
              </a:rPr>
              <a:t>c</a:t>
            </a:r>
            <a:r>
              <a:rPr sz="1800" spc="-10" dirty="0">
                <a:latin typeface="Trebuchet MS"/>
                <a:cs typeface="Trebuchet MS"/>
              </a:rPr>
              <a:t>o</a:t>
            </a:r>
            <a:r>
              <a:rPr sz="1800" dirty="0">
                <a:latin typeface="Trebuchet MS"/>
                <a:cs typeface="Trebuchet MS"/>
              </a:rPr>
              <a:t>lumn </a:t>
            </a:r>
            <a:r>
              <a:rPr sz="1800" spc="5" dirty="0">
                <a:latin typeface="Trebuchet MS"/>
                <a:cs typeface="Trebuchet MS"/>
              </a:rPr>
              <a:t>“</a:t>
            </a:r>
            <a:r>
              <a:rPr sz="1800" spc="-5" dirty="0">
                <a:latin typeface="Trebuchet MS"/>
                <a:cs typeface="Trebuchet MS"/>
              </a:rPr>
              <a:t>La</a:t>
            </a:r>
            <a:r>
              <a:rPr sz="1800" spc="5" dirty="0">
                <a:latin typeface="Trebuchet MS"/>
                <a:cs typeface="Trebuchet MS"/>
              </a:rPr>
              <a:t>s</a:t>
            </a:r>
            <a:r>
              <a:rPr sz="1800" spc="-5" dirty="0">
                <a:latin typeface="Trebuchet MS"/>
                <a:cs typeface="Trebuchet MS"/>
              </a:rPr>
              <a:t>t</a:t>
            </a:r>
            <a:r>
              <a:rPr sz="1800" spc="-10" dirty="0">
                <a:latin typeface="Trebuchet MS"/>
                <a:cs typeface="Trebuchet MS"/>
              </a:rPr>
              <a:t>E</a:t>
            </a:r>
            <a:r>
              <a:rPr sz="1800" dirty="0">
                <a:latin typeface="Trebuchet MS"/>
                <a:cs typeface="Trebuchet MS"/>
              </a:rPr>
              <a:t>xam</a:t>
            </a:r>
            <a:r>
              <a:rPr sz="1800" spc="-90" dirty="0">
                <a:latin typeface="Trebuchet MS"/>
                <a:cs typeface="Trebuchet MS"/>
              </a:rPr>
              <a:t>P</a:t>
            </a:r>
            <a:r>
              <a:rPr sz="1800" spc="-5" dirty="0">
                <a:latin typeface="Trebuchet MS"/>
                <a:cs typeface="Trebuchet MS"/>
              </a:rPr>
              <a:t>ercen</a:t>
            </a:r>
            <a:r>
              <a:rPr sz="1800" dirty="0">
                <a:latin typeface="Trebuchet MS"/>
                <a:cs typeface="Trebuchet MS"/>
              </a:rPr>
              <a:t>t”</a:t>
            </a:r>
            <a:r>
              <a:rPr sz="1800" spc="10" dirty="0">
                <a:latin typeface="Trebuchet MS"/>
                <a:cs typeface="Trebuchet MS"/>
              </a:rPr>
              <a:t> </a:t>
            </a:r>
            <a:r>
              <a:rPr sz="1800" spc="-10" dirty="0">
                <a:latin typeface="Trebuchet MS"/>
                <a:cs typeface="Trebuchet MS"/>
              </a:rPr>
              <a:t>f</a:t>
            </a:r>
            <a:r>
              <a:rPr sz="1800" dirty="0">
                <a:latin typeface="Trebuchet MS"/>
                <a:cs typeface="Trebuchet MS"/>
              </a:rPr>
              <a:t>r</a:t>
            </a:r>
            <a:r>
              <a:rPr sz="1800" spc="-15" dirty="0">
                <a:latin typeface="Trebuchet MS"/>
                <a:cs typeface="Trebuchet MS"/>
              </a:rPr>
              <a:t>o</a:t>
            </a:r>
            <a:r>
              <a:rPr sz="1800" dirty="0">
                <a:latin typeface="Trebuchet MS"/>
                <a:cs typeface="Trebuchet MS"/>
              </a:rPr>
              <a:t>m</a:t>
            </a:r>
            <a:r>
              <a:rPr sz="1800" spc="10" dirty="0">
                <a:latin typeface="Trebuchet MS"/>
                <a:cs typeface="Trebuchet MS"/>
              </a:rPr>
              <a:t> </a:t>
            </a:r>
            <a:r>
              <a:rPr sz="1800" dirty="0">
                <a:latin typeface="Trebuchet MS"/>
                <a:cs typeface="Trebuchet MS"/>
              </a:rPr>
              <a:t>the</a:t>
            </a:r>
            <a:r>
              <a:rPr sz="1800" spc="5" dirty="0">
                <a:latin typeface="Trebuchet MS"/>
                <a:cs typeface="Trebuchet MS"/>
              </a:rPr>
              <a:t> </a:t>
            </a:r>
            <a:r>
              <a:rPr sz="1800" spc="15" dirty="0">
                <a:latin typeface="Trebuchet MS"/>
                <a:cs typeface="Trebuchet MS"/>
              </a:rPr>
              <a:t>“</a:t>
            </a:r>
            <a:r>
              <a:rPr sz="1800" dirty="0">
                <a:latin typeface="Trebuchet MS"/>
                <a:cs typeface="Trebuchet MS"/>
              </a:rPr>
              <a:t>stude</a:t>
            </a:r>
            <a:r>
              <a:rPr sz="1800" spc="-5" dirty="0">
                <a:latin typeface="Trebuchet MS"/>
                <a:cs typeface="Trebuchet MS"/>
              </a:rPr>
              <a:t>nt_i</a:t>
            </a:r>
            <a:r>
              <a:rPr sz="1800" dirty="0">
                <a:latin typeface="Trebuchet MS"/>
                <a:cs typeface="Trebuchet MS"/>
              </a:rPr>
              <a:t>n</a:t>
            </a:r>
            <a:r>
              <a:rPr sz="1800" spc="-10" dirty="0">
                <a:latin typeface="Trebuchet MS"/>
                <a:cs typeface="Trebuchet MS"/>
              </a:rPr>
              <a:t>fo</a:t>
            </a:r>
            <a:r>
              <a:rPr sz="1800" dirty="0">
                <a:latin typeface="Trebuchet MS"/>
                <a:cs typeface="Trebuchet MS"/>
              </a:rPr>
              <a:t>”</a:t>
            </a:r>
            <a:r>
              <a:rPr sz="1800" spc="10" dirty="0">
                <a:latin typeface="Trebuchet MS"/>
                <a:cs typeface="Trebuchet MS"/>
              </a:rPr>
              <a:t> </a:t>
            </a:r>
            <a:r>
              <a:rPr sz="1800" dirty="0">
                <a:latin typeface="Trebuchet MS"/>
                <a:cs typeface="Trebuchet MS"/>
              </a:rPr>
              <a:t>table</a:t>
            </a:r>
            <a:r>
              <a:rPr sz="1800" spc="-15" dirty="0">
                <a:latin typeface="Trebuchet MS"/>
                <a:cs typeface="Trebuchet MS"/>
              </a:rPr>
              <a:t> </a:t>
            </a:r>
            <a:r>
              <a:rPr sz="1800" spc="-10" dirty="0">
                <a:latin typeface="Trebuchet MS"/>
                <a:cs typeface="Trebuchet MS"/>
              </a:rPr>
              <a:t>fo</a:t>
            </a:r>
            <a:r>
              <a:rPr sz="1800" dirty="0">
                <a:latin typeface="Trebuchet MS"/>
                <a:cs typeface="Trebuchet MS"/>
              </a:rPr>
              <a:t>r </a:t>
            </a:r>
            <a:r>
              <a:rPr sz="1800" spc="-5" dirty="0">
                <a:latin typeface="Trebuchet MS"/>
                <a:cs typeface="Trebuchet MS"/>
              </a:rPr>
              <a:t>th</a:t>
            </a:r>
            <a:r>
              <a:rPr sz="1800" dirty="0">
                <a:latin typeface="Trebuchet MS"/>
                <a:cs typeface="Trebuchet MS"/>
              </a:rPr>
              <a:t>e</a:t>
            </a:r>
            <a:r>
              <a:rPr sz="1800" spc="10" dirty="0">
                <a:latin typeface="Trebuchet MS"/>
                <a:cs typeface="Trebuchet MS"/>
              </a:rPr>
              <a:t> </a:t>
            </a:r>
            <a:r>
              <a:rPr sz="1800" spc="-5" dirty="0">
                <a:latin typeface="Trebuchet MS"/>
                <a:cs typeface="Trebuchet MS"/>
              </a:rPr>
              <a:t>record</a:t>
            </a:r>
            <a:r>
              <a:rPr sz="1800" spc="-10" dirty="0">
                <a:latin typeface="Trebuchet MS"/>
                <a:cs typeface="Trebuchet MS"/>
              </a:rPr>
              <a:t> </a:t>
            </a:r>
            <a:r>
              <a:rPr sz="1800" spc="5" dirty="0">
                <a:latin typeface="Trebuchet MS"/>
                <a:cs typeface="Trebuchet MS"/>
              </a:rPr>
              <a:t>w</a:t>
            </a:r>
            <a:r>
              <a:rPr sz="1800" spc="-5" dirty="0">
                <a:latin typeface="Trebuchet MS"/>
                <a:cs typeface="Trebuchet MS"/>
              </a:rPr>
              <a:t>h</a:t>
            </a:r>
            <a:r>
              <a:rPr sz="1800" spc="5" dirty="0">
                <a:latin typeface="Trebuchet MS"/>
                <a:cs typeface="Trebuchet MS"/>
              </a:rPr>
              <a:t>e</a:t>
            </a:r>
            <a:r>
              <a:rPr sz="1800" dirty="0">
                <a:latin typeface="Trebuchet MS"/>
                <a:cs typeface="Trebuchet MS"/>
              </a:rPr>
              <a:t>re</a:t>
            </a:r>
            <a:r>
              <a:rPr sz="1800" spc="-5" dirty="0">
                <a:latin typeface="Trebuchet MS"/>
                <a:cs typeface="Trebuchet MS"/>
              </a:rPr>
              <a:t> th</a:t>
            </a:r>
            <a:r>
              <a:rPr sz="1800" dirty="0">
                <a:latin typeface="Trebuchet MS"/>
                <a:cs typeface="Trebuchet MS"/>
              </a:rPr>
              <a:t>e</a:t>
            </a:r>
            <a:r>
              <a:rPr sz="1800" spc="-15" dirty="0">
                <a:latin typeface="Trebuchet MS"/>
                <a:cs typeface="Trebuchet MS"/>
              </a:rPr>
              <a:t> </a:t>
            </a:r>
            <a:r>
              <a:rPr sz="1800" spc="-80" dirty="0">
                <a:latin typeface="Trebuchet MS"/>
                <a:cs typeface="Trebuchet MS"/>
              </a:rPr>
              <a:t>R</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10" dirty="0">
                <a:latin typeface="Trebuchet MS"/>
                <a:cs typeface="Trebuchet MS"/>
              </a:rPr>
              <a:t>N</a:t>
            </a:r>
            <a:r>
              <a:rPr sz="1800" spc="-5" dirty="0">
                <a:latin typeface="Trebuchet MS"/>
                <a:cs typeface="Trebuchet MS"/>
              </a:rPr>
              <a:t>o </a:t>
            </a:r>
            <a:r>
              <a:rPr sz="1800" dirty="0">
                <a:latin typeface="Trebuchet MS"/>
                <a:cs typeface="Trebuchet MS"/>
              </a:rPr>
              <a:t>=</a:t>
            </a:r>
            <a:r>
              <a:rPr sz="1800" spc="-5" dirty="0">
                <a:latin typeface="Trebuchet MS"/>
                <a:cs typeface="Trebuchet MS"/>
              </a:rPr>
              <a:t> </a:t>
            </a:r>
            <a:r>
              <a:rPr sz="1800" dirty="0">
                <a:latin typeface="Trebuchet MS"/>
                <a:cs typeface="Trebuchet MS"/>
              </a:rPr>
              <a:t>2.</a:t>
            </a:r>
            <a:endParaRPr sz="1800">
              <a:latin typeface="Trebuchet MS"/>
              <a:cs typeface="Trebuchet MS"/>
            </a:endParaRPr>
          </a:p>
          <a:p>
            <a:pPr>
              <a:lnSpc>
                <a:spcPct val="100000"/>
              </a:lnSpc>
              <a:spcBef>
                <a:spcPts val="32"/>
              </a:spcBef>
            </a:pPr>
            <a:endParaRPr sz="1850">
              <a:latin typeface="Times New Roman"/>
              <a:cs typeface="Times New Roman"/>
            </a:endParaRPr>
          </a:p>
          <a:p>
            <a:pPr marL="12700">
              <a:lnSpc>
                <a:spcPct val="100000"/>
              </a:lnSpc>
              <a:tabLst>
                <a:tab pos="927100" algn="l"/>
              </a:tabLst>
            </a:pPr>
            <a:r>
              <a:rPr sz="1800" b="1" i="1" spc="-10" dirty="0">
                <a:latin typeface="Trebuchet MS"/>
                <a:cs typeface="Trebuchet MS"/>
              </a:rPr>
              <a:t>Not</a:t>
            </a:r>
            <a:r>
              <a:rPr sz="1800" b="1" i="1" spc="-5" dirty="0">
                <a:latin typeface="Trebuchet MS"/>
                <a:cs typeface="Trebuchet MS"/>
              </a:rPr>
              <a:t>e</a:t>
            </a:r>
            <a:r>
              <a:rPr sz="1800" b="1" i="1" dirty="0">
                <a:latin typeface="Trebuchet MS"/>
                <a:cs typeface="Trebuchet MS"/>
              </a:rPr>
              <a:t>:	</a:t>
            </a:r>
            <a:r>
              <a:rPr sz="1800" spc="-5" dirty="0">
                <a:latin typeface="Trebuchet MS"/>
                <a:cs typeface="Trebuchet MS"/>
              </a:rPr>
              <a:t>Delet</a:t>
            </a:r>
            <a:r>
              <a:rPr sz="1800" dirty="0">
                <a:latin typeface="Trebuchet MS"/>
                <a:cs typeface="Trebuchet MS"/>
              </a:rPr>
              <a:t>e state</a:t>
            </a:r>
            <a:r>
              <a:rPr sz="1800" spc="-5" dirty="0">
                <a:latin typeface="Trebuchet MS"/>
                <a:cs typeface="Trebuchet MS"/>
              </a:rPr>
              <a:t>men</a:t>
            </a:r>
            <a:r>
              <a:rPr sz="1800" dirty="0">
                <a:latin typeface="Trebuchet MS"/>
                <a:cs typeface="Trebuchet MS"/>
              </a:rPr>
              <a:t>t</a:t>
            </a:r>
            <a:r>
              <a:rPr sz="1800" spc="20" dirty="0">
                <a:latin typeface="Trebuchet MS"/>
                <a:cs typeface="Trebuchet MS"/>
              </a:rPr>
              <a:t> </a:t>
            </a:r>
            <a:r>
              <a:rPr sz="1800" spc="-5" dirty="0">
                <a:latin typeface="Trebuchet MS"/>
                <a:cs typeface="Trebuchet MS"/>
              </a:rPr>
              <a:t>remo</a:t>
            </a:r>
            <a:r>
              <a:rPr sz="1800" spc="-15" dirty="0">
                <a:latin typeface="Trebuchet MS"/>
                <a:cs typeface="Trebuchet MS"/>
              </a:rPr>
              <a:t>v</a:t>
            </a:r>
            <a:r>
              <a:rPr sz="1800" spc="-5" dirty="0">
                <a:latin typeface="Trebuchet MS"/>
                <a:cs typeface="Trebuchet MS"/>
              </a:rPr>
              <a:t>e</a:t>
            </a:r>
            <a:r>
              <a:rPr sz="1800" dirty="0">
                <a:latin typeface="Trebuchet MS"/>
                <a:cs typeface="Trebuchet MS"/>
              </a:rPr>
              <a:t>s</a:t>
            </a:r>
            <a:r>
              <a:rPr sz="1800" spc="10" dirty="0">
                <a:latin typeface="Trebuchet MS"/>
                <a:cs typeface="Trebuchet MS"/>
              </a:rPr>
              <a:t> </a:t>
            </a:r>
            <a:r>
              <a:rPr sz="1800" spc="-15" dirty="0">
                <a:latin typeface="Trebuchet MS"/>
                <a:cs typeface="Trebuchet MS"/>
              </a:rPr>
              <a:t>o</a:t>
            </a:r>
            <a:r>
              <a:rPr sz="1800" spc="-5" dirty="0">
                <a:latin typeface="Trebuchet MS"/>
                <a:cs typeface="Trebuchet MS"/>
              </a:rPr>
              <a:t>n</a:t>
            </a:r>
            <a:r>
              <a:rPr sz="1800" dirty="0">
                <a:latin typeface="Trebuchet MS"/>
                <a:cs typeface="Trebuchet MS"/>
              </a:rPr>
              <a:t>e</a:t>
            </a:r>
            <a:r>
              <a:rPr sz="1800" spc="10" dirty="0">
                <a:latin typeface="Trebuchet MS"/>
                <a:cs typeface="Trebuchet MS"/>
              </a:rPr>
              <a:t> </a:t>
            </a:r>
            <a:r>
              <a:rPr sz="1800" spc="-15" dirty="0">
                <a:latin typeface="Trebuchet MS"/>
                <a:cs typeface="Trebuchet MS"/>
              </a:rPr>
              <a:t>o</a:t>
            </a:r>
            <a:r>
              <a:rPr sz="1800" spc="-5" dirty="0">
                <a:latin typeface="Trebuchet MS"/>
                <a:cs typeface="Trebuchet MS"/>
              </a:rPr>
              <a:t>r </a:t>
            </a:r>
            <a:r>
              <a:rPr sz="1800" dirty="0">
                <a:latin typeface="Trebuchet MS"/>
                <a:cs typeface="Trebuchet MS"/>
              </a:rPr>
              <a:t>m</a:t>
            </a:r>
            <a:r>
              <a:rPr sz="1800" spc="-15" dirty="0">
                <a:latin typeface="Trebuchet MS"/>
                <a:cs typeface="Trebuchet MS"/>
              </a:rPr>
              <a:t>o</a:t>
            </a:r>
            <a:r>
              <a:rPr sz="1800" dirty="0">
                <a:latin typeface="Trebuchet MS"/>
                <a:cs typeface="Trebuchet MS"/>
              </a:rPr>
              <a:t>re</a:t>
            </a:r>
            <a:r>
              <a:rPr sz="1800" spc="5"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dirty="0">
                <a:latin typeface="Trebuchet MS"/>
                <a:cs typeface="Trebuchet MS"/>
              </a:rPr>
              <a:t>lumn</a:t>
            </a:r>
            <a:r>
              <a:rPr sz="1800" spc="-5" dirty="0">
                <a:latin typeface="Trebuchet MS"/>
                <a:cs typeface="Trebuchet MS"/>
              </a:rPr>
              <a:t>s</a:t>
            </a:r>
            <a:r>
              <a:rPr sz="1800" spc="-15" dirty="0">
                <a:latin typeface="Trebuchet MS"/>
                <a:cs typeface="Trebuchet MS"/>
              </a:rPr>
              <a:t> </a:t>
            </a:r>
            <a:r>
              <a:rPr sz="1800" spc="-10" dirty="0">
                <a:latin typeface="Trebuchet MS"/>
                <a:cs typeface="Trebuchet MS"/>
              </a:rPr>
              <a:t>f</a:t>
            </a:r>
            <a:r>
              <a:rPr sz="1800" spc="-5" dirty="0">
                <a:latin typeface="Trebuchet MS"/>
                <a:cs typeface="Trebuchet MS"/>
              </a:rPr>
              <a:t>r</a:t>
            </a:r>
            <a:r>
              <a:rPr sz="1800" spc="-20" dirty="0">
                <a:latin typeface="Trebuchet MS"/>
                <a:cs typeface="Trebuchet MS"/>
              </a:rPr>
              <a:t>o</a:t>
            </a:r>
            <a:r>
              <a:rPr sz="1800" dirty="0">
                <a:latin typeface="Trebuchet MS"/>
                <a:cs typeface="Trebuchet MS"/>
              </a:rPr>
              <a:t>m</a:t>
            </a:r>
            <a:r>
              <a:rPr sz="1800" spc="10" dirty="0">
                <a:latin typeface="Trebuchet MS"/>
                <a:cs typeface="Trebuchet MS"/>
              </a:rPr>
              <a:t> </a:t>
            </a:r>
            <a:r>
              <a:rPr sz="1800" spc="-15" dirty="0">
                <a:latin typeface="Trebuchet MS"/>
                <a:cs typeface="Trebuchet MS"/>
              </a:rPr>
              <a:t>o</a:t>
            </a:r>
            <a:r>
              <a:rPr sz="1800" spc="-5" dirty="0">
                <a:latin typeface="Trebuchet MS"/>
                <a:cs typeface="Trebuchet MS"/>
              </a:rPr>
              <a:t>n</a:t>
            </a:r>
            <a:r>
              <a:rPr sz="1800" dirty="0">
                <a:latin typeface="Trebuchet MS"/>
                <a:cs typeface="Trebuchet MS"/>
              </a:rPr>
              <a:t>e</a:t>
            </a:r>
            <a:r>
              <a:rPr sz="1800" spc="10" dirty="0">
                <a:latin typeface="Trebuchet MS"/>
                <a:cs typeface="Trebuchet MS"/>
              </a:rPr>
              <a:t> </a:t>
            </a:r>
            <a:r>
              <a:rPr sz="1800" spc="-15" dirty="0">
                <a:latin typeface="Trebuchet MS"/>
                <a:cs typeface="Trebuchet MS"/>
              </a:rPr>
              <a:t>o</a:t>
            </a:r>
            <a:r>
              <a:rPr sz="1800" spc="-5" dirty="0">
                <a:latin typeface="Trebuchet MS"/>
                <a:cs typeface="Trebuchet MS"/>
              </a:rPr>
              <a:t>r </a:t>
            </a:r>
            <a:r>
              <a:rPr sz="1800" dirty="0">
                <a:latin typeface="Trebuchet MS"/>
                <a:cs typeface="Trebuchet MS"/>
              </a:rPr>
              <a:t>m</a:t>
            </a:r>
            <a:r>
              <a:rPr sz="1800" spc="-15" dirty="0">
                <a:latin typeface="Trebuchet MS"/>
                <a:cs typeface="Trebuchet MS"/>
              </a:rPr>
              <a:t>o</a:t>
            </a:r>
            <a:r>
              <a:rPr sz="1800" dirty="0">
                <a:latin typeface="Trebuchet MS"/>
                <a:cs typeface="Trebuchet MS"/>
              </a:rPr>
              <a:t>re</a:t>
            </a:r>
            <a:endParaRPr sz="1800">
              <a:latin typeface="Trebuchet MS"/>
              <a:cs typeface="Trebuchet MS"/>
            </a:endParaRPr>
          </a:p>
          <a:p>
            <a:pPr marL="12700">
              <a:lnSpc>
                <a:spcPct val="100000"/>
              </a:lnSpc>
            </a:pPr>
            <a:r>
              <a:rPr sz="1800" dirty="0">
                <a:latin typeface="Trebuchet MS"/>
                <a:cs typeface="Trebuchet MS"/>
              </a:rPr>
              <a:t>r</a:t>
            </a:r>
            <a:r>
              <a:rPr sz="1800" spc="-10" dirty="0">
                <a:latin typeface="Trebuchet MS"/>
                <a:cs typeface="Trebuchet MS"/>
              </a:rPr>
              <a:t>o</a:t>
            </a:r>
            <a:r>
              <a:rPr sz="1800" dirty="0">
                <a:latin typeface="Trebuchet MS"/>
                <a:cs typeface="Trebuchet MS"/>
              </a:rPr>
              <a:t>ws</a:t>
            </a:r>
            <a:r>
              <a:rPr sz="1800" spc="-10" dirty="0">
                <a:latin typeface="Trebuchet MS"/>
                <a:cs typeface="Trebuchet MS"/>
              </a:rPr>
              <a:t> </a:t>
            </a:r>
            <a:r>
              <a:rPr sz="1800" spc="-5" dirty="0">
                <a:latin typeface="Trebuchet MS"/>
                <a:cs typeface="Trebuchet MS"/>
              </a:rPr>
              <a:t>o</a:t>
            </a:r>
            <a:r>
              <a:rPr sz="1800" dirty="0">
                <a:latin typeface="Trebuchet MS"/>
                <a:cs typeface="Trebuchet MS"/>
              </a:rPr>
              <a:t>f</a:t>
            </a:r>
            <a:r>
              <a:rPr sz="1800" spc="-10" dirty="0">
                <a:latin typeface="Trebuchet MS"/>
                <a:cs typeface="Trebuchet MS"/>
              </a:rPr>
              <a:t> </a:t>
            </a:r>
            <a:r>
              <a:rPr sz="1800" dirty="0">
                <a:latin typeface="Trebuchet MS"/>
                <a:cs typeface="Trebuchet MS"/>
              </a:rPr>
              <a:t>a C</a:t>
            </a:r>
            <a:r>
              <a:rPr sz="1800" spc="-5" dirty="0">
                <a:latin typeface="Trebuchet MS"/>
                <a:cs typeface="Trebuchet MS"/>
              </a:rPr>
              <a:t>a</a:t>
            </a:r>
            <a:r>
              <a:rPr sz="1800" spc="5" dirty="0">
                <a:latin typeface="Trebuchet MS"/>
                <a:cs typeface="Trebuchet MS"/>
              </a:rPr>
              <a:t>s</a:t>
            </a:r>
            <a:r>
              <a:rPr sz="1800" dirty="0">
                <a:latin typeface="Trebuchet MS"/>
                <a:cs typeface="Trebuchet MS"/>
              </a:rPr>
              <a:t>s</a:t>
            </a:r>
            <a:r>
              <a:rPr sz="1800" spc="5" dirty="0">
                <a:latin typeface="Trebuchet MS"/>
                <a:cs typeface="Trebuchet MS"/>
              </a:rPr>
              <a:t>a</a:t>
            </a:r>
            <a:r>
              <a:rPr sz="1800" spc="-5" dirty="0">
                <a:latin typeface="Trebuchet MS"/>
                <a:cs typeface="Trebuchet MS"/>
              </a:rPr>
              <a:t>n</a:t>
            </a:r>
            <a:r>
              <a:rPr sz="1800" spc="5" dirty="0">
                <a:latin typeface="Trebuchet MS"/>
                <a:cs typeface="Trebuchet MS"/>
              </a:rPr>
              <a:t>d</a:t>
            </a:r>
            <a:r>
              <a:rPr sz="1800" dirty="0">
                <a:latin typeface="Trebuchet MS"/>
                <a:cs typeface="Trebuchet MS"/>
              </a:rPr>
              <a:t>ra</a:t>
            </a:r>
            <a:r>
              <a:rPr sz="1800" spc="-15" dirty="0">
                <a:latin typeface="Trebuchet MS"/>
                <a:cs typeface="Trebuchet MS"/>
              </a:rPr>
              <a:t> </a:t>
            </a:r>
            <a:r>
              <a:rPr sz="1800" spc="-5" dirty="0">
                <a:latin typeface="Trebuchet MS"/>
                <a:cs typeface="Trebuchet MS"/>
              </a:rPr>
              <a:t>ta</a:t>
            </a:r>
            <a:r>
              <a:rPr sz="1800" spc="5" dirty="0">
                <a:latin typeface="Trebuchet MS"/>
                <a:cs typeface="Trebuchet MS"/>
              </a:rPr>
              <a:t>b</a:t>
            </a:r>
            <a:r>
              <a:rPr sz="1800" dirty="0">
                <a:latin typeface="Trebuchet MS"/>
                <a:cs typeface="Trebuchet MS"/>
              </a:rPr>
              <a:t>le</a:t>
            </a:r>
            <a:r>
              <a:rPr sz="1800" spc="-5" dirty="0">
                <a:latin typeface="Trebuchet MS"/>
                <a:cs typeface="Trebuchet MS"/>
              </a:rPr>
              <a:t> </a:t>
            </a:r>
            <a:r>
              <a:rPr sz="1800" spc="-10" dirty="0">
                <a:latin typeface="Trebuchet MS"/>
                <a:cs typeface="Trebuchet MS"/>
              </a:rPr>
              <a:t>o</a:t>
            </a:r>
            <a:r>
              <a:rPr sz="1800" dirty="0">
                <a:latin typeface="Trebuchet MS"/>
                <a:cs typeface="Trebuchet MS"/>
              </a:rPr>
              <a:t>r </a:t>
            </a:r>
            <a:r>
              <a:rPr sz="1800" spc="-10" dirty="0">
                <a:latin typeface="Trebuchet MS"/>
                <a:cs typeface="Trebuchet MS"/>
              </a:rPr>
              <a:t>r</a:t>
            </a:r>
            <a:r>
              <a:rPr sz="1800" spc="-5" dirty="0">
                <a:latin typeface="Trebuchet MS"/>
                <a:cs typeface="Trebuchet MS"/>
              </a:rPr>
              <a:t>e</a:t>
            </a:r>
            <a:r>
              <a:rPr sz="1800" spc="5" dirty="0">
                <a:latin typeface="Trebuchet MS"/>
                <a:cs typeface="Trebuchet MS"/>
              </a:rPr>
              <a:t>m</a:t>
            </a:r>
            <a:r>
              <a:rPr sz="1800" spc="-5" dirty="0">
                <a:latin typeface="Trebuchet MS"/>
                <a:cs typeface="Trebuchet MS"/>
              </a:rPr>
              <a:t>o</a:t>
            </a:r>
            <a:r>
              <a:rPr sz="1800" dirty="0">
                <a:latin typeface="Trebuchet MS"/>
                <a:cs typeface="Trebuchet MS"/>
              </a:rPr>
              <a:t>ves</a:t>
            </a:r>
            <a:r>
              <a:rPr sz="1800" spc="5" dirty="0">
                <a:latin typeface="Trebuchet MS"/>
                <a:cs typeface="Trebuchet MS"/>
              </a:rPr>
              <a:t> </a:t>
            </a:r>
            <a:r>
              <a:rPr sz="1800" spc="-5" dirty="0">
                <a:latin typeface="Trebuchet MS"/>
                <a:cs typeface="Trebuchet MS"/>
              </a:rPr>
              <a:t>e</a:t>
            </a:r>
            <a:r>
              <a:rPr sz="1800" dirty="0">
                <a:latin typeface="Trebuchet MS"/>
                <a:cs typeface="Trebuchet MS"/>
              </a:rPr>
              <a:t>n</a:t>
            </a:r>
            <a:r>
              <a:rPr sz="1800" spc="-5" dirty="0">
                <a:latin typeface="Trebuchet MS"/>
                <a:cs typeface="Trebuchet MS"/>
              </a:rPr>
              <a:t>tir</a:t>
            </a:r>
            <a:r>
              <a:rPr sz="1800" dirty="0">
                <a:latin typeface="Trebuchet MS"/>
                <a:cs typeface="Trebuchet MS"/>
              </a:rPr>
              <a:t>e</a:t>
            </a:r>
            <a:r>
              <a:rPr sz="1800" spc="10" dirty="0">
                <a:latin typeface="Trebuchet MS"/>
                <a:cs typeface="Trebuchet MS"/>
              </a:rPr>
              <a:t> </a:t>
            </a:r>
            <a:r>
              <a:rPr sz="1800" dirty="0">
                <a:latin typeface="Trebuchet MS"/>
                <a:cs typeface="Trebuchet MS"/>
              </a:rPr>
              <a:t>r</a:t>
            </a:r>
            <a:r>
              <a:rPr sz="1800" spc="-10" dirty="0">
                <a:latin typeface="Trebuchet MS"/>
                <a:cs typeface="Trebuchet MS"/>
              </a:rPr>
              <a:t>o</a:t>
            </a:r>
            <a:r>
              <a:rPr sz="1800" dirty="0">
                <a:latin typeface="Trebuchet MS"/>
                <a:cs typeface="Trebuchet MS"/>
              </a:rPr>
              <a:t>ws </a:t>
            </a:r>
            <a:r>
              <a:rPr sz="1800" spc="-5" dirty="0">
                <a:latin typeface="Trebuchet MS"/>
                <a:cs typeface="Trebuchet MS"/>
              </a:rPr>
              <a:t>i</a:t>
            </a:r>
            <a:r>
              <a:rPr sz="1800" dirty="0">
                <a:latin typeface="Trebuchet MS"/>
                <a:cs typeface="Trebuchet MS"/>
              </a:rPr>
              <a:t>f</a:t>
            </a:r>
            <a:r>
              <a:rPr sz="1800" spc="-15" dirty="0">
                <a:latin typeface="Trebuchet MS"/>
                <a:cs typeface="Trebuchet MS"/>
              </a:rPr>
              <a:t> </a:t>
            </a:r>
            <a:r>
              <a:rPr sz="1800" spc="-5" dirty="0">
                <a:latin typeface="Trebuchet MS"/>
                <a:cs typeface="Trebuchet MS"/>
              </a:rPr>
              <a:t>n</a:t>
            </a:r>
            <a:r>
              <a:rPr sz="1800" dirty="0">
                <a:latin typeface="Trebuchet MS"/>
                <a:cs typeface="Trebuchet MS"/>
              </a:rPr>
              <a:t>o</a:t>
            </a:r>
            <a:r>
              <a:rPr sz="1800" spc="5" dirty="0">
                <a:latin typeface="Trebuchet MS"/>
                <a:cs typeface="Trebuchet MS"/>
              </a:rPr>
              <a:t> </a:t>
            </a:r>
            <a:r>
              <a:rPr sz="1800" spc="-5" dirty="0">
                <a:latin typeface="Trebuchet MS"/>
                <a:cs typeface="Trebuchet MS"/>
              </a:rPr>
              <a:t>c</a:t>
            </a:r>
            <a:r>
              <a:rPr sz="1800" spc="-10" dirty="0">
                <a:latin typeface="Trebuchet MS"/>
                <a:cs typeface="Trebuchet MS"/>
              </a:rPr>
              <a:t>o</a:t>
            </a:r>
            <a:r>
              <a:rPr sz="1800" dirty="0">
                <a:latin typeface="Trebuchet MS"/>
                <a:cs typeface="Trebuchet MS"/>
              </a:rPr>
              <a:t>lumns</a:t>
            </a:r>
            <a:r>
              <a:rPr sz="1800" spc="-10" dirty="0">
                <a:latin typeface="Trebuchet MS"/>
                <a:cs typeface="Trebuchet MS"/>
              </a:rPr>
              <a:t> </a:t>
            </a:r>
            <a:r>
              <a:rPr sz="1800" spc="-5" dirty="0">
                <a:latin typeface="Trebuchet MS"/>
                <a:cs typeface="Trebuchet MS"/>
              </a:rPr>
              <a:t>ar</a:t>
            </a:r>
            <a:r>
              <a:rPr sz="1800" dirty="0">
                <a:latin typeface="Trebuchet MS"/>
                <a:cs typeface="Trebuchet MS"/>
              </a:rPr>
              <a:t>e</a:t>
            </a:r>
            <a:r>
              <a:rPr sz="1800" spc="10" dirty="0">
                <a:latin typeface="Trebuchet MS"/>
                <a:cs typeface="Trebuchet MS"/>
              </a:rPr>
              <a:t> </a:t>
            </a:r>
            <a:r>
              <a:rPr sz="1800" dirty="0">
                <a:latin typeface="Trebuchet MS"/>
                <a:cs typeface="Trebuchet MS"/>
              </a:rPr>
              <a:t>s</a:t>
            </a:r>
            <a:r>
              <a:rPr sz="1800" spc="5" dirty="0">
                <a:latin typeface="Trebuchet MS"/>
                <a:cs typeface="Trebuchet MS"/>
              </a:rPr>
              <a:t>p</a:t>
            </a:r>
            <a:r>
              <a:rPr sz="1800" spc="-5" dirty="0">
                <a:latin typeface="Trebuchet MS"/>
                <a:cs typeface="Trebuchet MS"/>
              </a:rPr>
              <a:t>ecifi</a:t>
            </a:r>
            <a:r>
              <a:rPr sz="1800" spc="5" dirty="0">
                <a:latin typeface="Trebuchet MS"/>
                <a:cs typeface="Trebuchet MS"/>
              </a:rPr>
              <a:t>e</a:t>
            </a:r>
            <a:r>
              <a:rPr sz="1800" spc="-10" dirty="0">
                <a:latin typeface="Trebuchet MS"/>
                <a:cs typeface="Trebuchet MS"/>
              </a:rPr>
              <a:t>d</a:t>
            </a:r>
            <a:r>
              <a:rPr sz="1800" dirty="0">
                <a:latin typeface="Trebuchet MS"/>
                <a:cs typeface="Trebuchet MS"/>
              </a:rPr>
              <a:t>.</a:t>
            </a:r>
            <a:endParaRPr sz="1800">
              <a:latin typeface="Trebuchet MS"/>
              <a:cs typeface="Trebuchet MS"/>
            </a:endParaRPr>
          </a:p>
          <a:p>
            <a:pPr>
              <a:lnSpc>
                <a:spcPct val="100000"/>
              </a:lnSpc>
              <a:spcBef>
                <a:spcPts val="35"/>
              </a:spcBef>
            </a:pPr>
            <a:endParaRPr sz="1850">
              <a:latin typeface="Times New Roman"/>
              <a:cs typeface="Times New Roman"/>
            </a:endParaRPr>
          </a:p>
          <a:p>
            <a:pPr marL="12700">
              <a:lnSpc>
                <a:spcPct val="100000"/>
              </a:lnSpc>
            </a:pPr>
            <a:r>
              <a:rPr sz="1800" b="1" spc="-5" dirty="0">
                <a:latin typeface="Trebuchet MS"/>
                <a:cs typeface="Trebuchet MS"/>
              </a:rPr>
              <a:t>DELETE Last</a:t>
            </a:r>
            <a:r>
              <a:rPr sz="1800" b="1" spc="-10" dirty="0">
                <a:latin typeface="Trebuchet MS"/>
                <a:cs typeface="Trebuchet MS"/>
              </a:rPr>
              <a:t>E</a:t>
            </a:r>
            <a:r>
              <a:rPr sz="1800" b="1" spc="-5" dirty="0">
                <a:latin typeface="Trebuchet MS"/>
                <a:cs typeface="Trebuchet MS"/>
              </a:rPr>
              <a:t>xam</a:t>
            </a:r>
            <a:r>
              <a:rPr sz="1800" b="1" spc="-80" dirty="0">
                <a:latin typeface="Trebuchet MS"/>
                <a:cs typeface="Trebuchet MS"/>
              </a:rPr>
              <a:t>P</a:t>
            </a:r>
            <a:r>
              <a:rPr sz="1800" b="1" dirty="0">
                <a:latin typeface="Trebuchet MS"/>
                <a:cs typeface="Trebuchet MS"/>
              </a:rPr>
              <a:t>ercent</a:t>
            </a:r>
            <a:r>
              <a:rPr sz="1800" b="1" spc="30" dirty="0">
                <a:latin typeface="Trebuchet MS"/>
                <a:cs typeface="Trebuchet MS"/>
              </a:rPr>
              <a:t> </a:t>
            </a:r>
            <a:r>
              <a:rPr sz="1800" b="1" dirty="0">
                <a:latin typeface="Trebuchet MS"/>
                <a:cs typeface="Trebuchet MS"/>
              </a:rPr>
              <a:t>FROM</a:t>
            </a:r>
            <a:r>
              <a:rPr sz="1800" b="1" spc="-15" dirty="0">
                <a:latin typeface="Trebuchet MS"/>
                <a:cs typeface="Trebuchet MS"/>
              </a:rPr>
              <a:t> </a:t>
            </a:r>
            <a:r>
              <a:rPr sz="1800" b="1" dirty="0">
                <a:latin typeface="Trebuchet MS"/>
                <a:cs typeface="Trebuchet MS"/>
              </a:rPr>
              <a:t>student_in</a:t>
            </a:r>
            <a:r>
              <a:rPr sz="1800" b="1" spc="-10" dirty="0">
                <a:latin typeface="Trebuchet MS"/>
                <a:cs typeface="Trebuchet MS"/>
              </a:rPr>
              <a:t>f</a:t>
            </a:r>
            <a:r>
              <a:rPr sz="1800" b="1" spc="-5" dirty="0">
                <a:latin typeface="Trebuchet MS"/>
                <a:cs typeface="Trebuchet MS"/>
              </a:rPr>
              <a:t>o</a:t>
            </a:r>
            <a:r>
              <a:rPr sz="1800" b="1" spc="-15" dirty="0">
                <a:latin typeface="Trebuchet MS"/>
                <a:cs typeface="Trebuchet MS"/>
              </a:rPr>
              <a:t> </a:t>
            </a:r>
            <a:r>
              <a:rPr sz="1800" b="1" spc="-5" dirty="0">
                <a:latin typeface="Trebuchet MS"/>
                <a:cs typeface="Trebuchet MS"/>
              </a:rPr>
              <a:t>W</a:t>
            </a:r>
            <a:r>
              <a:rPr sz="1800" b="1" dirty="0">
                <a:latin typeface="Trebuchet MS"/>
                <a:cs typeface="Trebuchet MS"/>
              </a:rPr>
              <a:t>H</a:t>
            </a:r>
            <a:r>
              <a:rPr sz="1800" b="1" spc="-5" dirty="0">
                <a:latin typeface="Trebuchet MS"/>
                <a:cs typeface="Trebuchet MS"/>
              </a:rPr>
              <a:t>ERE</a:t>
            </a:r>
            <a:r>
              <a:rPr sz="1800" b="1" spc="-25" dirty="0">
                <a:latin typeface="Trebuchet MS"/>
                <a:cs typeface="Trebuchet MS"/>
              </a:rPr>
              <a:t> </a:t>
            </a:r>
            <a:r>
              <a:rPr sz="1800" b="1" spc="-5" dirty="0">
                <a:latin typeface="Trebuchet MS"/>
                <a:cs typeface="Trebuchet MS"/>
              </a:rPr>
              <a:t>Rol</a:t>
            </a:r>
            <a:r>
              <a:rPr sz="1800" b="1" spc="-15" dirty="0">
                <a:latin typeface="Trebuchet MS"/>
                <a:cs typeface="Trebuchet MS"/>
              </a:rPr>
              <a:t>l</a:t>
            </a:r>
            <a:r>
              <a:rPr sz="1800" b="1" spc="-5" dirty="0">
                <a:latin typeface="Trebuchet MS"/>
                <a:cs typeface="Trebuchet MS"/>
              </a:rPr>
              <a:t>N</a:t>
            </a:r>
            <a:r>
              <a:rPr sz="1800" b="1" dirty="0">
                <a:latin typeface="Trebuchet MS"/>
                <a:cs typeface="Trebuchet MS"/>
              </a:rPr>
              <a:t>o=2;</a:t>
            </a:r>
            <a:endParaRPr sz="18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3180" y="3101594"/>
            <a:ext cx="3145790" cy="375920"/>
          </a:xfrm>
          <a:prstGeom prst="rect">
            <a:avLst/>
          </a:prstGeom>
        </p:spPr>
        <p:txBody>
          <a:bodyPr vert="horz" wrap="square" lIns="0" tIns="0" rIns="0" bIns="0" rtlCol="0">
            <a:spAutoFit/>
          </a:bodyPr>
          <a:lstStyle/>
          <a:p>
            <a:pPr marL="12700">
              <a:lnSpc>
                <a:spcPct val="100000"/>
              </a:lnSpc>
            </a:pPr>
            <a:r>
              <a:rPr spc="-105" dirty="0"/>
              <a:t>F</a:t>
            </a:r>
            <a:r>
              <a:rPr spc="-5" dirty="0"/>
              <a:t>eatures</a:t>
            </a:r>
            <a:r>
              <a:rPr spc="-25" dirty="0"/>
              <a:t> </a:t>
            </a:r>
            <a:r>
              <a:rPr spc="-5" dirty="0"/>
              <a:t>of</a:t>
            </a:r>
            <a:r>
              <a:rPr spc="5" dirty="0"/>
              <a:t> </a:t>
            </a:r>
            <a:r>
              <a:rPr spc="-5" dirty="0"/>
              <a:t>Cassand</a:t>
            </a:r>
            <a:r>
              <a:rPr spc="-85" dirty="0"/>
              <a:t>r</a:t>
            </a:r>
            <a:r>
              <a:rPr spc="-5" dirty="0"/>
              <a:t>a</a:t>
            </a: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8395" y="3059938"/>
            <a:ext cx="1591945" cy="375920"/>
          </a:xfrm>
          <a:prstGeom prst="rect">
            <a:avLst/>
          </a:prstGeom>
        </p:spPr>
        <p:txBody>
          <a:bodyPr vert="horz" wrap="square" lIns="0" tIns="0" rIns="0" bIns="0" rtlCol="0">
            <a:spAutoFit/>
          </a:bodyPr>
          <a:lstStyle/>
          <a:p>
            <a:pPr marL="12700">
              <a:lnSpc>
                <a:spcPct val="100000"/>
              </a:lnSpc>
            </a:pPr>
            <a:r>
              <a:rPr dirty="0"/>
              <a:t>Collections</a:t>
            </a: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28625">
              <a:lnSpc>
                <a:spcPct val="100000"/>
              </a:lnSpc>
            </a:pPr>
            <a:r>
              <a:rPr spc="-5" dirty="0"/>
              <a:t>C</a:t>
            </a:r>
            <a:r>
              <a:rPr spc="-15" dirty="0"/>
              <a:t>o</a:t>
            </a:r>
            <a:r>
              <a:rPr spc="-5" dirty="0"/>
              <a:t>llec</a:t>
            </a:r>
            <a:r>
              <a:rPr spc="-15" dirty="0"/>
              <a:t>t</a:t>
            </a:r>
            <a:r>
              <a:rPr spc="-5" dirty="0"/>
              <a:t>ions</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778508"/>
            <a:ext cx="8147684" cy="4035425"/>
          </a:xfrm>
          <a:prstGeom prst="rect">
            <a:avLst/>
          </a:prstGeom>
        </p:spPr>
        <p:txBody>
          <a:bodyPr vert="horz" wrap="square" lIns="0" tIns="0" rIns="0" bIns="0" rtlCol="0">
            <a:spAutoFit/>
          </a:bodyPr>
          <a:lstStyle/>
          <a:p>
            <a:pPr marL="12700">
              <a:lnSpc>
                <a:spcPct val="100000"/>
              </a:lnSpc>
            </a:pPr>
            <a:r>
              <a:rPr sz="1800" b="1" i="1" spc="-5" dirty="0">
                <a:latin typeface="Trebuchet MS"/>
                <a:cs typeface="Trebuchet MS"/>
              </a:rPr>
              <a:t>Whe</a:t>
            </a:r>
            <a:r>
              <a:rPr sz="1800" b="1" i="1" dirty="0">
                <a:latin typeface="Trebuchet MS"/>
                <a:cs typeface="Trebuchet MS"/>
              </a:rPr>
              <a:t>n</a:t>
            </a:r>
            <a:r>
              <a:rPr sz="1800" b="1" i="1" spc="-15" dirty="0">
                <a:latin typeface="Trebuchet MS"/>
                <a:cs typeface="Trebuchet MS"/>
              </a:rPr>
              <a:t> </a:t>
            </a:r>
            <a:r>
              <a:rPr sz="1800" b="1" i="1" spc="-5" dirty="0">
                <a:latin typeface="Trebuchet MS"/>
                <a:cs typeface="Trebuchet MS"/>
              </a:rPr>
              <a:t>to</a:t>
            </a:r>
            <a:r>
              <a:rPr sz="1800" b="1" i="1" spc="-10" dirty="0">
                <a:latin typeface="Trebuchet MS"/>
                <a:cs typeface="Trebuchet MS"/>
              </a:rPr>
              <a:t> </a:t>
            </a:r>
            <a:r>
              <a:rPr sz="1800" b="1" i="1" dirty="0">
                <a:latin typeface="Trebuchet MS"/>
                <a:cs typeface="Trebuchet MS"/>
              </a:rPr>
              <a:t>u</a:t>
            </a:r>
            <a:r>
              <a:rPr sz="1800" b="1" i="1" spc="-5" dirty="0">
                <a:latin typeface="Trebuchet MS"/>
                <a:cs typeface="Trebuchet MS"/>
              </a:rPr>
              <a:t>se</a:t>
            </a:r>
            <a:r>
              <a:rPr sz="1800" b="1" i="1" spc="-20" dirty="0">
                <a:latin typeface="Trebuchet MS"/>
                <a:cs typeface="Trebuchet MS"/>
              </a:rPr>
              <a:t> </a:t>
            </a:r>
            <a:r>
              <a:rPr sz="1800" b="1" i="1" spc="-5" dirty="0">
                <a:latin typeface="Trebuchet MS"/>
                <a:cs typeface="Trebuchet MS"/>
              </a:rPr>
              <a:t>c</a:t>
            </a:r>
            <a:r>
              <a:rPr sz="1800" b="1" i="1" spc="-10" dirty="0">
                <a:latin typeface="Trebuchet MS"/>
                <a:cs typeface="Trebuchet MS"/>
              </a:rPr>
              <a:t>o</a:t>
            </a:r>
            <a:r>
              <a:rPr sz="1800" b="1" i="1" spc="-5" dirty="0">
                <a:latin typeface="Trebuchet MS"/>
                <a:cs typeface="Trebuchet MS"/>
              </a:rPr>
              <a:t>llec</a:t>
            </a:r>
            <a:r>
              <a:rPr sz="1800" b="1" i="1" dirty="0">
                <a:latin typeface="Trebuchet MS"/>
                <a:cs typeface="Trebuchet MS"/>
              </a:rPr>
              <a:t>t</a:t>
            </a:r>
            <a:r>
              <a:rPr sz="1800" b="1" i="1" spc="-5" dirty="0">
                <a:latin typeface="Trebuchet MS"/>
                <a:cs typeface="Trebuchet MS"/>
              </a:rPr>
              <a:t>i</a:t>
            </a:r>
            <a:r>
              <a:rPr sz="1800" b="1" i="1" spc="-15" dirty="0">
                <a:latin typeface="Trebuchet MS"/>
                <a:cs typeface="Trebuchet MS"/>
              </a:rPr>
              <a:t>o</a:t>
            </a:r>
            <a:r>
              <a:rPr sz="1800" b="1" i="1" dirty="0">
                <a:latin typeface="Trebuchet MS"/>
                <a:cs typeface="Trebuchet MS"/>
              </a:rPr>
              <a:t>n?</a:t>
            </a:r>
            <a:endParaRPr sz="1800">
              <a:latin typeface="Trebuchet MS"/>
              <a:cs typeface="Trebuchet MS"/>
            </a:endParaRPr>
          </a:p>
          <a:p>
            <a:pPr marL="12700" marR="5080">
              <a:lnSpc>
                <a:spcPct val="106800"/>
              </a:lnSpc>
              <a:spcBef>
                <a:spcPts val="810"/>
              </a:spcBef>
            </a:pPr>
            <a:r>
              <a:rPr sz="1800" spc="-5" dirty="0">
                <a:latin typeface="Trebuchet MS"/>
                <a:cs typeface="Trebuchet MS"/>
              </a:rPr>
              <a:t>Us</a:t>
            </a:r>
            <a:r>
              <a:rPr sz="1800" dirty="0">
                <a:latin typeface="Trebuchet MS"/>
                <a:cs typeface="Trebuchet MS"/>
              </a:rPr>
              <a:t>e</a:t>
            </a:r>
            <a:r>
              <a:rPr sz="1800" spc="170"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dirty="0">
                <a:latin typeface="Trebuchet MS"/>
                <a:cs typeface="Trebuchet MS"/>
              </a:rPr>
              <a:t>n</a:t>
            </a:r>
            <a:r>
              <a:rPr sz="1800" spc="165" dirty="0">
                <a:latin typeface="Trebuchet MS"/>
                <a:cs typeface="Trebuchet MS"/>
              </a:rPr>
              <a:t> </a:t>
            </a:r>
            <a:r>
              <a:rPr sz="1800" spc="-5" dirty="0">
                <a:latin typeface="Trebuchet MS"/>
                <a:cs typeface="Trebuchet MS"/>
              </a:rPr>
              <a:t>w</a:t>
            </a:r>
            <a:r>
              <a:rPr sz="1800" dirty="0">
                <a:latin typeface="Trebuchet MS"/>
                <a:cs typeface="Trebuchet MS"/>
              </a:rPr>
              <a:t>h</a:t>
            </a:r>
            <a:r>
              <a:rPr sz="1800" spc="-5" dirty="0">
                <a:latin typeface="Trebuchet MS"/>
                <a:cs typeface="Trebuchet MS"/>
              </a:rPr>
              <a:t>e</a:t>
            </a:r>
            <a:r>
              <a:rPr sz="1800" dirty="0">
                <a:latin typeface="Trebuchet MS"/>
                <a:cs typeface="Trebuchet MS"/>
              </a:rPr>
              <a:t>n</a:t>
            </a:r>
            <a:r>
              <a:rPr sz="1800" spc="170" dirty="0">
                <a:latin typeface="Trebuchet MS"/>
                <a:cs typeface="Trebuchet MS"/>
              </a:rPr>
              <a:t> </a:t>
            </a:r>
            <a:r>
              <a:rPr sz="1800" dirty="0">
                <a:latin typeface="Trebuchet MS"/>
                <a:cs typeface="Trebuchet MS"/>
              </a:rPr>
              <a:t>it</a:t>
            </a:r>
            <a:r>
              <a:rPr sz="1800" spc="160" dirty="0">
                <a:latin typeface="Trebuchet MS"/>
                <a:cs typeface="Trebuchet MS"/>
              </a:rPr>
              <a:t> </a:t>
            </a:r>
            <a:r>
              <a:rPr sz="1800" dirty="0">
                <a:latin typeface="Trebuchet MS"/>
                <a:cs typeface="Trebuchet MS"/>
              </a:rPr>
              <a:t>is</a:t>
            </a:r>
            <a:r>
              <a:rPr sz="1800" spc="165" dirty="0">
                <a:latin typeface="Trebuchet MS"/>
                <a:cs typeface="Trebuchet MS"/>
              </a:rPr>
              <a:t> </a:t>
            </a:r>
            <a:r>
              <a:rPr sz="1800" dirty="0">
                <a:latin typeface="Trebuchet MS"/>
                <a:cs typeface="Trebuchet MS"/>
              </a:rPr>
              <a:t>re</a:t>
            </a:r>
            <a:r>
              <a:rPr sz="1800" spc="-10" dirty="0">
                <a:latin typeface="Trebuchet MS"/>
                <a:cs typeface="Trebuchet MS"/>
              </a:rPr>
              <a:t>q</a:t>
            </a:r>
            <a:r>
              <a:rPr sz="1800" spc="-5" dirty="0">
                <a:latin typeface="Trebuchet MS"/>
                <a:cs typeface="Trebuchet MS"/>
              </a:rPr>
              <a:t>uire</a:t>
            </a:r>
            <a:r>
              <a:rPr sz="1800" dirty="0">
                <a:latin typeface="Trebuchet MS"/>
                <a:cs typeface="Trebuchet MS"/>
              </a:rPr>
              <a:t>d</a:t>
            </a:r>
            <a:r>
              <a:rPr sz="1800" spc="175" dirty="0">
                <a:latin typeface="Trebuchet MS"/>
                <a:cs typeface="Trebuchet MS"/>
              </a:rPr>
              <a:t> </a:t>
            </a:r>
            <a:r>
              <a:rPr sz="1800" spc="-10" dirty="0">
                <a:latin typeface="Trebuchet MS"/>
                <a:cs typeface="Trebuchet MS"/>
              </a:rPr>
              <a:t>t</a:t>
            </a:r>
            <a:r>
              <a:rPr sz="1800" dirty="0">
                <a:latin typeface="Trebuchet MS"/>
                <a:cs typeface="Trebuchet MS"/>
              </a:rPr>
              <a:t>o</a:t>
            </a:r>
            <a:r>
              <a:rPr sz="1800" spc="160" dirty="0">
                <a:latin typeface="Trebuchet MS"/>
                <a:cs typeface="Trebuchet MS"/>
              </a:rPr>
              <a:t> </a:t>
            </a:r>
            <a:r>
              <a:rPr sz="1800" dirty="0">
                <a:latin typeface="Trebuchet MS"/>
                <a:cs typeface="Trebuchet MS"/>
              </a:rPr>
              <a:t>st</a:t>
            </a:r>
            <a:r>
              <a:rPr sz="1800" spc="-10" dirty="0">
                <a:latin typeface="Trebuchet MS"/>
                <a:cs typeface="Trebuchet MS"/>
              </a:rPr>
              <a:t>o</a:t>
            </a:r>
            <a:r>
              <a:rPr sz="1800" dirty="0">
                <a:latin typeface="Trebuchet MS"/>
                <a:cs typeface="Trebuchet MS"/>
              </a:rPr>
              <a:t>re</a:t>
            </a:r>
            <a:r>
              <a:rPr sz="1800" spc="175" dirty="0">
                <a:latin typeface="Trebuchet MS"/>
                <a:cs typeface="Trebuchet MS"/>
              </a:rPr>
              <a:t> </a:t>
            </a:r>
            <a:r>
              <a:rPr sz="1800" spc="-15" dirty="0">
                <a:latin typeface="Trebuchet MS"/>
                <a:cs typeface="Trebuchet MS"/>
              </a:rPr>
              <a:t>o</a:t>
            </a:r>
            <a:r>
              <a:rPr sz="1800" spc="-5" dirty="0">
                <a:latin typeface="Trebuchet MS"/>
                <a:cs typeface="Trebuchet MS"/>
              </a:rPr>
              <a:t>r</a:t>
            </a:r>
            <a:r>
              <a:rPr sz="1800" spc="160" dirty="0">
                <a:latin typeface="Trebuchet MS"/>
                <a:cs typeface="Trebuchet MS"/>
              </a:rPr>
              <a:t> </a:t>
            </a:r>
            <a:r>
              <a:rPr sz="1800" dirty="0">
                <a:latin typeface="Trebuchet MS"/>
                <a:cs typeface="Trebuchet MS"/>
              </a:rPr>
              <a:t>d</a:t>
            </a:r>
            <a:r>
              <a:rPr sz="1800" spc="-5" dirty="0">
                <a:latin typeface="Trebuchet MS"/>
                <a:cs typeface="Trebuchet MS"/>
              </a:rPr>
              <a:t>eno</a:t>
            </a:r>
            <a:r>
              <a:rPr sz="1800" spc="-10" dirty="0">
                <a:latin typeface="Trebuchet MS"/>
                <a:cs typeface="Trebuchet MS"/>
              </a:rPr>
              <a:t>r</a:t>
            </a:r>
            <a:r>
              <a:rPr sz="1800" dirty="0">
                <a:latin typeface="Trebuchet MS"/>
                <a:cs typeface="Trebuchet MS"/>
              </a:rPr>
              <a:t>m</a:t>
            </a:r>
            <a:r>
              <a:rPr sz="1800" spc="-5" dirty="0">
                <a:latin typeface="Trebuchet MS"/>
                <a:cs typeface="Trebuchet MS"/>
              </a:rPr>
              <a:t>aliz</a:t>
            </a:r>
            <a:r>
              <a:rPr sz="1800" dirty="0">
                <a:latin typeface="Trebuchet MS"/>
                <a:cs typeface="Trebuchet MS"/>
              </a:rPr>
              <a:t>e</a:t>
            </a:r>
            <a:r>
              <a:rPr sz="1800" spc="175" dirty="0">
                <a:latin typeface="Trebuchet MS"/>
                <a:cs typeface="Trebuchet MS"/>
              </a:rPr>
              <a:t> </a:t>
            </a:r>
            <a:r>
              <a:rPr sz="1800" dirty="0">
                <a:latin typeface="Trebuchet MS"/>
                <a:cs typeface="Trebuchet MS"/>
              </a:rPr>
              <a:t>a</a:t>
            </a:r>
            <a:r>
              <a:rPr sz="1800" spc="165" dirty="0">
                <a:latin typeface="Trebuchet MS"/>
                <a:cs typeface="Trebuchet MS"/>
              </a:rPr>
              <a:t> </a:t>
            </a:r>
            <a:r>
              <a:rPr sz="1800" dirty="0">
                <a:latin typeface="Trebuchet MS"/>
                <a:cs typeface="Trebuchet MS"/>
              </a:rPr>
              <a:t>sm</a:t>
            </a:r>
            <a:r>
              <a:rPr sz="1800" spc="-5" dirty="0">
                <a:latin typeface="Trebuchet MS"/>
                <a:cs typeface="Trebuchet MS"/>
              </a:rPr>
              <a:t>al</a:t>
            </a:r>
            <a:r>
              <a:rPr sz="1800" dirty="0">
                <a:latin typeface="Trebuchet MS"/>
                <a:cs typeface="Trebuchet MS"/>
              </a:rPr>
              <a:t>l</a:t>
            </a:r>
            <a:r>
              <a:rPr sz="1800" spc="165" dirty="0">
                <a:latin typeface="Trebuchet MS"/>
                <a:cs typeface="Trebuchet MS"/>
              </a:rPr>
              <a:t> </a:t>
            </a:r>
            <a:r>
              <a:rPr sz="1800" spc="-5" dirty="0">
                <a:latin typeface="Trebuchet MS"/>
                <a:cs typeface="Trebuchet MS"/>
              </a:rPr>
              <a:t>a</a:t>
            </a:r>
            <a:r>
              <a:rPr sz="1800" spc="5" dirty="0">
                <a:latin typeface="Trebuchet MS"/>
                <a:cs typeface="Trebuchet MS"/>
              </a:rPr>
              <a:t>m</a:t>
            </a:r>
            <a:r>
              <a:rPr sz="1800" spc="-15" dirty="0">
                <a:latin typeface="Trebuchet MS"/>
                <a:cs typeface="Trebuchet MS"/>
              </a:rPr>
              <a:t>o</a:t>
            </a:r>
            <a:r>
              <a:rPr sz="1800" spc="-5" dirty="0">
                <a:latin typeface="Trebuchet MS"/>
                <a:cs typeface="Trebuchet MS"/>
              </a:rPr>
              <a:t>un</a:t>
            </a:r>
            <a:r>
              <a:rPr sz="1800" dirty="0">
                <a:latin typeface="Trebuchet MS"/>
                <a:cs typeface="Trebuchet MS"/>
              </a:rPr>
              <a:t>t</a:t>
            </a:r>
            <a:r>
              <a:rPr sz="1800" spc="165" dirty="0">
                <a:latin typeface="Trebuchet MS"/>
                <a:cs typeface="Trebuchet MS"/>
              </a:rPr>
              <a:t> </a:t>
            </a:r>
            <a:r>
              <a:rPr sz="1800" dirty="0">
                <a:latin typeface="Trebuchet MS"/>
                <a:cs typeface="Trebuchet MS"/>
              </a:rPr>
              <a:t>of d</a:t>
            </a:r>
            <a:r>
              <a:rPr sz="1800" spc="-5" dirty="0">
                <a:latin typeface="Trebuchet MS"/>
                <a:cs typeface="Trebuchet MS"/>
              </a:rPr>
              <a:t>at</a:t>
            </a:r>
            <a:r>
              <a:rPr sz="1800" dirty="0">
                <a:latin typeface="Trebuchet MS"/>
                <a:cs typeface="Trebuchet MS"/>
              </a:rPr>
              <a:t>a.</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43"/>
              </a:spcBef>
            </a:pPr>
            <a:endParaRPr sz="1700">
              <a:latin typeface="Times New Roman"/>
              <a:cs typeface="Times New Roman"/>
            </a:endParaRPr>
          </a:p>
          <a:p>
            <a:pPr marL="12700">
              <a:lnSpc>
                <a:spcPct val="100000"/>
              </a:lnSpc>
            </a:pPr>
            <a:r>
              <a:rPr sz="1800" b="1" i="1" spc="-5" dirty="0">
                <a:latin typeface="Trebuchet MS"/>
                <a:cs typeface="Trebuchet MS"/>
              </a:rPr>
              <a:t>Wha</a:t>
            </a:r>
            <a:r>
              <a:rPr sz="1800" b="1" i="1" dirty="0">
                <a:latin typeface="Trebuchet MS"/>
                <a:cs typeface="Trebuchet MS"/>
              </a:rPr>
              <a:t>t</a:t>
            </a:r>
            <a:r>
              <a:rPr sz="1800" b="1" i="1" spc="-10" dirty="0">
                <a:latin typeface="Trebuchet MS"/>
                <a:cs typeface="Trebuchet MS"/>
              </a:rPr>
              <a:t> </a:t>
            </a:r>
            <a:r>
              <a:rPr sz="1800" b="1" i="1" spc="-5" dirty="0">
                <a:latin typeface="Trebuchet MS"/>
                <a:cs typeface="Trebuchet MS"/>
              </a:rPr>
              <a:t>is</a:t>
            </a:r>
            <a:r>
              <a:rPr sz="1800" b="1" i="1" spc="-15" dirty="0">
                <a:latin typeface="Trebuchet MS"/>
                <a:cs typeface="Trebuchet MS"/>
              </a:rPr>
              <a:t> </a:t>
            </a:r>
            <a:r>
              <a:rPr sz="1800" b="1" i="1" spc="-5" dirty="0">
                <a:latin typeface="Trebuchet MS"/>
                <a:cs typeface="Trebuchet MS"/>
              </a:rPr>
              <a:t>the</a:t>
            </a:r>
            <a:r>
              <a:rPr sz="1800" b="1" i="1" spc="-15" dirty="0">
                <a:latin typeface="Trebuchet MS"/>
                <a:cs typeface="Trebuchet MS"/>
              </a:rPr>
              <a:t> </a:t>
            </a:r>
            <a:r>
              <a:rPr sz="1800" b="1" i="1" spc="-5" dirty="0">
                <a:latin typeface="Trebuchet MS"/>
                <a:cs typeface="Trebuchet MS"/>
              </a:rPr>
              <a:t>limit</a:t>
            </a:r>
            <a:r>
              <a:rPr sz="1800" b="1" i="1" dirty="0">
                <a:latin typeface="Trebuchet MS"/>
                <a:cs typeface="Trebuchet MS"/>
              </a:rPr>
              <a:t> </a:t>
            </a:r>
            <a:r>
              <a:rPr sz="1800" b="1" i="1" spc="-15" dirty="0">
                <a:latin typeface="Trebuchet MS"/>
                <a:cs typeface="Trebuchet MS"/>
              </a:rPr>
              <a:t>o</a:t>
            </a:r>
            <a:r>
              <a:rPr sz="1800" b="1" i="1" spc="-5" dirty="0">
                <a:latin typeface="Trebuchet MS"/>
                <a:cs typeface="Trebuchet MS"/>
              </a:rPr>
              <a:t>n</a:t>
            </a:r>
            <a:r>
              <a:rPr sz="1800" b="1" i="1" spc="-10" dirty="0">
                <a:latin typeface="Trebuchet MS"/>
                <a:cs typeface="Trebuchet MS"/>
              </a:rPr>
              <a:t> </a:t>
            </a:r>
            <a:r>
              <a:rPr sz="1800" b="1" i="1" spc="-5" dirty="0">
                <a:latin typeface="Trebuchet MS"/>
                <a:cs typeface="Trebuchet MS"/>
              </a:rPr>
              <a:t>the</a:t>
            </a:r>
            <a:r>
              <a:rPr sz="1800" b="1" i="1" spc="-15" dirty="0">
                <a:latin typeface="Trebuchet MS"/>
                <a:cs typeface="Trebuchet MS"/>
              </a:rPr>
              <a:t> </a:t>
            </a:r>
            <a:r>
              <a:rPr sz="1800" b="1" i="1" spc="-5" dirty="0">
                <a:latin typeface="Trebuchet MS"/>
                <a:cs typeface="Trebuchet MS"/>
              </a:rPr>
              <a:t>val</a:t>
            </a:r>
            <a:r>
              <a:rPr sz="1800" b="1" i="1" spc="5" dirty="0">
                <a:latin typeface="Trebuchet MS"/>
                <a:cs typeface="Trebuchet MS"/>
              </a:rPr>
              <a:t>u</a:t>
            </a:r>
            <a:r>
              <a:rPr sz="1800" b="1" i="1" spc="-5" dirty="0">
                <a:latin typeface="Trebuchet MS"/>
                <a:cs typeface="Trebuchet MS"/>
              </a:rPr>
              <a:t>es</a:t>
            </a:r>
            <a:r>
              <a:rPr sz="1800" b="1" i="1" spc="-20" dirty="0">
                <a:latin typeface="Trebuchet MS"/>
                <a:cs typeface="Trebuchet MS"/>
              </a:rPr>
              <a:t> </a:t>
            </a:r>
            <a:r>
              <a:rPr sz="1800" b="1" i="1" spc="-10" dirty="0">
                <a:latin typeface="Trebuchet MS"/>
                <a:cs typeface="Trebuchet MS"/>
              </a:rPr>
              <a:t>o</a:t>
            </a:r>
            <a:r>
              <a:rPr sz="1800" b="1" i="1" dirty="0">
                <a:latin typeface="Trebuchet MS"/>
                <a:cs typeface="Trebuchet MS"/>
              </a:rPr>
              <a:t>f </a:t>
            </a:r>
            <a:r>
              <a:rPr sz="1800" b="1" i="1" spc="-5" dirty="0">
                <a:latin typeface="Trebuchet MS"/>
                <a:cs typeface="Trebuchet MS"/>
              </a:rPr>
              <a:t>ite</a:t>
            </a:r>
            <a:r>
              <a:rPr sz="1800" b="1" i="1" dirty="0">
                <a:latin typeface="Trebuchet MS"/>
                <a:cs typeface="Trebuchet MS"/>
              </a:rPr>
              <a:t>ms</a:t>
            </a:r>
            <a:r>
              <a:rPr sz="1800" b="1" i="1" spc="-20" dirty="0">
                <a:latin typeface="Trebuchet MS"/>
                <a:cs typeface="Trebuchet MS"/>
              </a:rPr>
              <a:t> </a:t>
            </a:r>
            <a:r>
              <a:rPr sz="1800" b="1" i="1" spc="-5" dirty="0">
                <a:latin typeface="Trebuchet MS"/>
                <a:cs typeface="Trebuchet MS"/>
              </a:rPr>
              <a:t>in</a:t>
            </a:r>
            <a:r>
              <a:rPr sz="1800" b="1" i="1" spc="5" dirty="0">
                <a:latin typeface="Trebuchet MS"/>
                <a:cs typeface="Trebuchet MS"/>
              </a:rPr>
              <a:t> </a:t>
            </a:r>
            <a:r>
              <a:rPr sz="1800" b="1" i="1" spc="-5" dirty="0">
                <a:latin typeface="Trebuchet MS"/>
                <a:cs typeface="Trebuchet MS"/>
              </a:rPr>
              <a:t>a</a:t>
            </a:r>
            <a:r>
              <a:rPr sz="1800" b="1" i="1" spc="-15" dirty="0">
                <a:latin typeface="Trebuchet MS"/>
                <a:cs typeface="Trebuchet MS"/>
              </a:rPr>
              <a:t> </a:t>
            </a:r>
            <a:r>
              <a:rPr sz="1800" b="1" i="1" spc="-5" dirty="0">
                <a:latin typeface="Trebuchet MS"/>
                <a:cs typeface="Trebuchet MS"/>
              </a:rPr>
              <a:t>c</a:t>
            </a:r>
            <a:r>
              <a:rPr sz="1800" b="1" i="1" spc="-10" dirty="0">
                <a:latin typeface="Trebuchet MS"/>
                <a:cs typeface="Trebuchet MS"/>
              </a:rPr>
              <a:t>o</a:t>
            </a:r>
            <a:r>
              <a:rPr sz="1800" b="1" i="1" spc="-5" dirty="0">
                <a:latin typeface="Trebuchet MS"/>
                <a:cs typeface="Trebuchet MS"/>
              </a:rPr>
              <a:t>llec</a:t>
            </a:r>
            <a:r>
              <a:rPr sz="1800" b="1" i="1" dirty="0">
                <a:latin typeface="Trebuchet MS"/>
                <a:cs typeface="Trebuchet MS"/>
              </a:rPr>
              <a:t>t</a:t>
            </a:r>
            <a:r>
              <a:rPr sz="1800" b="1" i="1" spc="-5" dirty="0">
                <a:latin typeface="Trebuchet MS"/>
                <a:cs typeface="Trebuchet MS"/>
              </a:rPr>
              <a:t>i</a:t>
            </a:r>
            <a:r>
              <a:rPr sz="1800" b="1" i="1" spc="-15" dirty="0">
                <a:latin typeface="Trebuchet MS"/>
                <a:cs typeface="Trebuchet MS"/>
              </a:rPr>
              <a:t>o</a:t>
            </a:r>
            <a:r>
              <a:rPr sz="1800" b="1" i="1" dirty="0">
                <a:latin typeface="Trebuchet MS"/>
                <a:cs typeface="Trebuchet MS"/>
              </a:rPr>
              <a:t>n?</a:t>
            </a:r>
            <a:endParaRPr sz="1800">
              <a:latin typeface="Trebuchet MS"/>
              <a:cs typeface="Trebuchet MS"/>
            </a:endParaRPr>
          </a:p>
          <a:p>
            <a:pPr marL="12700">
              <a:lnSpc>
                <a:spcPct val="100000"/>
              </a:lnSpc>
              <a:spcBef>
                <a:spcPts val="944"/>
              </a:spcBef>
            </a:pPr>
            <a:r>
              <a:rPr sz="1800" dirty="0">
                <a:latin typeface="Trebuchet MS"/>
                <a:cs typeface="Trebuchet MS"/>
              </a:rPr>
              <a:t>The</a:t>
            </a:r>
            <a:r>
              <a:rPr sz="1800" spc="5" dirty="0">
                <a:latin typeface="Trebuchet MS"/>
                <a:cs typeface="Trebuchet MS"/>
              </a:rPr>
              <a:t> </a:t>
            </a:r>
            <a:r>
              <a:rPr sz="1800" spc="-10" dirty="0">
                <a:latin typeface="Trebuchet MS"/>
                <a:cs typeface="Trebuchet MS"/>
              </a:rPr>
              <a:t>v</a:t>
            </a:r>
            <a:r>
              <a:rPr sz="1800" spc="-5" dirty="0">
                <a:latin typeface="Trebuchet MS"/>
                <a:cs typeface="Trebuchet MS"/>
              </a:rPr>
              <a:t>alue</a:t>
            </a:r>
            <a:r>
              <a:rPr sz="1800" dirty="0">
                <a:latin typeface="Trebuchet MS"/>
                <a:cs typeface="Trebuchet MS"/>
              </a:rPr>
              <a:t>s</a:t>
            </a:r>
            <a:r>
              <a:rPr sz="1800" spc="10" dirty="0">
                <a:latin typeface="Trebuchet MS"/>
                <a:cs typeface="Trebuchet MS"/>
              </a:rPr>
              <a:t> </a:t>
            </a:r>
            <a:r>
              <a:rPr sz="1800" spc="-10" dirty="0">
                <a:latin typeface="Trebuchet MS"/>
                <a:cs typeface="Trebuchet MS"/>
              </a:rPr>
              <a:t>o</a:t>
            </a:r>
            <a:r>
              <a:rPr sz="1800" dirty="0">
                <a:latin typeface="Trebuchet MS"/>
                <a:cs typeface="Trebuchet MS"/>
              </a:rPr>
              <a:t>f</a:t>
            </a:r>
            <a:r>
              <a:rPr sz="1800" spc="-10" dirty="0">
                <a:latin typeface="Trebuchet MS"/>
                <a:cs typeface="Trebuchet MS"/>
              </a:rPr>
              <a:t> </a:t>
            </a:r>
            <a:r>
              <a:rPr sz="1800" spc="-5" dirty="0">
                <a:latin typeface="Trebuchet MS"/>
                <a:cs typeface="Trebuchet MS"/>
              </a:rPr>
              <a:t>item</a:t>
            </a:r>
            <a:r>
              <a:rPr sz="1800" dirty="0">
                <a:latin typeface="Trebuchet MS"/>
                <a:cs typeface="Trebuchet MS"/>
              </a:rPr>
              <a:t>s</a:t>
            </a:r>
            <a:r>
              <a:rPr sz="1800" spc="-10" dirty="0">
                <a:latin typeface="Trebuchet MS"/>
                <a:cs typeface="Trebuchet MS"/>
              </a:rPr>
              <a:t> </a:t>
            </a:r>
            <a:r>
              <a:rPr sz="1800" dirty="0">
                <a:latin typeface="Trebuchet MS"/>
                <a:cs typeface="Trebuchet MS"/>
              </a:rPr>
              <a:t>in</a:t>
            </a:r>
            <a:r>
              <a:rPr sz="1800" spc="-5" dirty="0">
                <a:latin typeface="Trebuchet MS"/>
                <a:cs typeface="Trebuchet MS"/>
              </a:rPr>
              <a:t> </a:t>
            </a:r>
            <a:r>
              <a:rPr sz="1800" dirty="0">
                <a:latin typeface="Trebuchet MS"/>
                <a:cs typeface="Trebuchet MS"/>
              </a:rPr>
              <a:t>a</a:t>
            </a:r>
            <a:r>
              <a:rPr sz="1800" spc="-5" dirty="0">
                <a:latin typeface="Trebuchet MS"/>
                <a:cs typeface="Trebuchet MS"/>
              </a:rPr>
              <a:t> c</a:t>
            </a:r>
            <a:r>
              <a:rPr sz="1800" spc="-15" dirty="0">
                <a:latin typeface="Trebuchet MS"/>
                <a:cs typeface="Trebuchet MS"/>
              </a:rPr>
              <a:t>o</a:t>
            </a:r>
            <a:r>
              <a:rPr sz="1800" dirty="0">
                <a:latin typeface="Trebuchet MS"/>
                <a:cs typeface="Trebuchet MS"/>
              </a:rPr>
              <a:t>l</a:t>
            </a:r>
            <a:r>
              <a:rPr sz="1800" spc="-10" dirty="0">
                <a:latin typeface="Trebuchet MS"/>
                <a:cs typeface="Trebuchet MS"/>
              </a:rPr>
              <a:t>l</a:t>
            </a:r>
            <a:r>
              <a:rPr sz="1800" spc="-5" dirty="0">
                <a:latin typeface="Trebuchet MS"/>
                <a:cs typeface="Trebuchet MS"/>
              </a:rPr>
              <a:t>ec</a:t>
            </a:r>
            <a:r>
              <a:rPr sz="1800" spc="-10" dirty="0">
                <a:latin typeface="Trebuchet MS"/>
                <a:cs typeface="Trebuchet MS"/>
              </a:rPr>
              <a:t>t</a:t>
            </a:r>
            <a:r>
              <a:rPr sz="1800" spc="-5" dirty="0">
                <a:latin typeface="Trebuchet MS"/>
                <a:cs typeface="Trebuchet MS"/>
              </a:rPr>
              <a:t>io</a:t>
            </a:r>
            <a:r>
              <a:rPr sz="1800" dirty="0">
                <a:latin typeface="Trebuchet MS"/>
                <a:cs typeface="Trebuchet MS"/>
              </a:rPr>
              <a:t>n </a:t>
            </a:r>
            <a:r>
              <a:rPr sz="1800" spc="-5" dirty="0">
                <a:latin typeface="Trebuchet MS"/>
                <a:cs typeface="Trebuchet MS"/>
              </a:rPr>
              <a:t>ar</a:t>
            </a:r>
            <a:r>
              <a:rPr sz="1800" dirty="0">
                <a:latin typeface="Trebuchet MS"/>
                <a:cs typeface="Trebuchet MS"/>
              </a:rPr>
              <a:t>e</a:t>
            </a:r>
            <a:r>
              <a:rPr sz="1800" spc="5" dirty="0">
                <a:latin typeface="Trebuchet MS"/>
                <a:cs typeface="Trebuchet MS"/>
              </a:rPr>
              <a:t> </a:t>
            </a:r>
            <a:r>
              <a:rPr sz="1800" dirty="0">
                <a:latin typeface="Trebuchet MS"/>
                <a:cs typeface="Trebuchet MS"/>
              </a:rPr>
              <a:t>limited</a:t>
            </a:r>
            <a:r>
              <a:rPr sz="1800" spc="-15" dirty="0">
                <a:latin typeface="Trebuchet MS"/>
                <a:cs typeface="Trebuchet MS"/>
              </a:rPr>
              <a:t> </a:t>
            </a:r>
            <a:r>
              <a:rPr sz="1800" spc="-10" dirty="0">
                <a:latin typeface="Trebuchet MS"/>
                <a:cs typeface="Trebuchet MS"/>
              </a:rPr>
              <a:t>t</a:t>
            </a:r>
            <a:r>
              <a:rPr sz="1800" dirty="0">
                <a:latin typeface="Trebuchet MS"/>
                <a:cs typeface="Trebuchet MS"/>
              </a:rPr>
              <a:t>o</a:t>
            </a:r>
            <a:r>
              <a:rPr sz="1800" spc="-10" dirty="0">
                <a:latin typeface="Trebuchet MS"/>
                <a:cs typeface="Trebuchet MS"/>
              </a:rPr>
              <a:t> </a:t>
            </a:r>
            <a:r>
              <a:rPr sz="1800" dirty="0">
                <a:latin typeface="Trebuchet MS"/>
                <a:cs typeface="Trebuchet MS"/>
              </a:rPr>
              <a:t>64</a:t>
            </a:r>
            <a:r>
              <a:rPr sz="1800" spc="-10" dirty="0">
                <a:latin typeface="Trebuchet MS"/>
                <a:cs typeface="Trebuchet MS"/>
              </a:rPr>
              <a:t>K</a:t>
            </a:r>
            <a:r>
              <a:rPr sz="1800" dirty="0">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46"/>
              </a:spcBef>
            </a:pPr>
            <a:endParaRPr sz="1700">
              <a:latin typeface="Times New Roman"/>
              <a:cs typeface="Times New Roman"/>
            </a:endParaRPr>
          </a:p>
          <a:p>
            <a:pPr marL="12700">
              <a:lnSpc>
                <a:spcPct val="100000"/>
              </a:lnSpc>
            </a:pPr>
            <a:r>
              <a:rPr sz="1800" b="1" i="1" spc="-10" dirty="0">
                <a:latin typeface="Trebuchet MS"/>
                <a:cs typeface="Trebuchet MS"/>
              </a:rPr>
              <a:t>Wher</a:t>
            </a:r>
            <a:r>
              <a:rPr sz="1800" b="1" i="1" spc="-5" dirty="0">
                <a:latin typeface="Trebuchet MS"/>
                <a:cs typeface="Trebuchet MS"/>
              </a:rPr>
              <a:t>e</a:t>
            </a:r>
            <a:r>
              <a:rPr sz="1800" b="1" i="1" spc="-20" dirty="0">
                <a:latin typeface="Trebuchet MS"/>
                <a:cs typeface="Trebuchet MS"/>
              </a:rPr>
              <a:t> </a:t>
            </a:r>
            <a:r>
              <a:rPr sz="1800" b="1" i="1" spc="-5" dirty="0">
                <a:latin typeface="Trebuchet MS"/>
                <a:cs typeface="Trebuchet MS"/>
              </a:rPr>
              <a:t>to</a:t>
            </a:r>
            <a:r>
              <a:rPr sz="1800" b="1" i="1" spc="-10" dirty="0">
                <a:latin typeface="Trebuchet MS"/>
                <a:cs typeface="Trebuchet MS"/>
              </a:rPr>
              <a:t> </a:t>
            </a:r>
            <a:r>
              <a:rPr sz="1800" b="1" i="1" dirty="0">
                <a:latin typeface="Trebuchet MS"/>
                <a:cs typeface="Trebuchet MS"/>
              </a:rPr>
              <a:t>u</a:t>
            </a:r>
            <a:r>
              <a:rPr sz="1800" b="1" i="1" spc="-5" dirty="0">
                <a:latin typeface="Trebuchet MS"/>
                <a:cs typeface="Trebuchet MS"/>
              </a:rPr>
              <a:t>se</a:t>
            </a:r>
            <a:r>
              <a:rPr sz="1800" b="1" i="1" spc="-20" dirty="0">
                <a:latin typeface="Trebuchet MS"/>
                <a:cs typeface="Trebuchet MS"/>
              </a:rPr>
              <a:t> </a:t>
            </a:r>
            <a:r>
              <a:rPr sz="1800" b="1" i="1" spc="-5" dirty="0">
                <a:latin typeface="Trebuchet MS"/>
                <a:cs typeface="Trebuchet MS"/>
              </a:rPr>
              <a:t>c</a:t>
            </a:r>
            <a:r>
              <a:rPr sz="1800" b="1" i="1" spc="-10" dirty="0">
                <a:latin typeface="Trebuchet MS"/>
                <a:cs typeface="Trebuchet MS"/>
              </a:rPr>
              <a:t>o</a:t>
            </a:r>
            <a:r>
              <a:rPr sz="1800" b="1" i="1" spc="-5" dirty="0">
                <a:latin typeface="Trebuchet MS"/>
                <a:cs typeface="Trebuchet MS"/>
              </a:rPr>
              <a:t>llec</a:t>
            </a:r>
            <a:r>
              <a:rPr sz="1800" b="1" i="1" dirty="0">
                <a:latin typeface="Trebuchet MS"/>
                <a:cs typeface="Trebuchet MS"/>
              </a:rPr>
              <a:t>t</a:t>
            </a:r>
            <a:r>
              <a:rPr sz="1800" b="1" i="1" spc="-5" dirty="0">
                <a:latin typeface="Trebuchet MS"/>
                <a:cs typeface="Trebuchet MS"/>
              </a:rPr>
              <a:t>i</a:t>
            </a:r>
            <a:r>
              <a:rPr sz="1800" b="1" i="1" spc="-15" dirty="0">
                <a:latin typeface="Trebuchet MS"/>
                <a:cs typeface="Trebuchet MS"/>
              </a:rPr>
              <a:t>o</a:t>
            </a:r>
            <a:r>
              <a:rPr sz="1800" b="1" i="1" dirty="0">
                <a:latin typeface="Trebuchet MS"/>
                <a:cs typeface="Trebuchet MS"/>
              </a:rPr>
              <a:t>ns?</a:t>
            </a:r>
            <a:endParaRPr sz="1800">
              <a:latin typeface="Trebuchet MS"/>
              <a:cs typeface="Trebuchet MS"/>
            </a:endParaRPr>
          </a:p>
          <a:p>
            <a:pPr marL="12700">
              <a:lnSpc>
                <a:spcPct val="100000"/>
              </a:lnSpc>
              <a:spcBef>
                <a:spcPts val="944"/>
              </a:spcBef>
            </a:pPr>
            <a:r>
              <a:rPr sz="1800" spc="-5" dirty="0">
                <a:latin typeface="Trebuchet MS"/>
                <a:cs typeface="Trebuchet MS"/>
              </a:rPr>
              <a:t>Co</a:t>
            </a:r>
            <a:r>
              <a:rPr sz="1800" dirty="0">
                <a:latin typeface="Trebuchet MS"/>
                <a:cs typeface="Trebuchet MS"/>
              </a:rPr>
              <a:t>l</a:t>
            </a:r>
            <a:r>
              <a:rPr sz="1800" spc="-10" dirty="0">
                <a:latin typeface="Trebuchet MS"/>
                <a:cs typeface="Trebuchet MS"/>
              </a:rPr>
              <a:t>l</a:t>
            </a:r>
            <a:r>
              <a:rPr sz="1800" spc="-5" dirty="0">
                <a:latin typeface="Trebuchet MS"/>
                <a:cs typeface="Trebuchet MS"/>
              </a:rPr>
              <a:t>ec</a:t>
            </a:r>
            <a:r>
              <a:rPr sz="1800" spc="-10" dirty="0">
                <a:latin typeface="Trebuchet MS"/>
                <a:cs typeface="Trebuchet MS"/>
              </a:rPr>
              <a:t>t</a:t>
            </a:r>
            <a:r>
              <a:rPr sz="1800" spc="-5" dirty="0">
                <a:latin typeface="Trebuchet MS"/>
                <a:cs typeface="Trebuchet MS"/>
              </a:rPr>
              <a:t>ion</a:t>
            </a:r>
            <a:r>
              <a:rPr sz="1800" dirty="0">
                <a:latin typeface="Trebuchet MS"/>
                <a:cs typeface="Trebuchet MS"/>
              </a:rPr>
              <a:t>s</a:t>
            </a:r>
            <a:r>
              <a:rPr sz="1800" spc="-10" dirty="0">
                <a:latin typeface="Trebuchet MS"/>
                <a:cs typeface="Trebuchet MS"/>
              </a:rPr>
              <a:t> </a:t>
            </a:r>
            <a:r>
              <a:rPr sz="1800" spc="-5" dirty="0">
                <a:latin typeface="Trebuchet MS"/>
                <a:cs typeface="Trebuchet MS"/>
              </a:rPr>
              <a:t>ca</a:t>
            </a:r>
            <a:r>
              <a:rPr sz="1800" dirty="0">
                <a:latin typeface="Trebuchet MS"/>
                <a:cs typeface="Trebuchet MS"/>
              </a:rPr>
              <a:t>n</a:t>
            </a:r>
            <a:r>
              <a:rPr sz="1800" spc="5" dirty="0">
                <a:latin typeface="Trebuchet MS"/>
                <a:cs typeface="Trebuchet MS"/>
              </a:rPr>
              <a:t> </a:t>
            </a:r>
            <a:r>
              <a:rPr sz="1800" dirty="0">
                <a:latin typeface="Trebuchet MS"/>
                <a:cs typeface="Trebuchet MS"/>
              </a:rPr>
              <a:t>be</a:t>
            </a:r>
            <a:r>
              <a:rPr sz="1800" spc="-15" dirty="0">
                <a:latin typeface="Trebuchet MS"/>
                <a:cs typeface="Trebuchet MS"/>
              </a:rPr>
              <a:t> </a:t>
            </a:r>
            <a:r>
              <a:rPr sz="1800" spc="-5" dirty="0">
                <a:latin typeface="Trebuchet MS"/>
                <a:cs typeface="Trebuchet MS"/>
              </a:rPr>
              <a:t>use</a:t>
            </a:r>
            <a:r>
              <a:rPr sz="1800" dirty="0">
                <a:latin typeface="Trebuchet MS"/>
                <a:cs typeface="Trebuchet MS"/>
              </a:rPr>
              <a:t>d</a:t>
            </a:r>
            <a:r>
              <a:rPr sz="1800" spc="-10" dirty="0">
                <a:latin typeface="Trebuchet MS"/>
                <a:cs typeface="Trebuchet MS"/>
              </a:rPr>
              <a:t> </a:t>
            </a:r>
            <a:r>
              <a:rPr sz="1800" spc="-5" dirty="0">
                <a:latin typeface="Trebuchet MS"/>
                <a:cs typeface="Trebuchet MS"/>
              </a:rPr>
              <a:t>whe</a:t>
            </a:r>
            <a:r>
              <a:rPr sz="1800" dirty="0">
                <a:latin typeface="Trebuchet MS"/>
                <a:cs typeface="Trebuchet MS"/>
              </a:rPr>
              <a:t>n </a:t>
            </a:r>
            <a:r>
              <a:rPr sz="1800" spc="-5" dirty="0">
                <a:latin typeface="Trebuchet MS"/>
                <a:cs typeface="Trebuchet MS"/>
              </a:rPr>
              <a:t>y</a:t>
            </a:r>
            <a:r>
              <a:rPr sz="1800" spc="-10" dirty="0">
                <a:latin typeface="Trebuchet MS"/>
                <a:cs typeface="Trebuchet MS"/>
              </a:rPr>
              <a:t>o</a:t>
            </a:r>
            <a:r>
              <a:rPr sz="1800" dirty="0">
                <a:latin typeface="Trebuchet MS"/>
                <a:cs typeface="Trebuchet MS"/>
              </a:rPr>
              <a:t>u</a:t>
            </a:r>
            <a:r>
              <a:rPr sz="1800" spc="-5" dirty="0">
                <a:latin typeface="Trebuchet MS"/>
                <a:cs typeface="Trebuchet MS"/>
              </a:rPr>
              <a:t> nee</a:t>
            </a:r>
            <a:r>
              <a:rPr sz="1800" dirty="0">
                <a:latin typeface="Trebuchet MS"/>
                <a:cs typeface="Trebuchet MS"/>
              </a:rPr>
              <a:t>d</a:t>
            </a:r>
            <a:r>
              <a:rPr sz="1800" spc="5" dirty="0">
                <a:latin typeface="Trebuchet MS"/>
                <a:cs typeface="Trebuchet MS"/>
              </a:rPr>
              <a:t> </a:t>
            </a:r>
            <a:r>
              <a:rPr sz="1800" spc="-10" dirty="0">
                <a:latin typeface="Trebuchet MS"/>
                <a:cs typeface="Trebuchet MS"/>
              </a:rPr>
              <a:t>t</a:t>
            </a:r>
            <a:r>
              <a:rPr sz="1800" dirty="0">
                <a:latin typeface="Trebuchet MS"/>
                <a:cs typeface="Trebuchet MS"/>
              </a:rPr>
              <a:t>o st</a:t>
            </a:r>
            <a:r>
              <a:rPr sz="1800" spc="-15" dirty="0">
                <a:latin typeface="Trebuchet MS"/>
                <a:cs typeface="Trebuchet MS"/>
              </a:rPr>
              <a:t>o</a:t>
            </a:r>
            <a:r>
              <a:rPr sz="1800" dirty="0">
                <a:latin typeface="Trebuchet MS"/>
                <a:cs typeface="Trebuchet MS"/>
              </a:rPr>
              <a:t>re</a:t>
            </a:r>
            <a:r>
              <a:rPr sz="1800" spc="-10" dirty="0">
                <a:latin typeface="Trebuchet MS"/>
                <a:cs typeface="Trebuchet MS"/>
              </a:rPr>
              <a:t> t</a:t>
            </a:r>
            <a:r>
              <a:rPr sz="1800" spc="-5" dirty="0">
                <a:latin typeface="Trebuchet MS"/>
                <a:cs typeface="Trebuchet MS"/>
              </a:rPr>
              <a:t>h</a:t>
            </a:r>
            <a:r>
              <a:rPr sz="1800" dirty="0">
                <a:latin typeface="Trebuchet MS"/>
                <a:cs typeface="Trebuchet MS"/>
              </a:rPr>
              <a:t>e</a:t>
            </a:r>
            <a:r>
              <a:rPr sz="1800" spc="10" dirty="0">
                <a:latin typeface="Trebuchet MS"/>
                <a:cs typeface="Trebuchet MS"/>
              </a:rPr>
              <a:t> </a:t>
            </a:r>
            <a:r>
              <a:rPr sz="1800" spc="-10" dirty="0">
                <a:latin typeface="Trebuchet MS"/>
                <a:cs typeface="Trebuchet MS"/>
              </a:rPr>
              <a:t>fo</a:t>
            </a:r>
            <a:r>
              <a:rPr sz="1800" dirty="0">
                <a:latin typeface="Trebuchet MS"/>
                <a:cs typeface="Trebuchet MS"/>
              </a:rPr>
              <a:t>l</a:t>
            </a:r>
            <a:r>
              <a:rPr sz="1800" spc="-10" dirty="0">
                <a:latin typeface="Trebuchet MS"/>
                <a:cs typeface="Trebuchet MS"/>
              </a:rPr>
              <a:t>lo</a:t>
            </a:r>
            <a:r>
              <a:rPr sz="1800" spc="-5" dirty="0">
                <a:latin typeface="Trebuchet MS"/>
                <a:cs typeface="Trebuchet MS"/>
              </a:rPr>
              <a:t>win</a:t>
            </a:r>
            <a:r>
              <a:rPr sz="1800" dirty="0">
                <a:latin typeface="Trebuchet MS"/>
                <a:cs typeface="Trebuchet MS"/>
              </a:rPr>
              <a:t>g:</a:t>
            </a:r>
            <a:endParaRPr sz="1800">
              <a:latin typeface="Trebuchet MS"/>
              <a:cs typeface="Trebuchet MS"/>
            </a:endParaRPr>
          </a:p>
          <a:p>
            <a:pPr marL="742950" indent="-273050">
              <a:lnSpc>
                <a:spcPct val="100000"/>
              </a:lnSpc>
              <a:spcBef>
                <a:spcPts val="950"/>
              </a:spcBef>
              <a:buAutoNum type="arabicPeriod"/>
              <a:tabLst>
                <a:tab pos="742950" algn="l"/>
              </a:tabLst>
            </a:pPr>
            <a:r>
              <a:rPr sz="1800" spc="-90" dirty="0">
                <a:latin typeface="Trebuchet MS"/>
                <a:cs typeface="Trebuchet MS"/>
              </a:rPr>
              <a:t>P</a:t>
            </a:r>
            <a:r>
              <a:rPr sz="1800" spc="-5" dirty="0">
                <a:latin typeface="Trebuchet MS"/>
                <a:cs typeface="Trebuchet MS"/>
              </a:rPr>
              <a:t>hon</a:t>
            </a:r>
            <a:r>
              <a:rPr sz="1800" dirty="0">
                <a:latin typeface="Trebuchet MS"/>
                <a:cs typeface="Trebuchet MS"/>
              </a:rPr>
              <a:t>e</a:t>
            </a:r>
            <a:r>
              <a:rPr sz="1800" spc="-5" dirty="0">
                <a:latin typeface="Trebuchet MS"/>
                <a:cs typeface="Trebuchet MS"/>
              </a:rPr>
              <a:t> nu</a:t>
            </a:r>
            <a:r>
              <a:rPr sz="1800" spc="5" dirty="0">
                <a:latin typeface="Trebuchet MS"/>
                <a:cs typeface="Trebuchet MS"/>
              </a:rPr>
              <a:t>m</a:t>
            </a:r>
            <a:r>
              <a:rPr sz="1800" dirty="0">
                <a:latin typeface="Trebuchet MS"/>
                <a:cs typeface="Trebuchet MS"/>
              </a:rPr>
              <a:t>b</a:t>
            </a:r>
            <a:r>
              <a:rPr sz="1800" spc="-5" dirty="0">
                <a:latin typeface="Trebuchet MS"/>
                <a:cs typeface="Trebuchet MS"/>
              </a:rPr>
              <a:t>er</a:t>
            </a:r>
            <a:r>
              <a:rPr sz="1800" dirty="0">
                <a:latin typeface="Trebuchet MS"/>
                <a:cs typeface="Trebuchet MS"/>
              </a:rPr>
              <a:t>s </a:t>
            </a:r>
            <a:r>
              <a:rPr sz="1800" spc="-15" dirty="0">
                <a:latin typeface="Trebuchet MS"/>
                <a:cs typeface="Trebuchet MS"/>
              </a:rPr>
              <a:t>o</a:t>
            </a:r>
            <a:r>
              <a:rPr sz="1800" spc="-5" dirty="0">
                <a:latin typeface="Trebuchet MS"/>
                <a:cs typeface="Trebuchet MS"/>
              </a:rPr>
              <a:t>f</a:t>
            </a:r>
            <a:r>
              <a:rPr sz="1800" spc="-10" dirty="0">
                <a:latin typeface="Trebuchet MS"/>
                <a:cs typeface="Trebuchet MS"/>
              </a:rPr>
              <a:t> </a:t>
            </a:r>
            <a:r>
              <a:rPr sz="1800" spc="-5" dirty="0">
                <a:latin typeface="Trebuchet MS"/>
                <a:cs typeface="Trebuchet MS"/>
              </a:rPr>
              <a:t>us</a:t>
            </a:r>
            <a:r>
              <a:rPr sz="1800" spc="5" dirty="0">
                <a:latin typeface="Trebuchet MS"/>
                <a:cs typeface="Trebuchet MS"/>
              </a:rPr>
              <a:t>e</a:t>
            </a:r>
            <a:r>
              <a:rPr sz="1800" spc="-5" dirty="0">
                <a:latin typeface="Trebuchet MS"/>
                <a:cs typeface="Trebuchet MS"/>
              </a:rPr>
              <a:t>rs</a:t>
            </a:r>
            <a:r>
              <a:rPr sz="1800" dirty="0">
                <a:latin typeface="Trebuchet MS"/>
                <a:cs typeface="Trebuchet MS"/>
              </a:rPr>
              <a:t>.</a:t>
            </a:r>
            <a:endParaRPr sz="1800">
              <a:latin typeface="Trebuchet MS"/>
              <a:cs typeface="Trebuchet MS"/>
            </a:endParaRPr>
          </a:p>
          <a:p>
            <a:pPr marL="742950" indent="-273050">
              <a:lnSpc>
                <a:spcPct val="100000"/>
              </a:lnSpc>
              <a:spcBef>
                <a:spcPts val="155"/>
              </a:spcBef>
              <a:buAutoNum type="arabicPeriod"/>
              <a:tabLst>
                <a:tab pos="742950" algn="l"/>
              </a:tabLst>
            </a:pPr>
            <a:r>
              <a:rPr sz="1800" dirty="0">
                <a:latin typeface="Trebuchet MS"/>
                <a:cs typeface="Trebuchet MS"/>
              </a:rPr>
              <a:t>Emai</a:t>
            </a:r>
            <a:r>
              <a:rPr sz="1800" spc="-5" dirty="0">
                <a:latin typeface="Trebuchet MS"/>
                <a:cs typeface="Trebuchet MS"/>
              </a:rPr>
              <a:t>l i</a:t>
            </a:r>
            <a:r>
              <a:rPr sz="1800" spc="5" dirty="0">
                <a:latin typeface="Trebuchet MS"/>
                <a:cs typeface="Trebuchet MS"/>
              </a:rPr>
              <a:t>d</a:t>
            </a:r>
            <a:r>
              <a:rPr sz="1800" spc="-5" dirty="0">
                <a:latin typeface="Trebuchet MS"/>
                <a:cs typeface="Trebuchet MS"/>
              </a:rPr>
              <a:t>s</a:t>
            </a:r>
            <a:r>
              <a:rPr sz="1800" spc="-25" dirty="0">
                <a:latin typeface="Trebuchet MS"/>
                <a:cs typeface="Trebuchet MS"/>
              </a:rPr>
              <a:t> </a:t>
            </a:r>
            <a:r>
              <a:rPr sz="1800" spc="-15" dirty="0">
                <a:latin typeface="Trebuchet MS"/>
                <a:cs typeface="Trebuchet MS"/>
              </a:rPr>
              <a:t>o</a:t>
            </a:r>
            <a:r>
              <a:rPr sz="1800" spc="-5" dirty="0">
                <a:latin typeface="Trebuchet MS"/>
                <a:cs typeface="Trebuchet MS"/>
              </a:rPr>
              <a:t>f</a:t>
            </a:r>
            <a:r>
              <a:rPr sz="1800" spc="-10" dirty="0">
                <a:latin typeface="Trebuchet MS"/>
                <a:cs typeface="Trebuchet MS"/>
              </a:rPr>
              <a:t> </a:t>
            </a:r>
            <a:r>
              <a:rPr sz="1800" spc="-5" dirty="0">
                <a:latin typeface="Trebuchet MS"/>
                <a:cs typeface="Trebuchet MS"/>
              </a:rPr>
              <a:t>us</a:t>
            </a:r>
            <a:r>
              <a:rPr sz="1800" spc="5" dirty="0">
                <a:latin typeface="Trebuchet MS"/>
                <a:cs typeface="Trebuchet MS"/>
              </a:rPr>
              <a:t>e</a:t>
            </a:r>
            <a:r>
              <a:rPr sz="1800" spc="-5" dirty="0">
                <a:latin typeface="Trebuchet MS"/>
                <a:cs typeface="Trebuchet MS"/>
              </a:rPr>
              <a:t>rs</a:t>
            </a:r>
            <a:r>
              <a:rPr sz="1800" dirty="0">
                <a:latin typeface="Trebuchet MS"/>
                <a:cs typeface="Trebuchet MS"/>
              </a:rPr>
              <a:t>.</a:t>
            </a:r>
            <a:endParaRPr sz="1800">
              <a:latin typeface="Trebuchet MS"/>
              <a:cs typeface="Trebuchet M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46429"/>
            <a:ext cx="2339340" cy="375920"/>
          </a:xfrm>
          <a:prstGeom prst="rect">
            <a:avLst/>
          </a:prstGeom>
        </p:spPr>
        <p:txBody>
          <a:bodyPr vert="horz" wrap="square" lIns="0" tIns="0" rIns="0" bIns="0" rtlCol="0">
            <a:spAutoFit/>
          </a:bodyPr>
          <a:lstStyle/>
          <a:p>
            <a:pPr marL="12700">
              <a:lnSpc>
                <a:spcPct val="100000"/>
              </a:lnSpc>
            </a:pPr>
            <a:r>
              <a:rPr spc="-5" dirty="0"/>
              <a:t>C</a:t>
            </a:r>
            <a:r>
              <a:rPr spc="-15" dirty="0"/>
              <a:t>o</a:t>
            </a:r>
            <a:r>
              <a:rPr spc="-5" dirty="0"/>
              <a:t>llec</a:t>
            </a:r>
            <a:r>
              <a:rPr spc="-15" dirty="0"/>
              <a:t>t</a:t>
            </a:r>
            <a:r>
              <a:rPr spc="-5" dirty="0"/>
              <a:t>ion</a:t>
            </a:r>
            <a:r>
              <a:rPr dirty="0"/>
              <a:t>s</a:t>
            </a:r>
            <a:r>
              <a:rPr spc="25" dirty="0"/>
              <a:t> </a:t>
            </a:r>
            <a:r>
              <a:rPr dirty="0"/>
              <a:t>- </a:t>
            </a:r>
            <a:r>
              <a:rPr spc="-5" dirty="0"/>
              <a:t>Set</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756310" y="2200909"/>
            <a:ext cx="7934325" cy="1087120"/>
          </a:xfrm>
          <a:prstGeom prst="rect">
            <a:avLst/>
          </a:prstGeom>
        </p:spPr>
        <p:txBody>
          <a:bodyPr vert="horz" wrap="square" lIns="0" tIns="0" rIns="0" bIns="0" rtlCol="0">
            <a:spAutoFit/>
          </a:bodyPr>
          <a:lstStyle/>
          <a:p>
            <a:pPr marL="12700">
              <a:lnSpc>
                <a:spcPct val="100000"/>
              </a:lnSpc>
            </a:pPr>
            <a:r>
              <a:rPr sz="1800" spc="-235" dirty="0">
                <a:solidFill>
                  <a:srgbClr val="404040"/>
                </a:solidFill>
                <a:latin typeface="Trebuchet MS"/>
                <a:cs typeface="Trebuchet MS"/>
              </a:rPr>
              <a:t>T</a:t>
            </a:r>
            <a:r>
              <a:rPr sz="1800" spc="-5" dirty="0">
                <a:solidFill>
                  <a:srgbClr val="404040"/>
                </a:solidFill>
                <a:latin typeface="Trebuchet MS"/>
                <a:cs typeface="Trebuchet MS"/>
              </a:rPr>
              <a:t>o</a:t>
            </a:r>
            <a:r>
              <a:rPr sz="1800" dirty="0">
                <a:solidFill>
                  <a:srgbClr val="404040"/>
                </a:solidFill>
                <a:latin typeface="Trebuchet MS"/>
                <a:cs typeface="Trebuchet MS"/>
              </a:rPr>
              <a:t> alter the sche</a:t>
            </a:r>
            <a:r>
              <a:rPr sz="1800" spc="5" dirty="0">
                <a:solidFill>
                  <a:srgbClr val="404040"/>
                </a:solidFill>
                <a:latin typeface="Trebuchet MS"/>
                <a:cs typeface="Trebuchet MS"/>
              </a:rPr>
              <a:t>m</a:t>
            </a:r>
            <a:r>
              <a:rPr sz="1800" dirty="0">
                <a:solidFill>
                  <a:srgbClr val="404040"/>
                </a:solidFill>
                <a:latin typeface="Trebuchet MS"/>
                <a:cs typeface="Trebuchet MS"/>
              </a:rPr>
              <a:t>a f</a:t>
            </a:r>
            <a:r>
              <a:rPr sz="1800" spc="-15" dirty="0">
                <a:solidFill>
                  <a:srgbClr val="404040"/>
                </a:solidFill>
                <a:latin typeface="Trebuchet MS"/>
                <a:cs typeface="Trebuchet MS"/>
              </a:rPr>
              <a:t>o</a:t>
            </a:r>
            <a:r>
              <a:rPr sz="1800" dirty="0">
                <a:solidFill>
                  <a:srgbClr val="404040"/>
                </a:solidFill>
                <a:latin typeface="Trebuchet MS"/>
                <a:cs typeface="Trebuchet MS"/>
              </a:rPr>
              <a:t>r the</a:t>
            </a:r>
            <a:r>
              <a:rPr sz="1800" spc="5" dirty="0">
                <a:solidFill>
                  <a:srgbClr val="404040"/>
                </a:solidFill>
                <a:latin typeface="Trebuchet MS"/>
                <a:cs typeface="Trebuchet MS"/>
              </a:rPr>
              <a:t> </a:t>
            </a:r>
            <a:r>
              <a:rPr sz="1800" dirty="0">
                <a:solidFill>
                  <a:srgbClr val="404040"/>
                </a:solidFill>
                <a:latin typeface="Trebuchet MS"/>
                <a:cs typeface="Trebuchet MS"/>
              </a:rPr>
              <a:t>table</a:t>
            </a:r>
            <a:r>
              <a:rPr sz="1800" spc="-15" dirty="0">
                <a:solidFill>
                  <a:srgbClr val="404040"/>
                </a:solidFill>
                <a:latin typeface="Trebuchet MS"/>
                <a:cs typeface="Trebuchet MS"/>
              </a:rPr>
              <a:t> </a:t>
            </a:r>
            <a:r>
              <a:rPr sz="1800" spc="15" dirty="0">
                <a:solidFill>
                  <a:srgbClr val="404040"/>
                </a:solidFill>
                <a:latin typeface="Trebuchet MS"/>
                <a:cs typeface="Trebuchet MS"/>
              </a:rPr>
              <a:t>“</a:t>
            </a:r>
            <a:r>
              <a:rPr sz="1800" dirty="0">
                <a:solidFill>
                  <a:srgbClr val="404040"/>
                </a:solidFill>
                <a:latin typeface="Trebuchet MS"/>
                <a:cs typeface="Trebuchet MS"/>
              </a:rPr>
              <a:t>stude</a:t>
            </a:r>
            <a:r>
              <a:rPr sz="1800" spc="-5" dirty="0">
                <a:solidFill>
                  <a:srgbClr val="404040"/>
                </a:solidFill>
                <a:latin typeface="Trebuchet MS"/>
                <a:cs typeface="Trebuchet MS"/>
              </a:rPr>
              <a:t>nt_i</a:t>
            </a:r>
            <a:r>
              <a:rPr sz="1800" dirty="0">
                <a:solidFill>
                  <a:srgbClr val="404040"/>
                </a:solidFill>
                <a:latin typeface="Trebuchet MS"/>
                <a:cs typeface="Trebuchet MS"/>
              </a:rPr>
              <a:t>n</a:t>
            </a:r>
            <a:r>
              <a:rPr sz="1800" spc="-10" dirty="0">
                <a:solidFill>
                  <a:srgbClr val="404040"/>
                </a:solidFill>
                <a:latin typeface="Trebuchet MS"/>
                <a:cs typeface="Trebuchet MS"/>
              </a:rPr>
              <a:t>fo</a:t>
            </a:r>
            <a:r>
              <a:rPr sz="1800" dirty="0">
                <a:solidFill>
                  <a:srgbClr val="404040"/>
                </a:solidFill>
                <a:latin typeface="Trebuchet MS"/>
                <a:cs typeface="Trebuchet MS"/>
              </a:rPr>
              <a:t>”</a:t>
            </a:r>
            <a:r>
              <a:rPr sz="1800" spc="10" dirty="0">
                <a:solidFill>
                  <a:srgbClr val="404040"/>
                </a:solidFill>
                <a:latin typeface="Trebuchet MS"/>
                <a:cs typeface="Trebuchet MS"/>
              </a:rPr>
              <a:t> </a:t>
            </a:r>
            <a:r>
              <a:rPr sz="1800" dirty="0">
                <a:solidFill>
                  <a:srgbClr val="404040"/>
                </a:solidFill>
                <a:latin typeface="Trebuchet MS"/>
                <a:cs typeface="Trebuchet MS"/>
              </a:rPr>
              <a:t>to</a:t>
            </a:r>
            <a:r>
              <a:rPr sz="1800" spc="-5" dirty="0">
                <a:solidFill>
                  <a:srgbClr val="404040"/>
                </a:solidFill>
                <a:latin typeface="Trebuchet MS"/>
                <a:cs typeface="Trebuchet MS"/>
              </a:rPr>
              <a:t> </a:t>
            </a:r>
            <a:r>
              <a:rPr sz="1800" dirty="0">
                <a:solidFill>
                  <a:srgbClr val="404040"/>
                </a:solidFill>
                <a:latin typeface="Trebuchet MS"/>
                <a:cs typeface="Trebuchet MS"/>
              </a:rPr>
              <a:t>a</a:t>
            </a:r>
            <a:r>
              <a:rPr sz="1800" spc="5" dirty="0">
                <a:solidFill>
                  <a:srgbClr val="404040"/>
                </a:solidFill>
                <a:latin typeface="Trebuchet MS"/>
                <a:cs typeface="Trebuchet MS"/>
              </a:rPr>
              <a:t>d</a:t>
            </a:r>
            <a:r>
              <a:rPr sz="1800" dirty="0">
                <a:solidFill>
                  <a:srgbClr val="404040"/>
                </a:solidFill>
                <a:latin typeface="Trebuchet MS"/>
                <a:cs typeface="Trebuchet MS"/>
              </a:rPr>
              <a:t>d</a:t>
            </a:r>
            <a:r>
              <a:rPr sz="1800" spc="-25" dirty="0">
                <a:solidFill>
                  <a:srgbClr val="404040"/>
                </a:solidFill>
                <a:latin typeface="Trebuchet MS"/>
                <a:cs typeface="Trebuchet MS"/>
              </a:rPr>
              <a:t> </a:t>
            </a:r>
            <a:r>
              <a:rPr sz="1800" dirty="0">
                <a:solidFill>
                  <a:srgbClr val="404040"/>
                </a:solidFill>
                <a:latin typeface="Trebuchet MS"/>
                <a:cs typeface="Trebuchet MS"/>
              </a:rPr>
              <a:t>a c</a:t>
            </a:r>
            <a:r>
              <a:rPr sz="1800" spc="-10" dirty="0">
                <a:solidFill>
                  <a:srgbClr val="404040"/>
                </a:solidFill>
                <a:latin typeface="Trebuchet MS"/>
                <a:cs typeface="Trebuchet MS"/>
              </a:rPr>
              <a:t>o</a:t>
            </a:r>
            <a:r>
              <a:rPr sz="1800" dirty="0">
                <a:solidFill>
                  <a:srgbClr val="404040"/>
                </a:solidFill>
                <a:latin typeface="Trebuchet MS"/>
                <a:cs typeface="Trebuchet MS"/>
              </a:rPr>
              <a:t>lumn</a:t>
            </a:r>
            <a:r>
              <a:rPr sz="1800" spc="10" dirty="0">
                <a:solidFill>
                  <a:srgbClr val="404040"/>
                </a:solidFill>
                <a:latin typeface="Trebuchet MS"/>
                <a:cs typeface="Trebuchet MS"/>
              </a:rPr>
              <a:t> </a:t>
            </a:r>
            <a:r>
              <a:rPr sz="1800" dirty="0">
                <a:solidFill>
                  <a:srgbClr val="404040"/>
                </a:solidFill>
                <a:latin typeface="Trebuchet MS"/>
                <a:cs typeface="Trebuchet MS"/>
              </a:rPr>
              <a:t>“h</a:t>
            </a:r>
            <a:r>
              <a:rPr sz="1800" spc="-10" dirty="0">
                <a:solidFill>
                  <a:srgbClr val="404040"/>
                </a:solidFill>
                <a:latin typeface="Trebuchet MS"/>
                <a:cs typeface="Trebuchet MS"/>
              </a:rPr>
              <a:t>o</a:t>
            </a:r>
            <a:r>
              <a:rPr sz="1800" dirty="0">
                <a:solidFill>
                  <a:srgbClr val="404040"/>
                </a:solidFill>
                <a:latin typeface="Trebuchet MS"/>
                <a:cs typeface="Trebuchet MS"/>
              </a:rPr>
              <a:t>bbies</a:t>
            </a:r>
            <a:r>
              <a:rPr sz="1800" spc="5" dirty="0">
                <a:solidFill>
                  <a:srgbClr val="404040"/>
                </a:solidFill>
                <a:latin typeface="Trebuchet MS"/>
                <a:cs typeface="Trebuchet MS"/>
              </a:rPr>
              <a:t>”</a:t>
            </a:r>
            <a:r>
              <a:rPr sz="1800" dirty="0">
                <a:solidFill>
                  <a:srgbClr val="404040"/>
                </a:solidFill>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2"/>
              </a:spcBef>
            </a:pPr>
            <a:endParaRPr sz="1800">
              <a:latin typeface="Times New Roman"/>
              <a:cs typeface="Times New Roman"/>
            </a:endParaRPr>
          </a:p>
          <a:p>
            <a:pPr marL="12700">
              <a:lnSpc>
                <a:spcPct val="100000"/>
              </a:lnSpc>
            </a:pPr>
            <a:r>
              <a:rPr sz="1800" b="1" spc="-5" dirty="0">
                <a:solidFill>
                  <a:srgbClr val="404040"/>
                </a:solidFill>
                <a:latin typeface="Trebuchet MS"/>
                <a:cs typeface="Trebuchet MS"/>
              </a:rPr>
              <a:t>A</a:t>
            </a:r>
            <a:r>
              <a:rPr sz="1800" b="1" spc="-140" dirty="0">
                <a:solidFill>
                  <a:srgbClr val="404040"/>
                </a:solidFill>
                <a:latin typeface="Trebuchet MS"/>
                <a:cs typeface="Trebuchet MS"/>
              </a:rPr>
              <a:t>L</a:t>
            </a:r>
            <a:r>
              <a:rPr sz="1800" b="1" spc="-5" dirty="0">
                <a:solidFill>
                  <a:srgbClr val="404040"/>
                </a:solidFill>
                <a:latin typeface="Trebuchet MS"/>
                <a:cs typeface="Trebuchet MS"/>
              </a:rPr>
              <a:t>TER</a:t>
            </a:r>
            <a:r>
              <a:rPr sz="1800" b="1" spc="-40" dirty="0">
                <a:solidFill>
                  <a:srgbClr val="404040"/>
                </a:solidFill>
                <a:latin typeface="Trebuchet MS"/>
                <a:cs typeface="Trebuchet MS"/>
              </a:rPr>
              <a:t> </a:t>
            </a:r>
            <a:r>
              <a:rPr sz="1800" b="1" spc="-175" dirty="0">
                <a:solidFill>
                  <a:srgbClr val="404040"/>
                </a:solidFill>
                <a:latin typeface="Trebuchet MS"/>
                <a:cs typeface="Trebuchet MS"/>
              </a:rPr>
              <a:t>T</a:t>
            </a:r>
            <a:r>
              <a:rPr sz="1800" b="1" spc="-5" dirty="0">
                <a:solidFill>
                  <a:srgbClr val="404040"/>
                </a:solidFill>
                <a:latin typeface="Trebuchet MS"/>
                <a:cs typeface="Trebuchet MS"/>
              </a:rPr>
              <a:t>ABL</a:t>
            </a:r>
            <a:r>
              <a:rPr sz="1800" b="1" dirty="0">
                <a:solidFill>
                  <a:srgbClr val="404040"/>
                </a:solidFill>
                <a:latin typeface="Trebuchet MS"/>
                <a:cs typeface="Trebuchet MS"/>
              </a:rPr>
              <a:t>E</a:t>
            </a:r>
            <a:r>
              <a:rPr sz="1800" b="1" spc="-10" dirty="0">
                <a:solidFill>
                  <a:srgbClr val="404040"/>
                </a:solidFill>
                <a:latin typeface="Trebuchet MS"/>
                <a:cs typeface="Trebuchet MS"/>
              </a:rPr>
              <a:t> </a:t>
            </a:r>
            <a:r>
              <a:rPr sz="1800" b="1" dirty="0">
                <a:solidFill>
                  <a:srgbClr val="404040"/>
                </a:solidFill>
                <a:latin typeface="Trebuchet MS"/>
                <a:cs typeface="Trebuchet MS"/>
              </a:rPr>
              <a:t>student_in</a:t>
            </a:r>
            <a:r>
              <a:rPr sz="1800" b="1" spc="-10" dirty="0">
                <a:solidFill>
                  <a:srgbClr val="404040"/>
                </a:solidFill>
                <a:latin typeface="Trebuchet MS"/>
                <a:cs typeface="Trebuchet MS"/>
              </a:rPr>
              <a:t>f</a:t>
            </a:r>
            <a:r>
              <a:rPr sz="1800" b="1" spc="-5" dirty="0">
                <a:solidFill>
                  <a:srgbClr val="404040"/>
                </a:solidFill>
                <a:latin typeface="Trebuchet MS"/>
                <a:cs typeface="Trebuchet MS"/>
              </a:rPr>
              <a:t>o</a:t>
            </a:r>
            <a:r>
              <a:rPr sz="1800" b="1" spc="-105" dirty="0">
                <a:solidFill>
                  <a:srgbClr val="404040"/>
                </a:solidFill>
                <a:latin typeface="Trebuchet MS"/>
                <a:cs typeface="Trebuchet MS"/>
              </a:rPr>
              <a:t> </a:t>
            </a:r>
            <a:r>
              <a:rPr sz="1800" b="1" spc="-10" dirty="0">
                <a:solidFill>
                  <a:srgbClr val="404040"/>
                </a:solidFill>
                <a:latin typeface="Trebuchet MS"/>
                <a:cs typeface="Trebuchet MS"/>
              </a:rPr>
              <a:t>AD</a:t>
            </a:r>
            <a:r>
              <a:rPr sz="1800" b="1" spc="-5" dirty="0">
                <a:solidFill>
                  <a:srgbClr val="404040"/>
                </a:solidFill>
                <a:latin typeface="Trebuchet MS"/>
                <a:cs typeface="Trebuchet MS"/>
              </a:rPr>
              <a:t>D</a:t>
            </a:r>
            <a:r>
              <a:rPr sz="1800" b="1" dirty="0">
                <a:solidFill>
                  <a:srgbClr val="404040"/>
                </a:solidFill>
                <a:latin typeface="Trebuchet MS"/>
                <a:cs typeface="Trebuchet MS"/>
              </a:rPr>
              <a:t> </a:t>
            </a:r>
            <a:r>
              <a:rPr sz="1800" b="1" spc="-5" dirty="0">
                <a:solidFill>
                  <a:srgbClr val="404040"/>
                </a:solidFill>
                <a:latin typeface="Trebuchet MS"/>
                <a:cs typeface="Trebuchet MS"/>
              </a:rPr>
              <a:t>hob</a:t>
            </a:r>
            <a:r>
              <a:rPr sz="1800" b="1" spc="-10" dirty="0">
                <a:solidFill>
                  <a:srgbClr val="404040"/>
                </a:solidFill>
                <a:latin typeface="Trebuchet MS"/>
                <a:cs typeface="Trebuchet MS"/>
              </a:rPr>
              <a:t>bie</a:t>
            </a:r>
            <a:r>
              <a:rPr sz="1800" b="1" spc="-5" dirty="0">
                <a:solidFill>
                  <a:srgbClr val="404040"/>
                </a:solidFill>
                <a:latin typeface="Trebuchet MS"/>
                <a:cs typeface="Trebuchet MS"/>
              </a:rPr>
              <a:t>s</a:t>
            </a:r>
            <a:r>
              <a:rPr sz="1800" b="1" spc="-10" dirty="0">
                <a:solidFill>
                  <a:srgbClr val="404040"/>
                </a:solidFill>
                <a:latin typeface="Trebuchet MS"/>
                <a:cs typeface="Trebuchet MS"/>
              </a:rPr>
              <a:t> </a:t>
            </a:r>
            <a:r>
              <a:rPr sz="1800" b="1" dirty="0">
                <a:solidFill>
                  <a:srgbClr val="404040"/>
                </a:solidFill>
                <a:latin typeface="Trebuchet MS"/>
                <a:cs typeface="Trebuchet MS"/>
              </a:rPr>
              <a:t>set&lt;</a:t>
            </a:r>
            <a:r>
              <a:rPr sz="1800" b="1" spc="-15" dirty="0">
                <a:solidFill>
                  <a:srgbClr val="404040"/>
                </a:solidFill>
                <a:latin typeface="Trebuchet MS"/>
                <a:cs typeface="Trebuchet MS"/>
              </a:rPr>
              <a:t>t</a:t>
            </a:r>
            <a:r>
              <a:rPr sz="1800" b="1" dirty="0">
                <a:solidFill>
                  <a:srgbClr val="404040"/>
                </a:solidFill>
                <a:latin typeface="Trebuchet MS"/>
                <a:cs typeface="Trebuchet MS"/>
              </a:rPr>
              <a:t>ex</a:t>
            </a:r>
            <a:r>
              <a:rPr sz="1800" b="1" spc="-10" dirty="0">
                <a:solidFill>
                  <a:srgbClr val="404040"/>
                </a:solidFill>
                <a:latin typeface="Trebuchet MS"/>
                <a:cs typeface="Trebuchet MS"/>
              </a:rPr>
              <a:t>t</a:t>
            </a:r>
            <a:r>
              <a:rPr sz="1800" b="1" dirty="0">
                <a:solidFill>
                  <a:srgbClr val="404040"/>
                </a:solidFill>
                <a:latin typeface="Trebuchet MS"/>
                <a:cs typeface="Trebuchet MS"/>
              </a:rPr>
              <a:t>&gt;;</a:t>
            </a:r>
            <a:endParaRPr sz="1800">
              <a:latin typeface="Trebuchet MS"/>
              <a:cs typeface="Trebuchet M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46429"/>
            <a:ext cx="2339340" cy="375920"/>
          </a:xfrm>
          <a:prstGeom prst="rect">
            <a:avLst/>
          </a:prstGeom>
        </p:spPr>
        <p:txBody>
          <a:bodyPr vert="horz" wrap="square" lIns="0" tIns="0" rIns="0" bIns="0" rtlCol="0">
            <a:spAutoFit/>
          </a:bodyPr>
          <a:lstStyle/>
          <a:p>
            <a:pPr marL="12700">
              <a:lnSpc>
                <a:spcPct val="100000"/>
              </a:lnSpc>
            </a:pPr>
            <a:r>
              <a:rPr spc="-5" dirty="0"/>
              <a:t>C</a:t>
            </a:r>
            <a:r>
              <a:rPr spc="-15" dirty="0"/>
              <a:t>o</a:t>
            </a:r>
            <a:r>
              <a:rPr spc="-5" dirty="0"/>
              <a:t>llec</a:t>
            </a:r>
            <a:r>
              <a:rPr spc="-15" dirty="0"/>
              <a:t>t</a:t>
            </a:r>
            <a:r>
              <a:rPr spc="-5" dirty="0"/>
              <a:t>ion</a:t>
            </a:r>
            <a:r>
              <a:rPr dirty="0"/>
              <a:t>s</a:t>
            </a:r>
            <a:r>
              <a:rPr spc="25" dirty="0"/>
              <a:t> </a:t>
            </a:r>
            <a:r>
              <a:rPr dirty="0"/>
              <a:t>- </a:t>
            </a:r>
            <a:r>
              <a:rPr spc="-5" dirty="0"/>
              <a:t>Set</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756310" y="2200909"/>
            <a:ext cx="8114665" cy="2164715"/>
          </a:xfrm>
          <a:prstGeom prst="rect">
            <a:avLst/>
          </a:prstGeom>
        </p:spPr>
        <p:txBody>
          <a:bodyPr vert="horz" wrap="square" lIns="0" tIns="0" rIns="0" bIns="0" rtlCol="0">
            <a:spAutoFit/>
          </a:bodyPr>
          <a:lstStyle/>
          <a:p>
            <a:pPr marL="12700" marR="5080">
              <a:lnSpc>
                <a:spcPct val="100000"/>
              </a:lnSpc>
            </a:pPr>
            <a:r>
              <a:rPr sz="1800" spc="-235" dirty="0">
                <a:solidFill>
                  <a:srgbClr val="404040"/>
                </a:solidFill>
                <a:latin typeface="Trebuchet MS"/>
                <a:cs typeface="Trebuchet MS"/>
              </a:rPr>
              <a:t>T</a:t>
            </a:r>
            <a:r>
              <a:rPr sz="1800" spc="-5" dirty="0">
                <a:solidFill>
                  <a:srgbClr val="404040"/>
                </a:solidFill>
                <a:latin typeface="Trebuchet MS"/>
                <a:cs typeface="Trebuchet MS"/>
              </a:rPr>
              <a:t>o</a:t>
            </a:r>
            <a:r>
              <a:rPr sz="1800" dirty="0">
                <a:solidFill>
                  <a:srgbClr val="404040"/>
                </a:solidFill>
                <a:latin typeface="Trebuchet MS"/>
                <a:cs typeface="Trebuchet MS"/>
              </a:rPr>
              <a:t> u</a:t>
            </a:r>
            <a:r>
              <a:rPr sz="1800" spc="5" dirty="0">
                <a:solidFill>
                  <a:srgbClr val="404040"/>
                </a:solidFill>
                <a:latin typeface="Trebuchet MS"/>
                <a:cs typeface="Trebuchet MS"/>
              </a:rPr>
              <a:t>p</a:t>
            </a:r>
            <a:r>
              <a:rPr sz="1800" dirty="0">
                <a:solidFill>
                  <a:srgbClr val="404040"/>
                </a:solidFill>
                <a:latin typeface="Trebuchet MS"/>
                <a:cs typeface="Trebuchet MS"/>
              </a:rPr>
              <a:t>date</a:t>
            </a:r>
            <a:r>
              <a:rPr sz="1800" spc="-15" dirty="0">
                <a:solidFill>
                  <a:srgbClr val="404040"/>
                </a:solidFill>
                <a:latin typeface="Trebuchet MS"/>
                <a:cs typeface="Trebuchet MS"/>
              </a:rPr>
              <a:t> </a:t>
            </a:r>
            <a:r>
              <a:rPr sz="1800" dirty="0">
                <a:solidFill>
                  <a:srgbClr val="404040"/>
                </a:solidFill>
                <a:latin typeface="Trebuchet MS"/>
                <a:cs typeface="Trebuchet MS"/>
              </a:rPr>
              <a:t>the</a:t>
            </a:r>
            <a:r>
              <a:rPr sz="1800" spc="5" dirty="0">
                <a:solidFill>
                  <a:srgbClr val="404040"/>
                </a:solidFill>
                <a:latin typeface="Trebuchet MS"/>
                <a:cs typeface="Trebuchet MS"/>
              </a:rPr>
              <a:t> </a:t>
            </a:r>
            <a:r>
              <a:rPr sz="1800" dirty="0">
                <a:solidFill>
                  <a:srgbClr val="404040"/>
                </a:solidFill>
                <a:latin typeface="Trebuchet MS"/>
                <a:cs typeface="Trebuchet MS"/>
              </a:rPr>
              <a:t>table </a:t>
            </a:r>
            <a:r>
              <a:rPr sz="1800" spc="10" dirty="0">
                <a:solidFill>
                  <a:srgbClr val="404040"/>
                </a:solidFill>
                <a:latin typeface="Trebuchet MS"/>
                <a:cs typeface="Trebuchet MS"/>
              </a:rPr>
              <a:t>“</a:t>
            </a:r>
            <a:r>
              <a:rPr sz="1800" dirty="0">
                <a:solidFill>
                  <a:srgbClr val="404040"/>
                </a:solidFill>
                <a:latin typeface="Trebuchet MS"/>
                <a:cs typeface="Trebuchet MS"/>
              </a:rPr>
              <a:t>stude</a:t>
            </a:r>
            <a:r>
              <a:rPr sz="1800" spc="-5" dirty="0">
                <a:solidFill>
                  <a:srgbClr val="404040"/>
                </a:solidFill>
                <a:latin typeface="Trebuchet MS"/>
                <a:cs typeface="Trebuchet MS"/>
              </a:rPr>
              <a:t>nt_i</a:t>
            </a:r>
            <a:r>
              <a:rPr sz="1800" dirty="0">
                <a:solidFill>
                  <a:srgbClr val="404040"/>
                </a:solidFill>
                <a:latin typeface="Trebuchet MS"/>
                <a:cs typeface="Trebuchet MS"/>
              </a:rPr>
              <a:t>n</a:t>
            </a:r>
            <a:r>
              <a:rPr sz="1800" spc="-10" dirty="0">
                <a:solidFill>
                  <a:srgbClr val="404040"/>
                </a:solidFill>
                <a:latin typeface="Trebuchet MS"/>
                <a:cs typeface="Trebuchet MS"/>
              </a:rPr>
              <a:t>f</a:t>
            </a:r>
            <a:r>
              <a:rPr sz="1800" spc="-5" dirty="0">
                <a:solidFill>
                  <a:srgbClr val="404040"/>
                </a:solidFill>
                <a:latin typeface="Trebuchet MS"/>
                <a:cs typeface="Trebuchet MS"/>
              </a:rPr>
              <a:t>o</a:t>
            </a:r>
            <a:r>
              <a:rPr sz="1800" dirty="0">
                <a:solidFill>
                  <a:srgbClr val="404040"/>
                </a:solidFill>
                <a:latin typeface="Trebuchet MS"/>
                <a:cs typeface="Trebuchet MS"/>
              </a:rPr>
              <a:t>”</a:t>
            </a:r>
            <a:r>
              <a:rPr sz="1800" spc="10" dirty="0">
                <a:solidFill>
                  <a:srgbClr val="404040"/>
                </a:solidFill>
                <a:latin typeface="Trebuchet MS"/>
                <a:cs typeface="Trebuchet MS"/>
              </a:rPr>
              <a:t> </a:t>
            </a:r>
            <a:r>
              <a:rPr sz="1800" dirty="0">
                <a:solidFill>
                  <a:srgbClr val="404040"/>
                </a:solidFill>
                <a:latin typeface="Trebuchet MS"/>
                <a:cs typeface="Trebuchet MS"/>
              </a:rPr>
              <a:t>to</a:t>
            </a:r>
            <a:r>
              <a:rPr sz="1800" spc="-15" dirty="0">
                <a:solidFill>
                  <a:srgbClr val="404040"/>
                </a:solidFill>
                <a:latin typeface="Trebuchet MS"/>
                <a:cs typeface="Trebuchet MS"/>
              </a:rPr>
              <a:t> </a:t>
            </a:r>
            <a:r>
              <a:rPr sz="1800" dirty="0">
                <a:solidFill>
                  <a:srgbClr val="404040"/>
                </a:solidFill>
                <a:latin typeface="Trebuchet MS"/>
                <a:cs typeface="Trebuchet MS"/>
              </a:rPr>
              <a:t>pr</a:t>
            </a:r>
            <a:r>
              <a:rPr sz="1800" spc="-10" dirty="0">
                <a:solidFill>
                  <a:srgbClr val="404040"/>
                </a:solidFill>
                <a:latin typeface="Trebuchet MS"/>
                <a:cs typeface="Trebuchet MS"/>
              </a:rPr>
              <a:t>ov</a:t>
            </a:r>
            <a:r>
              <a:rPr sz="1800" dirty="0">
                <a:solidFill>
                  <a:srgbClr val="404040"/>
                </a:solidFill>
                <a:latin typeface="Trebuchet MS"/>
                <a:cs typeface="Trebuchet MS"/>
              </a:rPr>
              <a:t>i</a:t>
            </a:r>
            <a:r>
              <a:rPr sz="1800" spc="5" dirty="0">
                <a:solidFill>
                  <a:srgbClr val="404040"/>
                </a:solidFill>
                <a:latin typeface="Trebuchet MS"/>
                <a:cs typeface="Trebuchet MS"/>
              </a:rPr>
              <a:t>d</a:t>
            </a:r>
            <a:r>
              <a:rPr sz="1800" dirty="0">
                <a:solidFill>
                  <a:srgbClr val="404040"/>
                </a:solidFill>
                <a:latin typeface="Trebuchet MS"/>
                <a:cs typeface="Trebuchet MS"/>
              </a:rPr>
              <a:t>e the</a:t>
            </a:r>
            <a:r>
              <a:rPr sz="1800" spc="5" dirty="0">
                <a:solidFill>
                  <a:srgbClr val="404040"/>
                </a:solidFill>
                <a:latin typeface="Trebuchet MS"/>
                <a:cs typeface="Trebuchet MS"/>
              </a:rPr>
              <a:t> </a:t>
            </a:r>
            <a:r>
              <a:rPr sz="1800" spc="-10" dirty="0">
                <a:solidFill>
                  <a:srgbClr val="404040"/>
                </a:solidFill>
                <a:latin typeface="Trebuchet MS"/>
                <a:cs typeface="Trebuchet MS"/>
              </a:rPr>
              <a:t>v</a:t>
            </a:r>
            <a:r>
              <a:rPr sz="1800" dirty="0">
                <a:solidFill>
                  <a:srgbClr val="404040"/>
                </a:solidFill>
                <a:latin typeface="Trebuchet MS"/>
                <a:cs typeface="Trebuchet MS"/>
              </a:rPr>
              <a:t>alues</a:t>
            </a:r>
            <a:r>
              <a:rPr sz="1800" spc="10" dirty="0">
                <a:solidFill>
                  <a:srgbClr val="404040"/>
                </a:solidFill>
                <a:latin typeface="Trebuchet MS"/>
                <a:cs typeface="Trebuchet MS"/>
              </a:rPr>
              <a:t> </a:t>
            </a:r>
            <a:r>
              <a:rPr sz="1800" spc="-10" dirty="0">
                <a:solidFill>
                  <a:srgbClr val="404040"/>
                </a:solidFill>
                <a:latin typeface="Trebuchet MS"/>
                <a:cs typeface="Trebuchet MS"/>
              </a:rPr>
              <a:t>fo</a:t>
            </a:r>
            <a:r>
              <a:rPr sz="1800" dirty="0">
                <a:solidFill>
                  <a:srgbClr val="404040"/>
                </a:solidFill>
                <a:latin typeface="Trebuchet MS"/>
                <a:cs typeface="Trebuchet MS"/>
              </a:rPr>
              <a:t>r</a:t>
            </a:r>
            <a:r>
              <a:rPr sz="1800" spc="-10" dirty="0">
                <a:solidFill>
                  <a:srgbClr val="404040"/>
                </a:solidFill>
                <a:latin typeface="Trebuchet MS"/>
                <a:cs typeface="Trebuchet MS"/>
              </a:rPr>
              <a:t> </a:t>
            </a:r>
            <a:r>
              <a:rPr sz="1800" dirty="0">
                <a:solidFill>
                  <a:srgbClr val="404040"/>
                </a:solidFill>
                <a:latin typeface="Trebuchet MS"/>
                <a:cs typeface="Trebuchet MS"/>
              </a:rPr>
              <a:t>“h</a:t>
            </a:r>
            <a:r>
              <a:rPr sz="1800" spc="-10" dirty="0">
                <a:solidFill>
                  <a:srgbClr val="404040"/>
                </a:solidFill>
                <a:latin typeface="Trebuchet MS"/>
                <a:cs typeface="Trebuchet MS"/>
              </a:rPr>
              <a:t>o</a:t>
            </a:r>
            <a:r>
              <a:rPr sz="1800" dirty="0">
                <a:solidFill>
                  <a:srgbClr val="404040"/>
                </a:solidFill>
                <a:latin typeface="Trebuchet MS"/>
                <a:cs typeface="Trebuchet MS"/>
              </a:rPr>
              <a:t>bbies”</a:t>
            </a:r>
            <a:r>
              <a:rPr sz="1800" spc="-10" dirty="0">
                <a:solidFill>
                  <a:srgbClr val="404040"/>
                </a:solidFill>
                <a:latin typeface="Trebuchet MS"/>
                <a:cs typeface="Trebuchet MS"/>
              </a:rPr>
              <a:t> fo</a:t>
            </a:r>
            <a:r>
              <a:rPr sz="1800" dirty="0">
                <a:solidFill>
                  <a:srgbClr val="404040"/>
                </a:solidFill>
                <a:latin typeface="Trebuchet MS"/>
                <a:cs typeface="Trebuchet MS"/>
              </a:rPr>
              <a:t>r the stude</a:t>
            </a:r>
            <a:r>
              <a:rPr sz="1800" spc="-5" dirty="0">
                <a:solidFill>
                  <a:srgbClr val="404040"/>
                </a:solidFill>
                <a:latin typeface="Trebuchet MS"/>
                <a:cs typeface="Trebuchet MS"/>
              </a:rPr>
              <a:t>n</a:t>
            </a:r>
            <a:r>
              <a:rPr sz="1800" dirty="0">
                <a:solidFill>
                  <a:srgbClr val="404040"/>
                </a:solidFill>
                <a:latin typeface="Trebuchet MS"/>
                <a:cs typeface="Trebuchet MS"/>
              </a:rPr>
              <a:t>t</a:t>
            </a:r>
            <a:r>
              <a:rPr sz="1800" spc="-10" dirty="0">
                <a:solidFill>
                  <a:srgbClr val="404040"/>
                </a:solidFill>
                <a:latin typeface="Trebuchet MS"/>
                <a:cs typeface="Trebuchet MS"/>
              </a:rPr>
              <a:t> </a:t>
            </a:r>
            <a:r>
              <a:rPr sz="1800" spc="-5" dirty="0">
                <a:solidFill>
                  <a:srgbClr val="404040"/>
                </a:solidFill>
                <a:latin typeface="Trebuchet MS"/>
                <a:cs typeface="Trebuchet MS"/>
              </a:rPr>
              <a:t>w</a:t>
            </a:r>
            <a:r>
              <a:rPr sz="1800" spc="5" dirty="0">
                <a:solidFill>
                  <a:srgbClr val="404040"/>
                </a:solidFill>
                <a:latin typeface="Trebuchet MS"/>
                <a:cs typeface="Trebuchet MS"/>
              </a:rPr>
              <a:t>i</a:t>
            </a:r>
            <a:r>
              <a:rPr sz="1800" spc="-5" dirty="0">
                <a:solidFill>
                  <a:srgbClr val="404040"/>
                </a:solidFill>
                <a:latin typeface="Trebuchet MS"/>
                <a:cs typeface="Trebuchet MS"/>
              </a:rPr>
              <a:t>t</a:t>
            </a:r>
            <a:r>
              <a:rPr sz="1800" dirty="0">
                <a:solidFill>
                  <a:srgbClr val="404040"/>
                </a:solidFill>
                <a:latin typeface="Trebuchet MS"/>
                <a:cs typeface="Trebuchet MS"/>
              </a:rPr>
              <a:t>h</a:t>
            </a:r>
            <a:r>
              <a:rPr sz="1800" spc="-5" dirty="0">
                <a:solidFill>
                  <a:srgbClr val="404040"/>
                </a:solidFill>
                <a:latin typeface="Trebuchet MS"/>
                <a:cs typeface="Trebuchet MS"/>
              </a:rPr>
              <a:t> </a:t>
            </a:r>
            <a:r>
              <a:rPr sz="1800" spc="-80" dirty="0">
                <a:solidFill>
                  <a:srgbClr val="404040"/>
                </a:solidFill>
                <a:latin typeface="Trebuchet MS"/>
                <a:cs typeface="Trebuchet MS"/>
              </a:rPr>
              <a:t>R</a:t>
            </a:r>
            <a:r>
              <a:rPr sz="1800" spc="-15" dirty="0">
                <a:solidFill>
                  <a:srgbClr val="404040"/>
                </a:solidFill>
                <a:latin typeface="Trebuchet MS"/>
                <a:cs typeface="Trebuchet MS"/>
              </a:rPr>
              <a:t>o</a:t>
            </a:r>
            <a:r>
              <a:rPr sz="1800" spc="-5" dirty="0">
                <a:solidFill>
                  <a:srgbClr val="404040"/>
                </a:solidFill>
                <a:latin typeface="Trebuchet MS"/>
                <a:cs typeface="Trebuchet MS"/>
              </a:rPr>
              <a:t>l</a:t>
            </a:r>
            <a:r>
              <a:rPr sz="1800" spc="-15" dirty="0">
                <a:solidFill>
                  <a:srgbClr val="404040"/>
                </a:solidFill>
                <a:latin typeface="Trebuchet MS"/>
                <a:cs typeface="Trebuchet MS"/>
              </a:rPr>
              <a:t>l</a:t>
            </a:r>
            <a:r>
              <a:rPr sz="1800" spc="-5" dirty="0">
                <a:solidFill>
                  <a:srgbClr val="404040"/>
                </a:solidFill>
                <a:latin typeface="Trebuchet MS"/>
                <a:cs typeface="Trebuchet MS"/>
              </a:rPr>
              <a:t>n</a:t>
            </a:r>
            <a:r>
              <a:rPr sz="1800" dirty="0">
                <a:solidFill>
                  <a:srgbClr val="404040"/>
                </a:solidFill>
                <a:latin typeface="Trebuchet MS"/>
                <a:cs typeface="Trebuchet MS"/>
              </a:rPr>
              <a:t>o</a:t>
            </a:r>
            <a:r>
              <a:rPr sz="1800" spc="-10" dirty="0">
                <a:solidFill>
                  <a:srgbClr val="404040"/>
                </a:solidFill>
                <a:latin typeface="Trebuchet MS"/>
                <a:cs typeface="Trebuchet MS"/>
              </a:rPr>
              <a:t> </a:t>
            </a:r>
            <a:r>
              <a:rPr sz="1800" dirty="0">
                <a:solidFill>
                  <a:srgbClr val="404040"/>
                </a:solidFill>
                <a:latin typeface="Trebuchet MS"/>
                <a:cs typeface="Trebuchet MS"/>
              </a:rPr>
              <a:t>=1.</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2"/>
              </a:spcBef>
            </a:pPr>
            <a:endParaRPr sz="1800">
              <a:latin typeface="Times New Roman"/>
              <a:cs typeface="Times New Roman"/>
            </a:endParaRPr>
          </a:p>
          <a:p>
            <a:pPr marL="12700">
              <a:lnSpc>
                <a:spcPct val="100000"/>
              </a:lnSpc>
            </a:pPr>
            <a:r>
              <a:rPr sz="1800" b="1" dirty="0">
                <a:solidFill>
                  <a:srgbClr val="404040"/>
                </a:solidFill>
                <a:latin typeface="Trebuchet MS"/>
                <a:cs typeface="Trebuchet MS"/>
              </a:rPr>
              <a:t>UP</a:t>
            </a:r>
            <a:r>
              <a:rPr sz="1800" b="1" spc="-10" dirty="0">
                <a:solidFill>
                  <a:srgbClr val="404040"/>
                </a:solidFill>
                <a:latin typeface="Trebuchet MS"/>
                <a:cs typeface="Trebuchet MS"/>
              </a:rPr>
              <a:t>D</a:t>
            </a:r>
            <a:r>
              <a:rPr sz="1800" b="1" spc="-170" dirty="0">
                <a:solidFill>
                  <a:srgbClr val="404040"/>
                </a:solidFill>
                <a:latin typeface="Trebuchet MS"/>
                <a:cs typeface="Trebuchet MS"/>
              </a:rPr>
              <a:t>A</a:t>
            </a:r>
            <a:r>
              <a:rPr sz="1800" b="1" dirty="0">
                <a:solidFill>
                  <a:srgbClr val="404040"/>
                </a:solidFill>
                <a:latin typeface="Trebuchet MS"/>
                <a:cs typeface="Trebuchet MS"/>
              </a:rPr>
              <a:t>TE</a:t>
            </a:r>
            <a:r>
              <a:rPr sz="1800" b="1" spc="5" dirty="0">
                <a:solidFill>
                  <a:srgbClr val="404040"/>
                </a:solidFill>
                <a:latin typeface="Trebuchet MS"/>
                <a:cs typeface="Trebuchet MS"/>
              </a:rPr>
              <a:t> </a:t>
            </a:r>
            <a:r>
              <a:rPr sz="1800" b="1" dirty="0">
                <a:solidFill>
                  <a:srgbClr val="404040"/>
                </a:solidFill>
                <a:latin typeface="Trebuchet MS"/>
                <a:cs typeface="Trebuchet MS"/>
              </a:rPr>
              <a:t>stud</a:t>
            </a:r>
            <a:r>
              <a:rPr sz="1800" b="1" spc="-10" dirty="0">
                <a:solidFill>
                  <a:srgbClr val="404040"/>
                </a:solidFill>
                <a:latin typeface="Trebuchet MS"/>
                <a:cs typeface="Trebuchet MS"/>
              </a:rPr>
              <a:t>e</a:t>
            </a:r>
            <a:r>
              <a:rPr sz="1800" b="1" spc="-5" dirty="0">
                <a:solidFill>
                  <a:srgbClr val="404040"/>
                </a:solidFill>
                <a:latin typeface="Trebuchet MS"/>
                <a:cs typeface="Trebuchet MS"/>
              </a:rPr>
              <a:t>nt_i</a:t>
            </a:r>
            <a:r>
              <a:rPr sz="1800" b="1" dirty="0">
                <a:solidFill>
                  <a:srgbClr val="404040"/>
                </a:solidFill>
                <a:latin typeface="Trebuchet MS"/>
                <a:cs typeface="Trebuchet MS"/>
              </a:rPr>
              <a:t>n</a:t>
            </a:r>
            <a:r>
              <a:rPr sz="1800" b="1" spc="-10" dirty="0">
                <a:solidFill>
                  <a:srgbClr val="404040"/>
                </a:solidFill>
                <a:latin typeface="Trebuchet MS"/>
                <a:cs typeface="Trebuchet MS"/>
              </a:rPr>
              <a:t>f</a:t>
            </a:r>
            <a:r>
              <a:rPr sz="1800" b="1" dirty="0">
                <a:solidFill>
                  <a:srgbClr val="404040"/>
                </a:solidFill>
                <a:latin typeface="Trebuchet MS"/>
                <a:cs typeface="Trebuchet MS"/>
              </a:rPr>
              <a:t>o</a:t>
            </a:r>
            <a:endParaRPr sz="1800">
              <a:latin typeface="Trebuchet MS"/>
              <a:cs typeface="Trebuchet MS"/>
            </a:endParaRPr>
          </a:p>
          <a:p>
            <a:pPr marL="1383665" marR="2618105" indent="-914400">
              <a:lnSpc>
                <a:spcPct val="146100"/>
              </a:lnSpc>
              <a:spcBef>
                <a:spcPts val="15"/>
              </a:spcBef>
            </a:pPr>
            <a:r>
              <a:rPr sz="1800" b="1" spc="-5" dirty="0">
                <a:solidFill>
                  <a:srgbClr val="404040"/>
                </a:solidFill>
                <a:latin typeface="Trebuchet MS"/>
                <a:cs typeface="Trebuchet MS"/>
              </a:rPr>
              <a:t>SE</a:t>
            </a:r>
            <a:r>
              <a:rPr sz="1800" b="1" dirty="0">
                <a:solidFill>
                  <a:srgbClr val="404040"/>
                </a:solidFill>
                <a:latin typeface="Trebuchet MS"/>
                <a:cs typeface="Trebuchet MS"/>
              </a:rPr>
              <a:t>T</a:t>
            </a:r>
            <a:r>
              <a:rPr sz="1800" b="1" spc="-35" dirty="0">
                <a:solidFill>
                  <a:srgbClr val="404040"/>
                </a:solidFill>
                <a:latin typeface="Trebuchet MS"/>
                <a:cs typeface="Trebuchet MS"/>
              </a:rPr>
              <a:t> </a:t>
            </a:r>
            <a:r>
              <a:rPr sz="1800" b="1" spc="-5" dirty="0">
                <a:solidFill>
                  <a:srgbClr val="404040"/>
                </a:solidFill>
                <a:latin typeface="Trebuchet MS"/>
                <a:cs typeface="Trebuchet MS"/>
              </a:rPr>
              <a:t>hob</a:t>
            </a:r>
            <a:r>
              <a:rPr sz="1800" b="1" spc="-15" dirty="0">
                <a:solidFill>
                  <a:srgbClr val="404040"/>
                </a:solidFill>
                <a:latin typeface="Trebuchet MS"/>
                <a:cs typeface="Trebuchet MS"/>
              </a:rPr>
              <a:t>b</a:t>
            </a:r>
            <a:r>
              <a:rPr sz="1800" b="1" spc="-10" dirty="0">
                <a:solidFill>
                  <a:srgbClr val="404040"/>
                </a:solidFill>
                <a:latin typeface="Trebuchet MS"/>
                <a:cs typeface="Trebuchet MS"/>
              </a:rPr>
              <a:t>ie</a:t>
            </a:r>
            <a:r>
              <a:rPr sz="1800" b="1" spc="-5" dirty="0">
                <a:solidFill>
                  <a:srgbClr val="404040"/>
                </a:solidFill>
                <a:latin typeface="Trebuchet MS"/>
                <a:cs typeface="Trebuchet MS"/>
              </a:rPr>
              <a:t>s</a:t>
            </a:r>
            <a:r>
              <a:rPr sz="1800" b="1" dirty="0">
                <a:solidFill>
                  <a:srgbClr val="404040"/>
                </a:solidFill>
                <a:latin typeface="Trebuchet MS"/>
                <a:cs typeface="Trebuchet MS"/>
              </a:rPr>
              <a:t> </a:t>
            </a:r>
            <a:r>
              <a:rPr sz="1800" b="1" spc="-5" dirty="0">
                <a:solidFill>
                  <a:srgbClr val="404040"/>
                </a:solidFill>
                <a:latin typeface="Trebuchet MS"/>
                <a:cs typeface="Trebuchet MS"/>
              </a:rPr>
              <a:t>=</a:t>
            </a:r>
            <a:r>
              <a:rPr sz="1800" b="1" spc="-10" dirty="0">
                <a:solidFill>
                  <a:srgbClr val="404040"/>
                </a:solidFill>
                <a:latin typeface="Trebuchet MS"/>
                <a:cs typeface="Trebuchet MS"/>
              </a:rPr>
              <a:t> </a:t>
            </a:r>
            <a:r>
              <a:rPr sz="1800" b="1" spc="-5" dirty="0">
                <a:solidFill>
                  <a:srgbClr val="404040"/>
                </a:solidFill>
                <a:latin typeface="Trebuchet MS"/>
                <a:cs typeface="Trebuchet MS"/>
              </a:rPr>
              <a:t>hob</a:t>
            </a:r>
            <a:r>
              <a:rPr sz="1800" b="1" spc="-10" dirty="0">
                <a:solidFill>
                  <a:srgbClr val="404040"/>
                </a:solidFill>
                <a:latin typeface="Trebuchet MS"/>
                <a:cs typeface="Trebuchet MS"/>
              </a:rPr>
              <a:t>bie</a:t>
            </a:r>
            <a:r>
              <a:rPr sz="1800" b="1" spc="-5" dirty="0">
                <a:solidFill>
                  <a:srgbClr val="404040"/>
                </a:solidFill>
                <a:latin typeface="Trebuchet MS"/>
                <a:cs typeface="Trebuchet MS"/>
              </a:rPr>
              <a:t>s</a:t>
            </a:r>
            <a:r>
              <a:rPr sz="1800" b="1" dirty="0">
                <a:solidFill>
                  <a:srgbClr val="404040"/>
                </a:solidFill>
                <a:latin typeface="Trebuchet MS"/>
                <a:cs typeface="Trebuchet MS"/>
              </a:rPr>
              <a:t> </a:t>
            </a:r>
            <a:r>
              <a:rPr sz="1800" b="1" spc="-5" dirty="0">
                <a:solidFill>
                  <a:srgbClr val="404040"/>
                </a:solidFill>
                <a:latin typeface="Trebuchet MS"/>
                <a:cs typeface="Trebuchet MS"/>
              </a:rPr>
              <a:t>+</a:t>
            </a:r>
            <a:r>
              <a:rPr sz="1800" b="1" spc="-10" dirty="0">
                <a:solidFill>
                  <a:srgbClr val="404040"/>
                </a:solidFill>
                <a:latin typeface="Trebuchet MS"/>
                <a:cs typeface="Trebuchet MS"/>
              </a:rPr>
              <a:t> </a:t>
            </a:r>
            <a:r>
              <a:rPr sz="1800" b="1" dirty="0">
                <a:solidFill>
                  <a:srgbClr val="404040"/>
                </a:solidFill>
                <a:latin typeface="Trebuchet MS"/>
                <a:cs typeface="Trebuchet MS"/>
              </a:rPr>
              <a:t>{</a:t>
            </a:r>
            <a:r>
              <a:rPr sz="1800" b="1" spc="-10" dirty="0">
                <a:solidFill>
                  <a:srgbClr val="404040"/>
                </a:solidFill>
                <a:latin typeface="Trebuchet MS"/>
                <a:cs typeface="Trebuchet MS"/>
              </a:rPr>
              <a:t>'</a:t>
            </a:r>
            <a:r>
              <a:rPr sz="1800" b="1" spc="-5" dirty="0">
                <a:solidFill>
                  <a:srgbClr val="404040"/>
                </a:solidFill>
                <a:latin typeface="Trebuchet MS"/>
                <a:cs typeface="Trebuchet MS"/>
              </a:rPr>
              <a:t>Ches</a:t>
            </a:r>
            <a:r>
              <a:rPr sz="1800" b="1" dirty="0">
                <a:solidFill>
                  <a:srgbClr val="404040"/>
                </a:solidFill>
                <a:latin typeface="Trebuchet MS"/>
                <a:cs typeface="Trebuchet MS"/>
              </a:rPr>
              <a:t>s,</a:t>
            </a:r>
            <a:r>
              <a:rPr sz="1800" b="1" spc="-55" dirty="0">
                <a:solidFill>
                  <a:srgbClr val="404040"/>
                </a:solidFill>
                <a:latin typeface="Trebuchet MS"/>
                <a:cs typeface="Trebuchet MS"/>
              </a:rPr>
              <a:t> </a:t>
            </a:r>
            <a:r>
              <a:rPr sz="1800" b="1" spc="-210" dirty="0">
                <a:solidFill>
                  <a:srgbClr val="404040"/>
                </a:solidFill>
                <a:latin typeface="Trebuchet MS"/>
                <a:cs typeface="Trebuchet MS"/>
              </a:rPr>
              <a:t>T</a:t>
            </a:r>
            <a:r>
              <a:rPr sz="1800" b="1" spc="-5" dirty="0">
                <a:solidFill>
                  <a:srgbClr val="404040"/>
                </a:solidFill>
                <a:latin typeface="Trebuchet MS"/>
                <a:cs typeface="Trebuchet MS"/>
              </a:rPr>
              <a:t>ab</a:t>
            </a:r>
            <a:r>
              <a:rPr sz="1800" b="1" spc="-10" dirty="0">
                <a:solidFill>
                  <a:srgbClr val="404040"/>
                </a:solidFill>
                <a:latin typeface="Trebuchet MS"/>
                <a:cs typeface="Trebuchet MS"/>
              </a:rPr>
              <a:t>l</a:t>
            </a:r>
            <a:r>
              <a:rPr sz="1800" b="1" spc="-5" dirty="0">
                <a:solidFill>
                  <a:srgbClr val="404040"/>
                </a:solidFill>
                <a:latin typeface="Trebuchet MS"/>
                <a:cs typeface="Trebuchet MS"/>
              </a:rPr>
              <a:t>e</a:t>
            </a:r>
            <a:r>
              <a:rPr sz="1800" b="1" spc="-30" dirty="0">
                <a:solidFill>
                  <a:srgbClr val="404040"/>
                </a:solidFill>
                <a:latin typeface="Trebuchet MS"/>
                <a:cs typeface="Trebuchet MS"/>
              </a:rPr>
              <a:t> </a:t>
            </a:r>
            <a:r>
              <a:rPr sz="1800" b="1" spc="-210" dirty="0">
                <a:solidFill>
                  <a:srgbClr val="404040"/>
                </a:solidFill>
                <a:latin typeface="Trebuchet MS"/>
                <a:cs typeface="Trebuchet MS"/>
              </a:rPr>
              <a:t>T</a:t>
            </a:r>
            <a:r>
              <a:rPr sz="1800" b="1" dirty="0">
                <a:solidFill>
                  <a:srgbClr val="404040"/>
                </a:solidFill>
                <a:latin typeface="Trebuchet MS"/>
                <a:cs typeface="Trebuchet MS"/>
              </a:rPr>
              <a:t>en</a:t>
            </a:r>
            <a:r>
              <a:rPr sz="1800" b="1" spc="5" dirty="0">
                <a:solidFill>
                  <a:srgbClr val="404040"/>
                </a:solidFill>
                <a:latin typeface="Trebuchet MS"/>
                <a:cs typeface="Trebuchet MS"/>
              </a:rPr>
              <a:t>n</a:t>
            </a:r>
            <a:r>
              <a:rPr sz="1800" b="1" spc="-5" dirty="0">
                <a:solidFill>
                  <a:srgbClr val="404040"/>
                </a:solidFill>
                <a:latin typeface="Trebuchet MS"/>
                <a:cs typeface="Trebuchet MS"/>
              </a:rPr>
              <a:t>i</a:t>
            </a:r>
            <a:r>
              <a:rPr sz="1800" b="1" spc="5" dirty="0">
                <a:solidFill>
                  <a:srgbClr val="404040"/>
                </a:solidFill>
                <a:latin typeface="Trebuchet MS"/>
                <a:cs typeface="Trebuchet MS"/>
              </a:rPr>
              <a:t>s</a:t>
            </a:r>
            <a:r>
              <a:rPr sz="1800" b="1" spc="-5" dirty="0">
                <a:solidFill>
                  <a:srgbClr val="404040"/>
                </a:solidFill>
                <a:latin typeface="Trebuchet MS"/>
                <a:cs typeface="Trebuchet MS"/>
              </a:rPr>
              <a:t>'} W</a:t>
            </a:r>
            <a:r>
              <a:rPr sz="1800" b="1" dirty="0">
                <a:solidFill>
                  <a:srgbClr val="404040"/>
                </a:solidFill>
                <a:latin typeface="Trebuchet MS"/>
                <a:cs typeface="Trebuchet MS"/>
              </a:rPr>
              <a:t>H</a:t>
            </a:r>
            <a:r>
              <a:rPr sz="1800" b="1" spc="-5" dirty="0">
                <a:solidFill>
                  <a:srgbClr val="404040"/>
                </a:solidFill>
                <a:latin typeface="Trebuchet MS"/>
                <a:cs typeface="Trebuchet MS"/>
              </a:rPr>
              <a:t>ERE</a:t>
            </a:r>
            <a:r>
              <a:rPr sz="1800" b="1" spc="-20" dirty="0">
                <a:solidFill>
                  <a:srgbClr val="404040"/>
                </a:solidFill>
                <a:latin typeface="Trebuchet MS"/>
                <a:cs typeface="Trebuchet MS"/>
              </a:rPr>
              <a:t> </a:t>
            </a:r>
            <a:r>
              <a:rPr sz="1800" b="1" spc="-5" dirty="0">
                <a:solidFill>
                  <a:srgbClr val="404040"/>
                </a:solidFill>
                <a:latin typeface="Trebuchet MS"/>
                <a:cs typeface="Trebuchet MS"/>
              </a:rPr>
              <a:t>Rol</a:t>
            </a:r>
            <a:r>
              <a:rPr sz="1800" b="1" spc="-15" dirty="0">
                <a:solidFill>
                  <a:srgbClr val="404040"/>
                </a:solidFill>
                <a:latin typeface="Trebuchet MS"/>
                <a:cs typeface="Trebuchet MS"/>
              </a:rPr>
              <a:t>l</a:t>
            </a:r>
            <a:r>
              <a:rPr sz="1800" b="1" spc="-5" dirty="0">
                <a:solidFill>
                  <a:srgbClr val="404040"/>
                </a:solidFill>
                <a:latin typeface="Trebuchet MS"/>
                <a:cs typeface="Trebuchet MS"/>
              </a:rPr>
              <a:t>N</a:t>
            </a:r>
            <a:r>
              <a:rPr sz="1800" b="1" spc="5" dirty="0">
                <a:solidFill>
                  <a:srgbClr val="404040"/>
                </a:solidFill>
                <a:latin typeface="Trebuchet MS"/>
                <a:cs typeface="Trebuchet MS"/>
              </a:rPr>
              <a:t>o</a:t>
            </a:r>
            <a:r>
              <a:rPr sz="1800" b="1" dirty="0">
                <a:solidFill>
                  <a:srgbClr val="404040"/>
                </a:solidFill>
                <a:latin typeface="Trebuchet MS"/>
                <a:cs typeface="Trebuchet MS"/>
              </a:rPr>
              <a:t>=1;</a:t>
            </a:r>
            <a:endParaRPr sz="1800">
              <a:latin typeface="Trebuchet MS"/>
              <a:cs typeface="Trebuchet M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46429"/>
            <a:ext cx="2400935" cy="375920"/>
          </a:xfrm>
          <a:prstGeom prst="rect">
            <a:avLst/>
          </a:prstGeom>
        </p:spPr>
        <p:txBody>
          <a:bodyPr vert="horz" wrap="square" lIns="0" tIns="0" rIns="0" bIns="0" rtlCol="0">
            <a:spAutoFit/>
          </a:bodyPr>
          <a:lstStyle/>
          <a:p>
            <a:pPr marL="12700">
              <a:lnSpc>
                <a:spcPct val="100000"/>
              </a:lnSpc>
            </a:pPr>
            <a:r>
              <a:rPr spc="-5" dirty="0"/>
              <a:t>C</a:t>
            </a:r>
            <a:r>
              <a:rPr spc="-15" dirty="0"/>
              <a:t>o</a:t>
            </a:r>
            <a:r>
              <a:rPr spc="-5" dirty="0"/>
              <a:t>llec</a:t>
            </a:r>
            <a:r>
              <a:rPr spc="-15" dirty="0"/>
              <a:t>t</a:t>
            </a:r>
            <a:r>
              <a:rPr spc="-5" dirty="0"/>
              <a:t>ion</a:t>
            </a:r>
            <a:r>
              <a:rPr dirty="0"/>
              <a:t>s</a:t>
            </a:r>
            <a:r>
              <a:rPr spc="25" dirty="0"/>
              <a:t> </a:t>
            </a:r>
            <a:r>
              <a:rPr dirty="0"/>
              <a:t>- L</a:t>
            </a:r>
            <a:r>
              <a:rPr spc="5" dirty="0"/>
              <a:t>i</a:t>
            </a:r>
            <a:r>
              <a:rPr dirty="0"/>
              <a:t>st</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756310" y="2200909"/>
            <a:ext cx="8353425" cy="1087120"/>
          </a:xfrm>
          <a:prstGeom prst="rect">
            <a:avLst/>
          </a:prstGeom>
        </p:spPr>
        <p:txBody>
          <a:bodyPr vert="horz" wrap="square" lIns="0" tIns="0" rIns="0" bIns="0" rtlCol="0">
            <a:spAutoFit/>
          </a:bodyPr>
          <a:lstStyle/>
          <a:p>
            <a:pPr marL="12700">
              <a:lnSpc>
                <a:spcPct val="100000"/>
              </a:lnSpc>
            </a:pPr>
            <a:r>
              <a:rPr sz="1800" spc="-235" dirty="0">
                <a:solidFill>
                  <a:srgbClr val="404040"/>
                </a:solidFill>
                <a:latin typeface="Trebuchet MS"/>
                <a:cs typeface="Trebuchet MS"/>
              </a:rPr>
              <a:t>T</a:t>
            </a:r>
            <a:r>
              <a:rPr sz="1800" spc="-5" dirty="0">
                <a:solidFill>
                  <a:srgbClr val="404040"/>
                </a:solidFill>
                <a:latin typeface="Trebuchet MS"/>
                <a:cs typeface="Trebuchet MS"/>
              </a:rPr>
              <a:t>o</a:t>
            </a:r>
            <a:r>
              <a:rPr sz="1800" dirty="0">
                <a:solidFill>
                  <a:srgbClr val="404040"/>
                </a:solidFill>
                <a:latin typeface="Trebuchet MS"/>
                <a:cs typeface="Trebuchet MS"/>
              </a:rPr>
              <a:t> alter the sche</a:t>
            </a:r>
            <a:r>
              <a:rPr sz="1800" spc="5" dirty="0">
                <a:solidFill>
                  <a:srgbClr val="404040"/>
                </a:solidFill>
                <a:latin typeface="Trebuchet MS"/>
                <a:cs typeface="Trebuchet MS"/>
              </a:rPr>
              <a:t>m</a:t>
            </a:r>
            <a:r>
              <a:rPr sz="1800" dirty="0">
                <a:solidFill>
                  <a:srgbClr val="404040"/>
                </a:solidFill>
                <a:latin typeface="Trebuchet MS"/>
                <a:cs typeface="Trebuchet MS"/>
              </a:rPr>
              <a:t>a of</a:t>
            </a:r>
            <a:r>
              <a:rPr sz="1800" spc="-15" dirty="0">
                <a:solidFill>
                  <a:srgbClr val="404040"/>
                </a:solidFill>
                <a:latin typeface="Trebuchet MS"/>
                <a:cs typeface="Trebuchet MS"/>
              </a:rPr>
              <a:t> </a:t>
            </a:r>
            <a:r>
              <a:rPr sz="1800" spc="-10" dirty="0">
                <a:solidFill>
                  <a:srgbClr val="404040"/>
                </a:solidFill>
                <a:latin typeface="Trebuchet MS"/>
                <a:cs typeface="Trebuchet MS"/>
              </a:rPr>
              <a:t>t</a:t>
            </a:r>
            <a:r>
              <a:rPr sz="1800" dirty="0">
                <a:solidFill>
                  <a:srgbClr val="404040"/>
                </a:solidFill>
                <a:latin typeface="Trebuchet MS"/>
                <a:cs typeface="Trebuchet MS"/>
              </a:rPr>
              <a:t>he</a:t>
            </a:r>
            <a:r>
              <a:rPr sz="1800" spc="10" dirty="0">
                <a:solidFill>
                  <a:srgbClr val="404040"/>
                </a:solidFill>
                <a:latin typeface="Trebuchet MS"/>
                <a:cs typeface="Trebuchet MS"/>
              </a:rPr>
              <a:t> </a:t>
            </a:r>
            <a:r>
              <a:rPr sz="1800" dirty="0">
                <a:solidFill>
                  <a:srgbClr val="404040"/>
                </a:solidFill>
                <a:latin typeface="Trebuchet MS"/>
                <a:cs typeface="Trebuchet MS"/>
              </a:rPr>
              <a:t>table </a:t>
            </a:r>
            <a:r>
              <a:rPr sz="1800" spc="10" dirty="0">
                <a:solidFill>
                  <a:srgbClr val="404040"/>
                </a:solidFill>
                <a:latin typeface="Trebuchet MS"/>
                <a:cs typeface="Trebuchet MS"/>
              </a:rPr>
              <a:t>“</a:t>
            </a:r>
            <a:r>
              <a:rPr sz="1800" dirty="0">
                <a:solidFill>
                  <a:srgbClr val="404040"/>
                </a:solidFill>
                <a:latin typeface="Trebuchet MS"/>
                <a:cs typeface="Trebuchet MS"/>
              </a:rPr>
              <a:t>stude</a:t>
            </a:r>
            <a:r>
              <a:rPr sz="1800" spc="-5" dirty="0">
                <a:solidFill>
                  <a:srgbClr val="404040"/>
                </a:solidFill>
                <a:latin typeface="Trebuchet MS"/>
                <a:cs typeface="Trebuchet MS"/>
              </a:rPr>
              <a:t>nt_i</a:t>
            </a:r>
            <a:r>
              <a:rPr sz="1800" dirty="0">
                <a:solidFill>
                  <a:srgbClr val="404040"/>
                </a:solidFill>
                <a:latin typeface="Trebuchet MS"/>
                <a:cs typeface="Trebuchet MS"/>
              </a:rPr>
              <a:t>n</a:t>
            </a:r>
            <a:r>
              <a:rPr sz="1800" spc="-10" dirty="0">
                <a:solidFill>
                  <a:srgbClr val="404040"/>
                </a:solidFill>
                <a:latin typeface="Trebuchet MS"/>
                <a:cs typeface="Trebuchet MS"/>
              </a:rPr>
              <a:t>fo</a:t>
            </a:r>
            <a:r>
              <a:rPr sz="1800" dirty="0">
                <a:solidFill>
                  <a:srgbClr val="404040"/>
                </a:solidFill>
                <a:latin typeface="Trebuchet MS"/>
                <a:cs typeface="Trebuchet MS"/>
              </a:rPr>
              <a:t>”</a:t>
            </a:r>
            <a:r>
              <a:rPr sz="1800" spc="10" dirty="0">
                <a:solidFill>
                  <a:srgbClr val="404040"/>
                </a:solidFill>
                <a:latin typeface="Trebuchet MS"/>
                <a:cs typeface="Trebuchet MS"/>
              </a:rPr>
              <a:t> </a:t>
            </a:r>
            <a:r>
              <a:rPr sz="1800" dirty="0">
                <a:solidFill>
                  <a:srgbClr val="404040"/>
                </a:solidFill>
                <a:latin typeface="Trebuchet MS"/>
                <a:cs typeface="Trebuchet MS"/>
              </a:rPr>
              <a:t>to</a:t>
            </a:r>
            <a:r>
              <a:rPr sz="1800" spc="-15" dirty="0">
                <a:solidFill>
                  <a:srgbClr val="404040"/>
                </a:solidFill>
                <a:latin typeface="Trebuchet MS"/>
                <a:cs typeface="Trebuchet MS"/>
              </a:rPr>
              <a:t> </a:t>
            </a:r>
            <a:r>
              <a:rPr sz="1800" dirty="0">
                <a:solidFill>
                  <a:srgbClr val="404040"/>
                </a:solidFill>
                <a:latin typeface="Trebuchet MS"/>
                <a:cs typeface="Trebuchet MS"/>
              </a:rPr>
              <a:t>a</a:t>
            </a:r>
            <a:r>
              <a:rPr sz="1800" spc="5" dirty="0">
                <a:solidFill>
                  <a:srgbClr val="404040"/>
                </a:solidFill>
                <a:latin typeface="Trebuchet MS"/>
                <a:cs typeface="Trebuchet MS"/>
              </a:rPr>
              <a:t>d</a:t>
            </a:r>
            <a:r>
              <a:rPr sz="1800" dirty="0">
                <a:solidFill>
                  <a:srgbClr val="404040"/>
                </a:solidFill>
                <a:latin typeface="Trebuchet MS"/>
                <a:cs typeface="Trebuchet MS"/>
              </a:rPr>
              <a:t>d</a:t>
            </a:r>
            <a:r>
              <a:rPr sz="1800" spc="-15" dirty="0">
                <a:solidFill>
                  <a:srgbClr val="404040"/>
                </a:solidFill>
                <a:latin typeface="Trebuchet MS"/>
                <a:cs typeface="Trebuchet MS"/>
              </a:rPr>
              <a:t> </a:t>
            </a:r>
            <a:r>
              <a:rPr sz="1800" dirty="0">
                <a:solidFill>
                  <a:srgbClr val="404040"/>
                </a:solidFill>
                <a:latin typeface="Trebuchet MS"/>
                <a:cs typeface="Trebuchet MS"/>
              </a:rPr>
              <a:t>a list</a:t>
            </a:r>
            <a:r>
              <a:rPr sz="1800" spc="-15" dirty="0">
                <a:solidFill>
                  <a:srgbClr val="404040"/>
                </a:solidFill>
                <a:latin typeface="Trebuchet MS"/>
                <a:cs typeface="Trebuchet MS"/>
              </a:rPr>
              <a:t> </a:t>
            </a:r>
            <a:r>
              <a:rPr sz="1800" dirty="0">
                <a:solidFill>
                  <a:srgbClr val="404040"/>
                </a:solidFill>
                <a:latin typeface="Trebuchet MS"/>
                <a:cs typeface="Trebuchet MS"/>
              </a:rPr>
              <a:t>c</a:t>
            </a:r>
            <a:r>
              <a:rPr sz="1800" spc="-10" dirty="0">
                <a:solidFill>
                  <a:srgbClr val="404040"/>
                </a:solidFill>
                <a:latin typeface="Trebuchet MS"/>
                <a:cs typeface="Trebuchet MS"/>
              </a:rPr>
              <a:t>o</a:t>
            </a:r>
            <a:r>
              <a:rPr sz="1800" dirty="0">
                <a:solidFill>
                  <a:srgbClr val="404040"/>
                </a:solidFill>
                <a:latin typeface="Trebuchet MS"/>
                <a:cs typeface="Trebuchet MS"/>
              </a:rPr>
              <a:t>lumn “language</a:t>
            </a:r>
            <a:r>
              <a:rPr sz="1800" spc="5" dirty="0">
                <a:solidFill>
                  <a:srgbClr val="404040"/>
                </a:solidFill>
                <a:latin typeface="Trebuchet MS"/>
                <a:cs typeface="Trebuchet MS"/>
              </a:rPr>
              <a:t>”</a:t>
            </a:r>
            <a:r>
              <a:rPr sz="1800" dirty="0">
                <a:solidFill>
                  <a:srgbClr val="404040"/>
                </a:solidFill>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2"/>
              </a:spcBef>
            </a:pPr>
            <a:endParaRPr sz="1800">
              <a:latin typeface="Times New Roman"/>
              <a:cs typeface="Times New Roman"/>
            </a:endParaRPr>
          </a:p>
          <a:p>
            <a:pPr marL="12700">
              <a:lnSpc>
                <a:spcPct val="100000"/>
              </a:lnSpc>
            </a:pPr>
            <a:r>
              <a:rPr sz="1800" b="1" spc="-5" dirty="0">
                <a:solidFill>
                  <a:srgbClr val="404040"/>
                </a:solidFill>
                <a:latin typeface="Trebuchet MS"/>
                <a:cs typeface="Trebuchet MS"/>
              </a:rPr>
              <a:t>A</a:t>
            </a:r>
            <a:r>
              <a:rPr sz="1800" b="1" spc="-140" dirty="0">
                <a:solidFill>
                  <a:srgbClr val="404040"/>
                </a:solidFill>
                <a:latin typeface="Trebuchet MS"/>
                <a:cs typeface="Trebuchet MS"/>
              </a:rPr>
              <a:t>L</a:t>
            </a:r>
            <a:r>
              <a:rPr sz="1800" b="1" spc="-5" dirty="0">
                <a:solidFill>
                  <a:srgbClr val="404040"/>
                </a:solidFill>
                <a:latin typeface="Trebuchet MS"/>
                <a:cs typeface="Trebuchet MS"/>
              </a:rPr>
              <a:t>TER</a:t>
            </a:r>
            <a:r>
              <a:rPr sz="1800" b="1" spc="-40" dirty="0">
                <a:solidFill>
                  <a:srgbClr val="404040"/>
                </a:solidFill>
                <a:latin typeface="Trebuchet MS"/>
                <a:cs typeface="Trebuchet MS"/>
              </a:rPr>
              <a:t> </a:t>
            </a:r>
            <a:r>
              <a:rPr sz="1800" b="1" spc="-175" dirty="0">
                <a:solidFill>
                  <a:srgbClr val="404040"/>
                </a:solidFill>
                <a:latin typeface="Trebuchet MS"/>
                <a:cs typeface="Trebuchet MS"/>
              </a:rPr>
              <a:t>T</a:t>
            </a:r>
            <a:r>
              <a:rPr sz="1800" b="1" spc="-5" dirty="0">
                <a:solidFill>
                  <a:srgbClr val="404040"/>
                </a:solidFill>
                <a:latin typeface="Trebuchet MS"/>
                <a:cs typeface="Trebuchet MS"/>
              </a:rPr>
              <a:t>ABL</a:t>
            </a:r>
            <a:r>
              <a:rPr sz="1800" b="1" dirty="0">
                <a:solidFill>
                  <a:srgbClr val="404040"/>
                </a:solidFill>
                <a:latin typeface="Trebuchet MS"/>
                <a:cs typeface="Trebuchet MS"/>
              </a:rPr>
              <a:t>E</a:t>
            </a:r>
            <a:r>
              <a:rPr sz="1800" b="1" spc="-10" dirty="0">
                <a:solidFill>
                  <a:srgbClr val="404040"/>
                </a:solidFill>
                <a:latin typeface="Trebuchet MS"/>
                <a:cs typeface="Trebuchet MS"/>
              </a:rPr>
              <a:t> </a:t>
            </a:r>
            <a:r>
              <a:rPr sz="1800" b="1" dirty="0">
                <a:solidFill>
                  <a:srgbClr val="404040"/>
                </a:solidFill>
                <a:latin typeface="Trebuchet MS"/>
                <a:cs typeface="Trebuchet MS"/>
              </a:rPr>
              <a:t>student_in</a:t>
            </a:r>
            <a:r>
              <a:rPr sz="1800" b="1" spc="-10" dirty="0">
                <a:solidFill>
                  <a:srgbClr val="404040"/>
                </a:solidFill>
                <a:latin typeface="Trebuchet MS"/>
                <a:cs typeface="Trebuchet MS"/>
              </a:rPr>
              <a:t>f</a:t>
            </a:r>
            <a:r>
              <a:rPr sz="1800" b="1" spc="-5" dirty="0">
                <a:solidFill>
                  <a:srgbClr val="404040"/>
                </a:solidFill>
                <a:latin typeface="Trebuchet MS"/>
                <a:cs typeface="Trebuchet MS"/>
              </a:rPr>
              <a:t>o</a:t>
            </a:r>
            <a:r>
              <a:rPr sz="1800" b="1" spc="-105" dirty="0">
                <a:solidFill>
                  <a:srgbClr val="404040"/>
                </a:solidFill>
                <a:latin typeface="Trebuchet MS"/>
                <a:cs typeface="Trebuchet MS"/>
              </a:rPr>
              <a:t> </a:t>
            </a:r>
            <a:r>
              <a:rPr sz="1800" b="1" spc="-10" dirty="0">
                <a:solidFill>
                  <a:srgbClr val="404040"/>
                </a:solidFill>
                <a:latin typeface="Trebuchet MS"/>
                <a:cs typeface="Trebuchet MS"/>
              </a:rPr>
              <a:t>AD</a:t>
            </a:r>
            <a:r>
              <a:rPr sz="1800" b="1" spc="-5" dirty="0">
                <a:solidFill>
                  <a:srgbClr val="404040"/>
                </a:solidFill>
                <a:latin typeface="Trebuchet MS"/>
                <a:cs typeface="Trebuchet MS"/>
              </a:rPr>
              <a:t>D</a:t>
            </a:r>
            <a:r>
              <a:rPr sz="1800" b="1" dirty="0">
                <a:solidFill>
                  <a:srgbClr val="404040"/>
                </a:solidFill>
                <a:latin typeface="Trebuchet MS"/>
                <a:cs typeface="Trebuchet MS"/>
              </a:rPr>
              <a:t> </a:t>
            </a:r>
            <a:r>
              <a:rPr sz="1800" b="1" spc="-5" dirty="0">
                <a:solidFill>
                  <a:srgbClr val="404040"/>
                </a:solidFill>
                <a:latin typeface="Trebuchet MS"/>
                <a:cs typeface="Trebuchet MS"/>
              </a:rPr>
              <a:t>language</a:t>
            </a:r>
            <a:r>
              <a:rPr sz="1800" b="1" spc="-20" dirty="0">
                <a:solidFill>
                  <a:srgbClr val="404040"/>
                </a:solidFill>
                <a:latin typeface="Trebuchet MS"/>
                <a:cs typeface="Trebuchet MS"/>
              </a:rPr>
              <a:t> </a:t>
            </a:r>
            <a:r>
              <a:rPr sz="1800" b="1" dirty="0">
                <a:solidFill>
                  <a:srgbClr val="404040"/>
                </a:solidFill>
                <a:latin typeface="Trebuchet MS"/>
                <a:cs typeface="Trebuchet MS"/>
              </a:rPr>
              <a:t>list&lt;t</a:t>
            </a:r>
            <a:r>
              <a:rPr sz="1800" b="1" spc="-10" dirty="0">
                <a:solidFill>
                  <a:srgbClr val="404040"/>
                </a:solidFill>
                <a:latin typeface="Trebuchet MS"/>
                <a:cs typeface="Trebuchet MS"/>
              </a:rPr>
              <a:t>e</a:t>
            </a:r>
            <a:r>
              <a:rPr sz="1800" b="1" spc="-5" dirty="0">
                <a:solidFill>
                  <a:srgbClr val="404040"/>
                </a:solidFill>
                <a:latin typeface="Trebuchet MS"/>
                <a:cs typeface="Trebuchet MS"/>
              </a:rPr>
              <a:t>xt&gt;;</a:t>
            </a:r>
            <a:endParaRPr sz="1800">
              <a:latin typeface="Trebuchet MS"/>
              <a:cs typeface="Trebuchet M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46429"/>
            <a:ext cx="2400935" cy="375920"/>
          </a:xfrm>
          <a:prstGeom prst="rect">
            <a:avLst/>
          </a:prstGeom>
        </p:spPr>
        <p:txBody>
          <a:bodyPr vert="horz" wrap="square" lIns="0" tIns="0" rIns="0" bIns="0" rtlCol="0">
            <a:spAutoFit/>
          </a:bodyPr>
          <a:lstStyle/>
          <a:p>
            <a:pPr marL="12700">
              <a:lnSpc>
                <a:spcPct val="100000"/>
              </a:lnSpc>
            </a:pPr>
            <a:r>
              <a:rPr spc="-5" dirty="0"/>
              <a:t>C</a:t>
            </a:r>
            <a:r>
              <a:rPr spc="-15" dirty="0"/>
              <a:t>o</a:t>
            </a:r>
            <a:r>
              <a:rPr spc="-5" dirty="0"/>
              <a:t>llec</a:t>
            </a:r>
            <a:r>
              <a:rPr spc="-15" dirty="0"/>
              <a:t>t</a:t>
            </a:r>
            <a:r>
              <a:rPr spc="-5" dirty="0"/>
              <a:t>ion</a:t>
            </a:r>
            <a:r>
              <a:rPr dirty="0"/>
              <a:t>s</a:t>
            </a:r>
            <a:r>
              <a:rPr spc="25" dirty="0"/>
              <a:t> </a:t>
            </a:r>
            <a:r>
              <a:rPr dirty="0"/>
              <a:t>- L</a:t>
            </a:r>
            <a:r>
              <a:rPr spc="5" dirty="0"/>
              <a:t>i</a:t>
            </a:r>
            <a:r>
              <a:rPr dirty="0"/>
              <a:t>st</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756310" y="2200909"/>
            <a:ext cx="7886700" cy="1890395"/>
          </a:xfrm>
          <a:prstGeom prst="rect">
            <a:avLst/>
          </a:prstGeom>
        </p:spPr>
        <p:txBody>
          <a:bodyPr vert="horz" wrap="square" lIns="0" tIns="0" rIns="0" bIns="0" rtlCol="0">
            <a:spAutoFit/>
          </a:bodyPr>
          <a:lstStyle/>
          <a:p>
            <a:pPr marL="12700">
              <a:lnSpc>
                <a:spcPct val="100000"/>
              </a:lnSpc>
            </a:pPr>
            <a:r>
              <a:rPr sz="1800" spc="-235" dirty="0">
                <a:solidFill>
                  <a:srgbClr val="404040"/>
                </a:solidFill>
                <a:latin typeface="Trebuchet MS"/>
                <a:cs typeface="Trebuchet MS"/>
              </a:rPr>
              <a:t>T</a:t>
            </a:r>
            <a:r>
              <a:rPr sz="1800" spc="-5" dirty="0">
                <a:solidFill>
                  <a:srgbClr val="404040"/>
                </a:solidFill>
                <a:latin typeface="Trebuchet MS"/>
                <a:cs typeface="Trebuchet MS"/>
              </a:rPr>
              <a:t>o</a:t>
            </a:r>
            <a:r>
              <a:rPr sz="1800" dirty="0">
                <a:solidFill>
                  <a:srgbClr val="404040"/>
                </a:solidFill>
                <a:latin typeface="Trebuchet MS"/>
                <a:cs typeface="Trebuchet MS"/>
              </a:rPr>
              <a:t> u</a:t>
            </a:r>
            <a:r>
              <a:rPr sz="1800" spc="5" dirty="0">
                <a:solidFill>
                  <a:srgbClr val="404040"/>
                </a:solidFill>
                <a:latin typeface="Trebuchet MS"/>
                <a:cs typeface="Trebuchet MS"/>
              </a:rPr>
              <a:t>p</a:t>
            </a:r>
            <a:r>
              <a:rPr sz="1800" dirty="0">
                <a:solidFill>
                  <a:srgbClr val="404040"/>
                </a:solidFill>
                <a:latin typeface="Trebuchet MS"/>
                <a:cs typeface="Trebuchet MS"/>
              </a:rPr>
              <a:t>date</a:t>
            </a:r>
            <a:r>
              <a:rPr sz="1800" spc="-15" dirty="0">
                <a:solidFill>
                  <a:srgbClr val="404040"/>
                </a:solidFill>
                <a:latin typeface="Trebuchet MS"/>
                <a:cs typeface="Trebuchet MS"/>
              </a:rPr>
              <a:t> </a:t>
            </a:r>
            <a:r>
              <a:rPr sz="1800" spc="-10" dirty="0">
                <a:solidFill>
                  <a:srgbClr val="404040"/>
                </a:solidFill>
                <a:latin typeface="Trebuchet MS"/>
                <a:cs typeface="Trebuchet MS"/>
              </a:rPr>
              <a:t>v</a:t>
            </a:r>
            <a:r>
              <a:rPr sz="1800" dirty="0">
                <a:solidFill>
                  <a:srgbClr val="404040"/>
                </a:solidFill>
                <a:latin typeface="Trebuchet MS"/>
                <a:cs typeface="Trebuchet MS"/>
              </a:rPr>
              <a:t>alues</a:t>
            </a:r>
            <a:r>
              <a:rPr sz="1800" spc="10" dirty="0">
                <a:solidFill>
                  <a:srgbClr val="404040"/>
                </a:solidFill>
                <a:latin typeface="Trebuchet MS"/>
                <a:cs typeface="Trebuchet MS"/>
              </a:rPr>
              <a:t> </a:t>
            </a:r>
            <a:r>
              <a:rPr sz="1800" dirty="0">
                <a:solidFill>
                  <a:srgbClr val="404040"/>
                </a:solidFill>
                <a:latin typeface="Trebuchet MS"/>
                <a:cs typeface="Trebuchet MS"/>
              </a:rPr>
              <a:t>in the</a:t>
            </a:r>
            <a:r>
              <a:rPr sz="1800" spc="10" dirty="0">
                <a:solidFill>
                  <a:srgbClr val="404040"/>
                </a:solidFill>
                <a:latin typeface="Trebuchet MS"/>
                <a:cs typeface="Trebuchet MS"/>
              </a:rPr>
              <a:t> </a:t>
            </a:r>
            <a:r>
              <a:rPr sz="1800" dirty="0">
                <a:solidFill>
                  <a:srgbClr val="404040"/>
                </a:solidFill>
                <a:latin typeface="Trebuchet MS"/>
                <a:cs typeface="Trebuchet MS"/>
              </a:rPr>
              <a:t>list</a:t>
            </a:r>
            <a:r>
              <a:rPr sz="1800" spc="-20" dirty="0">
                <a:solidFill>
                  <a:srgbClr val="404040"/>
                </a:solidFill>
                <a:latin typeface="Trebuchet MS"/>
                <a:cs typeface="Trebuchet MS"/>
              </a:rPr>
              <a:t> </a:t>
            </a:r>
            <a:r>
              <a:rPr sz="1800" dirty="0">
                <a:solidFill>
                  <a:srgbClr val="404040"/>
                </a:solidFill>
                <a:latin typeface="Trebuchet MS"/>
                <a:cs typeface="Trebuchet MS"/>
              </a:rPr>
              <a:t>c</a:t>
            </a:r>
            <a:r>
              <a:rPr sz="1800" spc="-10" dirty="0">
                <a:solidFill>
                  <a:srgbClr val="404040"/>
                </a:solidFill>
                <a:latin typeface="Trebuchet MS"/>
                <a:cs typeface="Trebuchet MS"/>
              </a:rPr>
              <a:t>o</a:t>
            </a:r>
            <a:r>
              <a:rPr sz="1800" dirty="0">
                <a:solidFill>
                  <a:srgbClr val="404040"/>
                </a:solidFill>
                <a:latin typeface="Trebuchet MS"/>
                <a:cs typeface="Trebuchet MS"/>
              </a:rPr>
              <a:t>lumn, “language”</a:t>
            </a:r>
            <a:r>
              <a:rPr sz="1800" spc="15" dirty="0">
                <a:solidFill>
                  <a:srgbClr val="404040"/>
                </a:solidFill>
                <a:latin typeface="Trebuchet MS"/>
                <a:cs typeface="Trebuchet MS"/>
              </a:rPr>
              <a:t> </a:t>
            </a:r>
            <a:r>
              <a:rPr sz="1800" spc="-10" dirty="0">
                <a:solidFill>
                  <a:srgbClr val="404040"/>
                </a:solidFill>
                <a:latin typeface="Trebuchet MS"/>
                <a:cs typeface="Trebuchet MS"/>
              </a:rPr>
              <a:t>o</a:t>
            </a:r>
            <a:r>
              <a:rPr sz="1800" dirty="0">
                <a:solidFill>
                  <a:srgbClr val="404040"/>
                </a:solidFill>
                <a:latin typeface="Trebuchet MS"/>
                <a:cs typeface="Trebuchet MS"/>
              </a:rPr>
              <a:t>f</a:t>
            </a:r>
            <a:r>
              <a:rPr sz="1800" spc="-10" dirty="0">
                <a:solidFill>
                  <a:srgbClr val="404040"/>
                </a:solidFill>
                <a:latin typeface="Trebuchet MS"/>
                <a:cs typeface="Trebuchet MS"/>
              </a:rPr>
              <a:t> t</a:t>
            </a:r>
            <a:r>
              <a:rPr sz="1800" dirty="0">
                <a:solidFill>
                  <a:srgbClr val="404040"/>
                </a:solidFill>
                <a:latin typeface="Trebuchet MS"/>
                <a:cs typeface="Trebuchet MS"/>
              </a:rPr>
              <a:t>he</a:t>
            </a:r>
            <a:r>
              <a:rPr sz="1800" spc="10" dirty="0">
                <a:solidFill>
                  <a:srgbClr val="404040"/>
                </a:solidFill>
                <a:latin typeface="Trebuchet MS"/>
                <a:cs typeface="Trebuchet MS"/>
              </a:rPr>
              <a:t> </a:t>
            </a:r>
            <a:r>
              <a:rPr sz="1800" dirty="0">
                <a:solidFill>
                  <a:srgbClr val="404040"/>
                </a:solidFill>
                <a:latin typeface="Trebuchet MS"/>
                <a:cs typeface="Trebuchet MS"/>
              </a:rPr>
              <a:t>table </a:t>
            </a:r>
            <a:r>
              <a:rPr sz="1800" spc="20" dirty="0">
                <a:solidFill>
                  <a:srgbClr val="404040"/>
                </a:solidFill>
                <a:latin typeface="Trebuchet MS"/>
                <a:cs typeface="Trebuchet MS"/>
              </a:rPr>
              <a:t>“</a:t>
            </a:r>
            <a:r>
              <a:rPr sz="1800" dirty="0">
                <a:solidFill>
                  <a:srgbClr val="404040"/>
                </a:solidFill>
                <a:latin typeface="Trebuchet MS"/>
                <a:cs typeface="Trebuchet MS"/>
              </a:rPr>
              <a:t>stude</a:t>
            </a:r>
            <a:r>
              <a:rPr sz="1800" spc="-5" dirty="0">
                <a:solidFill>
                  <a:srgbClr val="404040"/>
                </a:solidFill>
                <a:latin typeface="Trebuchet MS"/>
                <a:cs typeface="Trebuchet MS"/>
              </a:rPr>
              <a:t>nt_i</a:t>
            </a:r>
            <a:r>
              <a:rPr sz="1800" dirty="0">
                <a:solidFill>
                  <a:srgbClr val="404040"/>
                </a:solidFill>
                <a:latin typeface="Trebuchet MS"/>
                <a:cs typeface="Trebuchet MS"/>
              </a:rPr>
              <a:t>n</a:t>
            </a:r>
            <a:r>
              <a:rPr sz="1800" spc="-10" dirty="0">
                <a:solidFill>
                  <a:srgbClr val="404040"/>
                </a:solidFill>
                <a:latin typeface="Trebuchet MS"/>
                <a:cs typeface="Trebuchet MS"/>
              </a:rPr>
              <a:t>fo</a:t>
            </a:r>
            <a:r>
              <a:rPr sz="1800" spc="5" dirty="0">
                <a:solidFill>
                  <a:srgbClr val="404040"/>
                </a:solidFill>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2"/>
              </a:spcBef>
            </a:pPr>
            <a:endParaRPr sz="1800">
              <a:latin typeface="Times New Roman"/>
              <a:cs typeface="Times New Roman"/>
            </a:endParaRPr>
          </a:p>
          <a:p>
            <a:pPr marL="12700">
              <a:lnSpc>
                <a:spcPct val="100000"/>
              </a:lnSpc>
            </a:pPr>
            <a:r>
              <a:rPr sz="1800" b="1" spc="-5" dirty="0">
                <a:solidFill>
                  <a:srgbClr val="404040"/>
                </a:solidFill>
                <a:latin typeface="Trebuchet MS"/>
                <a:cs typeface="Trebuchet MS"/>
              </a:rPr>
              <a:t>UPD</a:t>
            </a:r>
            <a:r>
              <a:rPr sz="1800" b="1" spc="-175" dirty="0">
                <a:solidFill>
                  <a:srgbClr val="404040"/>
                </a:solidFill>
                <a:latin typeface="Trebuchet MS"/>
                <a:cs typeface="Trebuchet MS"/>
              </a:rPr>
              <a:t>A</a:t>
            </a:r>
            <a:r>
              <a:rPr sz="1800" b="1" spc="-5" dirty="0">
                <a:solidFill>
                  <a:srgbClr val="404040"/>
                </a:solidFill>
                <a:latin typeface="Trebuchet MS"/>
                <a:cs typeface="Trebuchet MS"/>
              </a:rPr>
              <a:t>TE</a:t>
            </a:r>
            <a:r>
              <a:rPr sz="1800" b="1" spc="5" dirty="0">
                <a:solidFill>
                  <a:srgbClr val="404040"/>
                </a:solidFill>
                <a:latin typeface="Trebuchet MS"/>
                <a:cs typeface="Trebuchet MS"/>
              </a:rPr>
              <a:t> </a:t>
            </a:r>
            <a:r>
              <a:rPr sz="1800" b="1" dirty="0">
                <a:solidFill>
                  <a:srgbClr val="404040"/>
                </a:solidFill>
                <a:latin typeface="Trebuchet MS"/>
                <a:cs typeface="Trebuchet MS"/>
              </a:rPr>
              <a:t>student_in</a:t>
            </a:r>
            <a:r>
              <a:rPr sz="1800" b="1" spc="-10" dirty="0">
                <a:solidFill>
                  <a:srgbClr val="404040"/>
                </a:solidFill>
                <a:latin typeface="Trebuchet MS"/>
                <a:cs typeface="Trebuchet MS"/>
              </a:rPr>
              <a:t>f</a:t>
            </a:r>
            <a:r>
              <a:rPr sz="1800" b="1" spc="-5" dirty="0">
                <a:solidFill>
                  <a:srgbClr val="404040"/>
                </a:solidFill>
                <a:latin typeface="Trebuchet MS"/>
                <a:cs typeface="Trebuchet MS"/>
              </a:rPr>
              <a:t>o</a:t>
            </a:r>
            <a:endParaRPr sz="1800">
              <a:latin typeface="Trebuchet MS"/>
              <a:cs typeface="Trebuchet MS"/>
            </a:endParaRPr>
          </a:p>
          <a:p>
            <a:pPr marL="1383665" marR="2327275" indent="-457200">
              <a:lnSpc>
                <a:spcPct val="146100"/>
              </a:lnSpc>
              <a:spcBef>
                <a:spcPts val="15"/>
              </a:spcBef>
            </a:pPr>
            <a:r>
              <a:rPr sz="1800" b="1" spc="-5" dirty="0">
                <a:solidFill>
                  <a:srgbClr val="404040"/>
                </a:solidFill>
                <a:latin typeface="Trebuchet MS"/>
                <a:cs typeface="Trebuchet MS"/>
              </a:rPr>
              <a:t>SE</a:t>
            </a:r>
            <a:r>
              <a:rPr sz="1800" b="1" dirty="0">
                <a:solidFill>
                  <a:srgbClr val="404040"/>
                </a:solidFill>
                <a:latin typeface="Trebuchet MS"/>
                <a:cs typeface="Trebuchet MS"/>
              </a:rPr>
              <a:t>T</a:t>
            </a:r>
            <a:r>
              <a:rPr sz="1800" b="1" spc="-35" dirty="0">
                <a:solidFill>
                  <a:srgbClr val="404040"/>
                </a:solidFill>
                <a:latin typeface="Trebuchet MS"/>
                <a:cs typeface="Trebuchet MS"/>
              </a:rPr>
              <a:t> </a:t>
            </a:r>
            <a:r>
              <a:rPr sz="1800" b="1" spc="-5" dirty="0">
                <a:solidFill>
                  <a:srgbClr val="404040"/>
                </a:solidFill>
                <a:latin typeface="Trebuchet MS"/>
                <a:cs typeface="Trebuchet MS"/>
              </a:rPr>
              <a:t>language =</a:t>
            </a:r>
            <a:r>
              <a:rPr sz="1800" b="1" spc="-20" dirty="0">
                <a:solidFill>
                  <a:srgbClr val="404040"/>
                </a:solidFill>
                <a:latin typeface="Trebuchet MS"/>
                <a:cs typeface="Trebuchet MS"/>
              </a:rPr>
              <a:t> </a:t>
            </a:r>
            <a:r>
              <a:rPr sz="1800" b="1" spc="-5" dirty="0">
                <a:solidFill>
                  <a:srgbClr val="404040"/>
                </a:solidFill>
                <a:latin typeface="Trebuchet MS"/>
                <a:cs typeface="Trebuchet MS"/>
              </a:rPr>
              <a:t>language +</a:t>
            </a:r>
            <a:r>
              <a:rPr sz="1800" b="1" spc="-20" dirty="0">
                <a:solidFill>
                  <a:srgbClr val="404040"/>
                </a:solidFill>
                <a:latin typeface="Trebuchet MS"/>
                <a:cs typeface="Trebuchet MS"/>
              </a:rPr>
              <a:t> </a:t>
            </a:r>
            <a:r>
              <a:rPr sz="1800" b="1" dirty="0">
                <a:solidFill>
                  <a:srgbClr val="404040"/>
                </a:solidFill>
                <a:latin typeface="Trebuchet MS"/>
                <a:cs typeface="Trebuchet MS"/>
              </a:rPr>
              <a:t>[</a:t>
            </a:r>
            <a:r>
              <a:rPr sz="1800" b="1" spc="-10" dirty="0">
                <a:solidFill>
                  <a:srgbClr val="404040"/>
                </a:solidFill>
                <a:latin typeface="Trebuchet MS"/>
                <a:cs typeface="Trebuchet MS"/>
              </a:rPr>
              <a:t>'</a:t>
            </a:r>
            <a:r>
              <a:rPr sz="1800" b="1" dirty="0">
                <a:solidFill>
                  <a:srgbClr val="404040"/>
                </a:solidFill>
                <a:latin typeface="Trebuchet MS"/>
                <a:cs typeface="Trebuchet MS"/>
              </a:rPr>
              <a:t>H</a:t>
            </a:r>
            <a:r>
              <a:rPr sz="1800" b="1" spc="5" dirty="0">
                <a:solidFill>
                  <a:srgbClr val="404040"/>
                </a:solidFill>
                <a:latin typeface="Trebuchet MS"/>
                <a:cs typeface="Trebuchet MS"/>
              </a:rPr>
              <a:t>i</a:t>
            </a:r>
            <a:r>
              <a:rPr sz="1800" b="1" dirty="0">
                <a:solidFill>
                  <a:srgbClr val="404040"/>
                </a:solidFill>
                <a:latin typeface="Trebuchet MS"/>
                <a:cs typeface="Trebuchet MS"/>
              </a:rPr>
              <a:t>ndi,</a:t>
            </a:r>
            <a:r>
              <a:rPr sz="1800" b="1" spc="-20" dirty="0">
                <a:solidFill>
                  <a:srgbClr val="404040"/>
                </a:solidFill>
                <a:latin typeface="Trebuchet MS"/>
                <a:cs typeface="Trebuchet MS"/>
              </a:rPr>
              <a:t> </a:t>
            </a:r>
            <a:r>
              <a:rPr sz="1800" b="1" dirty="0">
                <a:solidFill>
                  <a:srgbClr val="404040"/>
                </a:solidFill>
                <a:latin typeface="Trebuchet MS"/>
                <a:cs typeface="Trebuchet MS"/>
              </a:rPr>
              <a:t>English'] </a:t>
            </a:r>
            <a:r>
              <a:rPr sz="1800" b="1" spc="-5" dirty="0">
                <a:solidFill>
                  <a:srgbClr val="404040"/>
                </a:solidFill>
                <a:latin typeface="Trebuchet MS"/>
                <a:cs typeface="Trebuchet MS"/>
              </a:rPr>
              <a:t>W</a:t>
            </a:r>
            <a:r>
              <a:rPr sz="1800" b="1" dirty="0">
                <a:solidFill>
                  <a:srgbClr val="404040"/>
                </a:solidFill>
                <a:latin typeface="Trebuchet MS"/>
                <a:cs typeface="Trebuchet MS"/>
              </a:rPr>
              <a:t>H</a:t>
            </a:r>
            <a:r>
              <a:rPr sz="1800" b="1" spc="-5" dirty="0">
                <a:solidFill>
                  <a:srgbClr val="404040"/>
                </a:solidFill>
                <a:latin typeface="Trebuchet MS"/>
                <a:cs typeface="Trebuchet MS"/>
              </a:rPr>
              <a:t>ERE</a:t>
            </a:r>
            <a:r>
              <a:rPr sz="1800" b="1" spc="-20" dirty="0">
                <a:solidFill>
                  <a:srgbClr val="404040"/>
                </a:solidFill>
                <a:latin typeface="Trebuchet MS"/>
                <a:cs typeface="Trebuchet MS"/>
              </a:rPr>
              <a:t> </a:t>
            </a:r>
            <a:r>
              <a:rPr sz="1800" b="1" spc="-5" dirty="0">
                <a:solidFill>
                  <a:srgbClr val="404040"/>
                </a:solidFill>
                <a:latin typeface="Trebuchet MS"/>
                <a:cs typeface="Trebuchet MS"/>
              </a:rPr>
              <a:t>Rol</a:t>
            </a:r>
            <a:r>
              <a:rPr sz="1800" b="1" spc="-15" dirty="0">
                <a:solidFill>
                  <a:srgbClr val="404040"/>
                </a:solidFill>
                <a:latin typeface="Trebuchet MS"/>
                <a:cs typeface="Trebuchet MS"/>
              </a:rPr>
              <a:t>l</a:t>
            </a:r>
            <a:r>
              <a:rPr sz="1800" b="1" spc="-5" dirty="0">
                <a:solidFill>
                  <a:srgbClr val="404040"/>
                </a:solidFill>
                <a:latin typeface="Trebuchet MS"/>
                <a:cs typeface="Trebuchet MS"/>
              </a:rPr>
              <a:t>N</a:t>
            </a:r>
            <a:r>
              <a:rPr sz="1800" b="1" spc="5" dirty="0">
                <a:solidFill>
                  <a:srgbClr val="404040"/>
                </a:solidFill>
                <a:latin typeface="Trebuchet MS"/>
                <a:cs typeface="Trebuchet MS"/>
              </a:rPr>
              <a:t>o</a:t>
            </a:r>
            <a:r>
              <a:rPr sz="1800" b="1" dirty="0">
                <a:solidFill>
                  <a:srgbClr val="404040"/>
                </a:solidFill>
                <a:latin typeface="Trebuchet MS"/>
                <a:cs typeface="Trebuchet MS"/>
              </a:rPr>
              <a:t>=1;</a:t>
            </a:r>
            <a:endParaRPr sz="1800">
              <a:latin typeface="Trebuchet MS"/>
              <a:cs typeface="Trebuchet M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46429"/>
            <a:ext cx="2454910" cy="375920"/>
          </a:xfrm>
          <a:prstGeom prst="rect">
            <a:avLst/>
          </a:prstGeom>
        </p:spPr>
        <p:txBody>
          <a:bodyPr vert="horz" wrap="square" lIns="0" tIns="0" rIns="0" bIns="0" rtlCol="0">
            <a:spAutoFit/>
          </a:bodyPr>
          <a:lstStyle/>
          <a:p>
            <a:pPr marL="12700">
              <a:lnSpc>
                <a:spcPct val="100000"/>
              </a:lnSpc>
            </a:pPr>
            <a:r>
              <a:rPr spc="-5" dirty="0"/>
              <a:t>C</a:t>
            </a:r>
            <a:r>
              <a:rPr spc="-15" dirty="0"/>
              <a:t>o</a:t>
            </a:r>
            <a:r>
              <a:rPr spc="-5" dirty="0"/>
              <a:t>llec</a:t>
            </a:r>
            <a:r>
              <a:rPr spc="-15" dirty="0"/>
              <a:t>t</a:t>
            </a:r>
            <a:r>
              <a:rPr spc="-5" dirty="0"/>
              <a:t>ion</a:t>
            </a:r>
            <a:r>
              <a:rPr dirty="0"/>
              <a:t>s</a:t>
            </a:r>
            <a:r>
              <a:rPr spc="25" dirty="0"/>
              <a:t> </a:t>
            </a:r>
            <a:r>
              <a:rPr dirty="0"/>
              <a:t>- </a:t>
            </a:r>
            <a:r>
              <a:rPr spc="-10" dirty="0"/>
              <a:t>Map</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756310" y="2200909"/>
            <a:ext cx="5983605" cy="1489710"/>
          </a:xfrm>
          <a:prstGeom prst="rect">
            <a:avLst/>
          </a:prstGeom>
        </p:spPr>
        <p:txBody>
          <a:bodyPr vert="horz" wrap="square" lIns="0" tIns="0" rIns="0" bIns="0" rtlCol="0">
            <a:spAutoFit/>
          </a:bodyPr>
          <a:lstStyle/>
          <a:p>
            <a:pPr marL="12700">
              <a:lnSpc>
                <a:spcPct val="100000"/>
              </a:lnSpc>
            </a:pPr>
            <a:r>
              <a:rPr sz="1800" b="1" spc="-229" dirty="0">
                <a:solidFill>
                  <a:srgbClr val="404040"/>
                </a:solidFill>
                <a:latin typeface="Trebuchet MS"/>
                <a:cs typeface="Trebuchet MS"/>
              </a:rPr>
              <a:t>T</a:t>
            </a:r>
            <a:r>
              <a:rPr sz="1800" b="1" spc="-5" dirty="0">
                <a:solidFill>
                  <a:srgbClr val="404040"/>
                </a:solidFill>
                <a:latin typeface="Trebuchet MS"/>
                <a:cs typeface="Trebuchet MS"/>
              </a:rPr>
              <a:t>o</a:t>
            </a:r>
            <a:r>
              <a:rPr sz="1800" b="1" spc="-25" dirty="0">
                <a:solidFill>
                  <a:srgbClr val="404040"/>
                </a:solidFill>
                <a:latin typeface="Trebuchet MS"/>
                <a:cs typeface="Trebuchet MS"/>
              </a:rPr>
              <a:t> </a:t>
            </a:r>
            <a:r>
              <a:rPr sz="1800" b="1" dirty="0">
                <a:solidFill>
                  <a:srgbClr val="404040"/>
                </a:solidFill>
                <a:latin typeface="Trebuchet MS"/>
                <a:cs typeface="Trebuchet MS"/>
              </a:rPr>
              <a:t>al</a:t>
            </a:r>
            <a:r>
              <a:rPr sz="1800" b="1" spc="-10" dirty="0">
                <a:solidFill>
                  <a:srgbClr val="404040"/>
                </a:solidFill>
                <a:latin typeface="Trebuchet MS"/>
                <a:cs typeface="Trebuchet MS"/>
              </a:rPr>
              <a:t>t</a:t>
            </a:r>
            <a:r>
              <a:rPr sz="1800" b="1" dirty="0">
                <a:solidFill>
                  <a:srgbClr val="404040"/>
                </a:solidFill>
                <a:latin typeface="Trebuchet MS"/>
                <a:cs typeface="Trebuchet MS"/>
              </a:rPr>
              <a:t>er</a:t>
            </a:r>
            <a:r>
              <a:rPr sz="1800" b="1" spc="15" dirty="0">
                <a:solidFill>
                  <a:srgbClr val="404040"/>
                </a:solidFill>
                <a:latin typeface="Trebuchet MS"/>
                <a:cs typeface="Trebuchet MS"/>
              </a:rPr>
              <a:t> </a:t>
            </a:r>
            <a:r>
              <a:rPr sz="1800" b="1" dirty="0">
                <a:solidFill>
                  <a:srgbClr val="404040"/>
                </a:solidFill>
                <a:latin typeface="Trebuchet MS"/>
                <a:cs typeface="Trebuchet MS"/>
              </a:rPr>
              <a:t>the</a:t>
            </a:r>
            <a:r>
              <a:rPr sz="1800" b="1" spc="-10" dirty="0">
                <a:solidFill>
                  <a:srgbClr val="404040"/>
                </a:solidFill>
                <a:latin typeface="Trebuchet MS"/>
                <a:cs typeface="Trebuchet MS"/>
              </a:rPr>
              <a:t> </a:t>
            </a:r>
            <a:r>
              <a:rPr sz="1800" b="1" dirty="0">
                <a:solidFill>
                  <a:srgbClr val="404040"/>
                </a:solidFill>
                <a:latin typeface="Trebuchet MS"/>
                <a:cs typeface="Trebuchet MS"/>
              </a:rPr>
              <a:t>“u</a:t>
            </a:r>
            <a:r>
              <a:rPr sz="1800" b="1" spc="5" dirty="0">
                <a:solidFill>
                  <a:srgbClr val="404040"/>
                </a:solidFill>
                <a:latin typeface="Trebuchet MS"/>
                <a:cs typeface="Trebuchet MS"/>
              </a:rPr>
              <a:t>s</a:t>
            </a:r>
            <a:r>
              <a:rPr sz="1800" b="1" dirty="0">
                <a:solidFill>
                  <a:srgbClr val="404040"/>
                </a:solidFill>
                <a:latin typeface="Trebuchet MS"/>
                <a:cs typeface="Trebuchet MS"/>
              </a:rPr>
              <a:t>ers”</a:t>
            </a:r>
            <a:r>
              <a:rPr sz="1800" b="1" spc="-25" dirty="0">
                <a:solidFill>
                  <a:srgbClr val="404040"/>
                </a:solidFill>
                <a:latin typeface="Trebuchet MS"/>
                <a:cs typeface="Trebuchet MS"/>
              </a:rPr>
              <a:t> </a:t>
            </a:r>
            <a:r>
              <a:rPr sz="1800" b="1" dirty="0">
                <a:solidFill>
                  <a:srgbClr val="404040"/>
                </a:solidFill>
                <a:latin typeface="Trebuchet MS"/>
                <a:cs typeface="Trebuchet MS"/>
              </a:rPr>
              <a:t>ta</a:t>
            </a:r>
            <a:r>
              <a:rPr sz="1800" b="1" spc="-10" dirty="0">
                <a:solidFill>
                  <a:srgbClr val="404040"/>
                </a:solidFill>
                <a:latin typeface="Trebuchet MS"/>
                <a:cs typeface="Trebuchet MS"/>
              </a:rPr>
              <a:t>b</a:t>
            </a:r>
            <a:r>
              <a:rPr sz="1800" b="1" dirty="0">
                <a:solidFill>
                  <a:srgbClr val="404040"/>
                </a:solidFill>
                <a:latin typeface="Trebuchet MS"/>
                <a:cs typeface="Trebuchet MS"/>
              </a:rPr>
              <a:t>le to</a:t>
            </a:r>
            <a:r>
              <a:rPr sz="1800" b="1" spc="-10" dirty="0">
                <a:solidFill>
                  <a:srgbClr val="404040"/>
                </a:solidFill>
                <a:latin typeface="Trebuchet MS"/>
                <a:cs typeface="Trebuchet MS"/>
              </a:rPr>
              <a:t> </a:t>
            </a:r>
            <a:r>
              <a:rPr sz="1800" b="1" dirty="0">
                <a:solidFill>
                  <a:srgbClr val="404040"/>
                </a:solidFill>
                <a:latin typeface="Trebuchet MS"/>
                <a:cs typeface="Trebuchet MS"/>
              </a:rPr>
              <a:t>add</a:t>
            </a:r>
            <a:r>
              <a:rPr sz="1800" b="1" spc="5" dirty="0">
                <a:solidFill>
                  <a:srgbClr val="404040"/>
                </a:solidFill>
                <a:latin typeface="Trebuchet MS"/>
                <a:cs typeface="Trebuchet MS"/>
              </a:rPr>
              <a:t> </a:t>
            </a:r>
            <a:r>
              <a:rPr sz="1800" b="1" dirty="0">
                <a:solidFill>
                  <a:srgbClr val="404040"/>
                </a:solidFill>
                <a:latin typeface="Trebuchet MS"/>
                <a:cs typeface="Trebuchet MS"/>
              </a:rPr>
              <a:t>a map colu</a:t>
            </a:r>
            <a:r>
              <a:rPr sz="1800" b="1" spc="5" dirty="0">
                <a:solidFill>
                  <a:srgbClr val="404040"/>
                </a:solidFill>
                <a:latin typeface="Trebuchet MS"/>
                <a:cs typeface="Trebuchet MS"/>
              </a:rPr>
              <a:t>m</a:t>
            </a:r>
            <a:r>
              <a:rPr sz="1800" b="1" dirty="0">
                <a:solidFill>
                  <a:srgbClr val="404040"/>
                </a:solidFill>
                <a:latin typeface="Trebuchet MS"/>
                <a:cs typeface="Trebuchet MS"/>
              </a:rPr>
              <a:t>n</a:t>
            </a:r>
            <a:r>
              <a:rPr sz="1800" b="1" spc="-25" dirty="0">
                <a:solidFill>
                  <a:srgbClr val="404040"/>
                </a:solidFill>
                <a:latin typeface="Trebuchet MS"/>
                <a:cs typeface="Trebuchet MS"/>
              </a:rPr>
              <a:t> </a:t>
            </a:r>
            <a:r>
              <a:rPr sz="1800" b="1" spc="15" dirty="0">
                <a:solidFill>
                  <a:srgbClr val="404040"/>
                </a:solidFill>
                <a:latin typeface="Trebuchet MS"/>
                <a:cs typeface="Trebuchet MS"/>
              </a:rPr>
              <a:t>“</a:t>
            </a:r>
            <a:r>
              <a:rPr sz="1800" b="1" spc="-5" dirty="0">
                <a:solidFill>
                  <a:srgbClr val="404040"/>
                </a:solidFill>
                <a:latin typeface="Trebuchet MS"/>
                <a:cs typeface="Trebuchet MS"/>
              </a:rPr>
              <a:t>todo</a:t>
            </a:r>
            <a:r>
              <a:rPr sz="1800" b="1" dirty="0">
                <a:solidFill>
                  <a:srgbClr val="404040"/>
                </a:solidFill>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2"/>
              </a:spcBef>
            </a:pPr>
            <a:endParaRPr sz="1800">
              <a:latin typeface="Times New Roman"/>
              <a:cs typeface="Times New Roman"/>
            </a:endParaRPr>
          </a:p>
          <a:p>
            <a:pPr marL="12700">
              <a:lnSpc>
                <a:spcPct val="100000"/>
              </a:lnSpc>
            </a:pPr>
            <a:r>
              <a:rPr sz="1800" b="1" spc="-5" dirty="0">
                <a:solidFill>
                  <a:srgbClr val="404040"/>
                </a:solidFill>
                <a:latin typeface="Trebuchet MS"/>
                <a:cs typeface="Trebuchet MS"/>
              </a:rPr>
              <a:t>A</a:t>
            </a:r>
            <a:r>
              <a:rPr sz="1800" b="1" spc="-140" dirty="0">
                <a:solidFill>
                  <a:srgbClr val="404040"/>
                </a:solidFill>
                <a:latin typeface="Trebuchet MS"/>
                <a:cs typeface="Trebuchet MS"/>
              </a:rPr>
              <a:t>L</a:t>
            </a:r>
            <a:r>
              <a:rPr sz="1800" b="1" spc="-5" dirty="0">
                <a:solidFill>
                  <a:srgbClr val="404040"/>
                </a:solidFill>
                <a:latin typeface="Trebuchet MS"/>
                <a:cs typeface="Trebuchet MS"/>
              </a:rPr>
              <a:t>TER</a:t>
            </a:r>
            <a:r>
              <a:rPr sz="1800" b="1" spc="-40" dirty="0">
                <a:solidFill>
                  <a:srgbClr val="404040"/>
                </a:solidFill>
                <a:latin typeface="Trebuchet MS"/>
                <a:cs typeface="Trebuchet MS"/>
              </a:rPr>
              <a:t> </a:t>
            </a:r>
            <a:r>
              <a:rPr sz="1800" b="1" spc="-175" dirty="0">
                <a:solidFill>
                  <a:srgbClr val="404040"/>
                </a:solidFill>
                <a:latin typeface="Trebuchet MS"/>
                <a:cs typeface="Trebuchet MS"/>
              </a:rPr>
              <a:t>T</a:t>
            </a:r>
            <a:r>
              <a:rPr sz="1800" b="1" spc="-5" dirty="0">
                <a:solidFill>
                  <a:srgbClr val="404040"/>
                </a:solidFill>
                <a:latin typeface="Trebuchet MS"/>
                <a:cs typeface="Trebuchet MS"/>
              </a:rPr>
              <a:t>ABL</a:t>
            </a:r>
            <a:r>
              <a:rPr sz="1800" b="1" dirty="0">
                <a:solidFill>
                  <a:srgbClr val="404040"/>
                </a:solidFill>
                <a:latin typeface="Trebuchet MS"/>
                <a:cs typeface="Trebuchet MS"/>
              </a:rPr>
              <a:t>E</a:t>
            </a:r>
            <a:r>
              <a:rPr sz="1800" b="1" spc="-5" dirty="0">
                <a:solidFill>
                  <a:srgbClr val="404040"/>
                </a:solidFill>
                <a:latin typeface="Trebuchet MS"/>
                <a:cs typeface="Trebuchet MS"/>
              </a:rPr>
              <a:t> u</a:t>
            </a:r>
            <a:r>
              <a:rPr sz="1800" b="1" dirty="0">
                <a:solidFill>
                  <a:srgbClr val="404040"/>
                </a:solidFill>
                <a:latin typeface="Trebuchet MS"/>
                <a:cs typeface="Trebuchet MS"/>
              </a:rPr>
              <a:t>s</a:t>
            </a:r>
            <a:r>
              <a:rPr sz="1800" b="1" spc="-5" dirty="0">
                <a:solidFill>
                  <a:srgbClr val="404040"/>
                </a:solidFill>
                <a:latin typeface="Trebuchet MS"/>
                <a:cs typeface="Trebuchet MS"/>
              </a:rPr>
              <a:t>ers</a:t>
            </a:r>
            <a:endParaRPr sz="1800">
              <a:latin typeface="Trebuchet MS"/>
              <a:cs typeface="Trebuchet MS"/>
            </a:endParaRPr>
          </a:p>
          <a:p>
            <a:pPr marL="469900">
              <a:lnSpc>
                <a:spcPct val="100000"/>
              </a:lnSpc>
              <a:spcBef>
                <a:spcPts val="1010"/>
              </a:spcBef>
            </a:pPr>
            <a:r>
              <a:rPr sz="1800" b="1" spc="-10" dirty="0">
                <a:solidFill>
                  <a:srgbClr val="404040"/>
                </a:solidFill>
                <a:latin typeface="Trebuchet MS"/>
                <a:cs typeface="Trebuchet MS"/>
              </a:rPr>
              <a:t>AD</a:t>
            </a:r>
            <a:r>
              <a:rPr sz="1800" b="1" spc="-5" dirty="0">
                <a:solidFill>
                  <a:srgbClr val="404040"/>
                </a:solidFill>
                <a:latin typeface="Trebuchet MS"/>
                <a:cs typeface="Trebuchet MS"/>
              </a:rPr>
              <a:t>D</a:t>
            </a:r>
            <a:r>
              <a:rPr sz="1800" b="1" dirty="0">
                <a:solidFill>
                  <a:srgbClr val="404040"/>
                </a:solidFill>
                <a:latin typeface="Trebuchet MS"/>
                <a:cs typeface="Trebuchet MS"/>
              </a:rPr>
              <a:t> </a:t>
            </a:r>
            <a:r>
              <a:rPr sz="1800" b="1" spc="-5" dirty="0">
                <a:solidFill>
                  <a:srgbClr val="404040"/>
                </a:solidFill>
                <a:latin typeface="Trebuchet MS"/>
                <a:cs typeface="Trebuchet MS"/>
              </a:rPr>
              <a:t>todo map&lt;ti</a:t>
            </a:r>
            <a:r>
              <a:rPr sz="1800" b="1" dirty="0">
                <a:solidFill>
                  <a:srgbClr val="404040"/>
                </a:solidFill>
                <a:latin typeface="Trebuchet MS"/>
                <a:cs typeface="Trebuchet MS"/>
              </a:rPr>
              <a:t>m</a:t>
            </a:r>
            <a:r>
              <a:rPr sz="1800" b="1" spc="-5" dirty="0">
                <a:solidFill>
                  <a:srgbClr val="404040"/>
                </a:solidFill>
                <a:latin typeface="Trebuchet MS"/>
                <a:cs typeface="Trebuchet MS"/>
              </a:rPr>
              <a:t>estam</a:t>
            </a:r>
            <a:r>
              <a:rPr sz="1800" b="1" spc="-15" dirty="0">
                <a:solidFill>
                  <a:srgbClr val="404040"/>
                </a:solidFill>
                <a:latin typeface="Trebuchet MS"/>
                <a:cs typeface="Trebuchet MS"/>
              </a:rPr>
              <a:t>p</a:t>
            </a:r>
            <a:r>
              <a:rPr sz="1800" b="1" dirty="0">
                <a:solidFill>
                  <a:srgbClr val="404040"/>
                </a:solidFill>
                <a:latin typeface="Trebuchet MS"/>
                <a:cs typeface="Trebuchet MS"/>
              </a:rPr>
              <a:t>,</a:t>
            </a:r>
            <a:r>
              <a:rPr sz="1800" b="1" spc="15" dirty="0">
                <a:solidFill>
                  <a:srgbClr val="404040"/>
                </a:solidFill>
                <a:latin typeface="Trebuchet MS"/>
                <a:cs typeface="Trebuchet MS"/>
              </a:rPr>
              <a:t> </a:t>
            </a:r>
            <a:r>
              <a:rPr sz="1800" b="1" spc="-5" dirty="0">
                <a:solidFill>
                  <a:srgbClr val="404040"/>
                </a:solidFill>
                <a:latin typeface="Trebuchet MS"/>
                <a:cs typeface="Trebuchet MS"/>
              </a:rPr>
              <a:t>t</a:t>
            </a:r>
            <a:r>
              <a:rPr sz="1800" b="1" spc="-10" dirty="0">
                <a:solidFill>
                  <a:srgbClr val="404040"/>
                </a:solidFill>
                <a:latin typeface="Trebuchet MS"/>
                <a:cs typeface="Trebuchet MS"/>
              </a:rPr>
              <a:t>e</a:t>
            </a:r>
            <a:r>
              <a:rPr sz="1800" b="1" spc="-5" dirty="0">
                <a:solidFill>
                  <a:srgbClr val="404040"/>
                </a:solidFill>
                <a:latin typeface="Trebuchet MS"/>
                <a:cs typeface="Trebuchet MS"/>
              </a:rPr>
              <a:t>xt&gt;;</a:t>
            </a:r>
            <a:endParaRPr sz="1800">
              <a:latin typeface="Trebuchet MS"/>
              <a:cs typeface="Trebuchet M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46429"/>
            <a:ext cx="2454910" cy="375920"/>
          </a:xfrm>
          <a:prstGeom prst="rect">
            <a:avLst/>
          </a:prstGeom>
        </p:spPr>
        <p:txBody>
          <a:bodyPr vert="horz" wrap="square" lIns="0" tIns="0" rIns="0" bIns="0" rtlCol="0">
            <a:spAutoFit/>
          </a:bodyPr>
          <a:lstStyle/>
          <a:p>
            <a:pPr marL="12700">
              <a:lnSpc>
                <a:spcPct val="100000"/>
              </a:lnSpc>
            </a:pPr>
            <a:r>
              <a:rPr spc="-5" dirty="0"/>
              <a:t>C</a:t>
            </a:r>
            <a:r>
              <a:rPr spc="-15" dirty="0"/>
              <a:t>o</a:t>
            </a:r>
            <a:r>
              <a:rPr spc="-5" dirty="0"/>
              <a:t>llec</a:t>
            </a:r>
            <a:r>
              <a:rPr spc="-15" dirty="0"/>
              <a:t>t</a:t>
            </a:r>
            <a:r>
              <a:rPr spc="-5" dirty="0"/>
              <a:t>ion</a:t>
            </a:r>
            <a:r>
              <a:rPr dirty="0"/>
              <a:t>s</a:t>
            </a:r>
            <a:r>
              <a:rPr spc="25" dirty="0"/>
              <a:t> </a:t>
            </a:r>
            <a:r>
              <a:rPr dirty="0"/>
              <a:t>- </a:t>
            </a:r>
            <a:r>
              <a:rPr spc="-10" dirty="0"/>
              <a:t>Map</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756310" y="2200909"/>
            <a:ext cx="6898005" cy="2693670"/>
          </a:xfrm>
          <a:prstGeom prst="rect">
            <a:avLst/>
          </a:prstGeom>
        </p:spPr>
        <p:txBody>
          <a:bodyPr vert="horz" wrap="square" lIns="0" tIns="0" rIns="0" bIns="0" rtlCol="0">
            <a:spAutoFit/>
          </a:bodyPr>
          <a:lstStyle/>
          <a:p>
            <a:pPr marL="12700">
              <a:lnSpc>
                <a:spcPct val="100000"/>
              </a:lnSpc>
            </a:pPr>
            <a:r>
              <a:rPr sz="1800" spc="-235" dirty="0">
                <a:solidFill>
                  <a:srgbClr val="404040"/>
                </a:solidFill>
                <a:latin typeface="Trebuchet MS"/>
                <a:cs typeface="Trebuchet MS"/>
              </a:rPr>
              <a:t>T</a:t>
            </a:r>
            <a:r>
              <a:rPr sz="1800" spc="-5" dirty="0">
                <a:solidFill>
                  <a:srgbClr val="404040"/>
                </a:solidFill>
                <a:latin typeface="Trebuchet MS"/>
                <a:cs typeface="Trebuchet MS"/>
              </a:rPr>
              <a:t>o</a:t>
            </a:r>
            <a:r>
              <a:rPr sz="1800" dirty="0">
                <a:solidFill>
                  <a:srgbClr val="404040"/>
                </a:solidFill>
                <a:latin typeface="Trebuchet MS"/>
                <a:cs typeface="Trebuchet MS"/>
              </a:rPr>
              <a:t> </a:t>
            </a:r>
            <a:r>
              <a:rPr sz="1800" spc="-5" dirty="0">
                <a:solidFill>
                  <a:srgbClr val="404040"/>
                </a:solidFill>
                <a:latin typeface="Trebuchet MS"/>
                <a:cs typeface="Trebuchet MS"/>
              </a:rPr>
              <a:t>u</a:t>
            </a:r>
            <a:r>
              <a:rPr sz="1800" spc="5" dirty="0">
                <a:solidFill>
                  <a:srgbClr val="404040"/>
                </a:solidFill>
                <a:latin typeface="Trebuchet MS"/>
                <a:cs typeface="Trebuchet MS"/>
              </a:rPr>
              <a:t>p</a:t>
            </a:r>
            <a:r>
              <a:rPr sz="1800" dirty="0">
                <a:solidFill>
                  <a:srgbClr val="404040"/>
                </a:solidFill>
                <a:latin typeface="Trebuchet MS"/>
                <a:cs typeface="Trebuchet MS"/>
              </a:rPr>
              <a:t>d</a:t>
            </a:r>
            <a:r>
              <a:rPr sz="1800" spc="-5" dirty="0">
                <a:solidFill>
                  <a:srgbClr val="404040"/>
                </a:solidFill>
                <a:latin typeface="Trebuchet MS"/>
                <a:cs typeface="Trebuchet MS"/>
              </a:rPr>
              <a:t>at</a:t>
            </a:r>
            <a:r>
              <a:rPr sz="1800" dirty="0">
                <a:solidFill>
                  <a:srgbClr val="404040"/>
                </a:solidFill>
                <a:latin typeface="Trebuchet MS"/>
                <a:cs typeface="Trebuchet MS"/>
              </a:rPr>
              <a:t>e</a:t>
            </a:r>
            <a:r>
              <a:rPr sz="1800" spc="-15" dirty="0">
                <a:solidFill>
                  <a:srgbClr val="404040"/>
                </a:solidFill>
                <a:latin typeface="Trebuchet MS"/>
                <a:cs typeface="Trebuchet MS"/>
              </a:rPr>
              <a:t> </a:t>
            </a:r>
            <a:r>
              <a:rPr sz="1800" spc="-5" dirty="0">
                <a:solidFill>
                  <a:srgbClr val="404040"/>
                </a:solidFill>
                <a:latin typeface="Trebuchet MS"/>
                <a:cs typeface="Trebuchet MS"/>
              </a:rPr>
              <a:t>th</a:t>
            </a:r>
            <a:r>
              <a:rPr sz="1800" dirty="0">
                <a:solidFill>
                  <a:srgbClr val="404040"/>
                </a:solidFill>
                <a:latin typeface="Trebuchet MS"/>
                <a:cs typeface="Trebuchet MS"/>
              </a:rPr>
              <a:t>e</a:t>
            </a:r>
            <a:r>
              <a:rPr sz="1800" spc="5" dirty="0">
                <a:solidFill>
                  <a:srgbClr val="404040"/>
                </a:solidFill>
                <a:latin typeface="Trebuchet MS"/>
                <a:cs typeface="Trebuchet MS"/>
              </a:rPr>
              <a:t> </a:t>
            </a:r>
            <a:r>
              <a:rPr sz="1800" dirty="0">
                <a:solidFill>
                  <a:srgbClr val="404040"/>
                </a:solidFill>
                <a:latin typeface="Trebuchet MS"/>
                <a:cs typeface="Trebuchet MS"/>
              </a:rPr>
              <a:t>rec</a:t>
            </a:r>
            <a:r>
              <a:rPr sz="1800" spc="-15" dirty="0">
                <a:solidFill>
                  <a:srgbClr val="404040"/>
                </a:solidFill>
                <a:latin typeface="Trebuchet MS"/>
                <a:cs typeface="Trebuchet MS"/>
              </a:rPr>
              <a:t>o</a:t>
            </a:r>
            <a:r>
              <a:rPr sz="1800" spc="-5" dirty="0">
                <a:solidFill>
                  <a:srgbClr val="404040"/>
                </a:solidFill>
                <a:latin typeface="Trebuchet MS"/>
                <a:cs typeface="Trebuchet MS"/>
              </a:rPr>
              <a:t>rd </a:t>
            </a:r>
            <a:r>
              <a:rPr sz="1800" spc="-15" dirty="0">
                <a:solidFill>
                  <a:srgbClr val="404040"/>
                </a:solidFill>
                <a:latin typeface="Trebuchet MS"/>
                <a:cs typeface="Trebuchet MS"/>
              </a:rPr>
              <a:t>fo</a:t>
            </a:r>
            <a:r>
              <a:rPr sz="1800" spc="-5" dirty="0">
                <a:solidFill>
                  <a:srgbClr val="404040"/>
                </a:solidFill>
                <a:latin typeface="Trebuchet MS"/>
                <a:cs typeface="Trebuchet MS"/>
              </a:rPr>
              <a:t>r</a:t>
            </a:r>
            <a:r>
              <a:rPr sz="1800" dirty="0">
                <a:solidFill>
                  <a:srgbClr val="404040"/>
                </a:solidFill>
                <a:latin typeface="Trebuchet MS"/>
                <a:cs typeface="Trebuchet MS"/>
              </a:rPr>
              <a:t> </a:t>
            </a:r>
            <a:r>
              <a:rPr sz="1800" spc="-5" dirty="0">
                <a:solidFill>
                  <a:srgbClr val="404040"/>
                </a:solidFill>
                <a:latin typeface="Trebuchet MS"/>
                <a:cs typeface="Trebuchet MS"/>
              </a:rPr>
              <a:t>us</a:t>
            </a:r>
            <a:r>
              <a:rPr sz="1800" spc="5" dirty="0">
                <a:solidFill>
                  <a:srgbClr val="404040"/>
                </a:solidFill>
                <a:latin typeface="Trebuchet MS"/>
                <a:cs typeface="Trebuchet MS"/>
              </a:rPr>
              <a:t>e</a:t>
            </a:r>
            <a:r>
              <a:rPr sz="1800" spc="-5" dirty="0">
                <a:solidFill>
                  <a:srgbClr val="404040"/>
                </a:solidFill>
                <a:latin typeface="Trebuchet MS"/>
                <a:cs typeface="Trebuchet MS"/>
              </a:rPr>
              <a:t>r </a:t>
            </a:r>
            <a:r>
              <a:rPr sz="1800" spc="10" dirty="0">
                <a:solidFill>
                  <a:srgbClr val="404040"/>
                </a:solidFill>
                <a:latin typeface="Trebuchet MS"/>
                <a:cs typeface="Trebuchet MS"/>
              </a:rPr>
              <a:t>(</a:t>
            </a:r>
            <a:r>
              <a:rPr sz="1800" spc="-5" dirty="0">
                <a:solidFill>
                  <a:srgbClr val="404040"/>
                </a:solidFill>
                <a:latin typeface="Trebuchet MS"/>
                <a:cs typeface="Trebuchet MS"/>
              </a:rPr>
              <a:t>us</a:t>
            </a:r>
            <a:r>
              <a:rPr sz="1800" spc="5" dirty="0">
                <a:solidFill>
                  <a:srgbClr val="404040"/>
                </a:solidFill>
                <a:latin typeface="Trebuchet MS"/>
                <a:cs typeface="Trebuchet MS"/>
              </a:rPr>
              <a:t>e</a:t>
            </a:r>
            <a:r>
              <a:rPr sz="1800" dirty="0">
                <a:solidFill>
                  <a:srgbClr val="404040"/>
                </a:solidFill>
                <a:latin typeface="Trebuchet MS"/>
                <a:cs typeface="Trebuchet MS"/>
              </a:rPr>
              <a:t>r_id</a:t>
            </a:r>
            <a:r>
              <a:rPr sz="1800" spc="5" dirty="0">
                <a:solidFill>
                  <a:srgbClr val="404040"/>
                </a:solidFill>
                <a:latin typeface="Trebuchet MS"/>
                <a:cs typeface="Trebuchet MS"/>
              </a:rPr>
              <a:t> </a:t>
            </a:r>
            <a:r>
              <a:rPr sz="1800" dirty="0">
                <a:solidFill>
                  <a:srgbClr val="404040"/>
                </a:solidFill>
                <a:latin typeface="Trebuchet MS"/>
                <a:cs typeface="Trebuchet MS"/>
              </a:rPr>
              <a:t>= ‘AB’)</a:t>
            </a:r>
            <a:r>
              <a:rPr sz="1800" spc="-10" dirty="0">
                <a:solidFill>
                  <a:srgbClr val="404040"/>
                </a:solidFill>
                <a:latin typeface="Trebuchet MS"/>
                <a:cs typeface="Trebuchet MS"/>
              </a:rPr>
              <a:t> </a:t>
            </a:r>
            <a:r>
              <a:rPr sz="1800" dirty="0">
                <a:solidFill>
                  <a:srgbClr val="404040"/>
                </a:solidFill>
                <a:latin typeface="Trebuchet MS"/>
                <a:cs typeface="Trebuchet MS"/>
              </a:rPr>
              <a:t>in the “users” tabl</a:t>
            </a:r>
            <a:r>
              <a:rPr sz="1800" spc="5" dirty="0">
                <a:solidFill>
                  <a:srgbClr val="404040"/>
                </a:solidFill>
                <a:latin typeface="Trebuchet MS"/>
                <a:cs typeface="Trebuchet MS"/>
              </a:rPr>
              <a:t>e</a:t>
            </a:r>
            <a:r>
              <a:rPr sz="1800" dirty="0">
                <a:solidFill>
                  <a:srgbClr val="404040"/>
                </a:solidFill>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2"/>
              </a:spcBef>
            </a:pPr>
            <a:endParaRPr sz="1800">
              <a:latin typeface="Times New Roman"/>
              <a:cs typeface="Times New Roman"/>
            </a:endParaRPr>
          </a:p>
          <a:p>
            <a:pPr marL="12700">
              <a:lnSpc>
                <a:spcPct val="100000"/>
              </a:lnSpc>
            </a:pPr>
            <a:r>
              <a:rPr sz="1800" b="1" spc="-5" dirty="0">
                <a:solidFill>
                  <a:srgbClr val="404040"/>
                </a:solidFill>
                <a:latin typeface="Trebuchet MS"/>
                <a:cs typeface="Trebuchet MS"/>
              </a:rPr>
              <a:t>UPD</a:t>
            </a:r>
            <a:r>
              <a:rPr sz="1800" b="1" spc="-175" dirty="0">
                <a:solidFill>
                  <a:srgbClr val="404040"/>
                </a:solidFill>
                <a:latin typeface="Trebuchet MS"/>
                <a:cs typeface="Trebuchet MS"/>
              </a:rPr>
              <a:t>A</a:t>
            </a:r>
            <a:r>
              <a:rPr sz="1800" b="1" spc="-5" dirty="0">
                <a:solidFill>
                  <a:srgbClr val="404040"/>
                </a:solidFill>
                <a:latin typeface="Trebuchet MS"/>
                <a:cs typeface="Trebuchet MS"/>
              </a:rPr>
              <a:t>TE</a:t>
            </a:r>
            <a:r>
              <a:rPr sz="1800" b="1" spc="5" dirty="0">
                <a:solidFill>
                  <a:srgbClr val="404040"/>
                </a:solidFill>
                <a:latin typeface="Trebuchet MS"/>
                <a:cs typeface="Trebuchet MS"/>
              </a:rPr>
              <a:t> </a:t>
            </a:r>
            <a:r>
              <a:rPr sz="1800" b="1" spc="-5" dirty="0">
                <a:solidFill>
                  <a:srgbClr val="404040"/>
                </a:solidFill>
                <a:latin typeface="Trebuchet MS"/>
                <a:cs typeface="Trebuchet MS"/>
              </a:rPr>
              <a:t>u</a:t>
            </a:r>
            <a:r>
              <a:rPr sz="1800" b="1" dirty="0">
                <a:solidFill>
                  <a:srgbClr val="404040"/>
                </a:solidFill>
                <a:latin typeface="Trebuchet MS"/>
                <a:cs typeface="Trebuchet MS"/>
              </a:rPr>
              <a:t>s</a:t>
            </a:r>
            <a:r>
              <a:rPr sz="1800" b="1" spc="-5" dirty="0">
                <a:solidFill>
                  <a:srgbClr val="404040"/>
                </a:solidFill>
                <a:latin typeface="Trebuchet MS"/>
                <a:cs typeface="Trebuchet MS"/>
              </a:rPr>
              <a:t>ers</a:t>
            </a:r>
            <a:endParaRPr sz="1800">
              <a:latin typeface="Trebuchet MS"/>
              <a:cs typeface="Trebuchet MS"/>
            </a:endParaRPr>
          </a:p>
          <a:p>
            <a:pPr marL="469900">
              <a:lnSpc>
                <a:spcPct val="100000"/>
              </a:lnSpc>
              <a:spcBef>
                <a:spcPts val="1010"/>
              </a:spcBef>
            </a:pPr>
            <a:r>
              <a:rPr sz="1800" b="1" spc="-5" dirty="0">
                <a:solidFill>
                  <a:srgbClr val="404040"/>
                </a:solidFill>
                <a:latin typeface="Trebuchet MS"/>
                <a:cs typeface="Trebuchet MS"/>
              </a:rPr>
              <a:t>SE</a:t>
            </a:r>
            <a:r>
              <a:rPr sz="1800" b="1" dirty="0">
                <a:solidFill>
                  <a:srgbClr val="404040"/>
                </a:solidFill>
                <a:latin typeface="Trebuchet MS"/>
                <a:cs typeface="Trebuchet MS"/>
              </a:rPr>
              <a:t>T</a:t>
            </a:r>
            <a:r>
              <a:rPr sz="1800" b="1" spc="-35" dirty="0">
                <a:solidFill>
                  <a:srgbClr val="404040"/>
                </a:solidFill>
                <a:latin typeface="Trebuchet MS"/>
                <a:cs typeface="Trebuchet MS"/>
              </a:rPr>
              <a:t> </a:t>
            </a:r>
            <a:r>
              <a:rPr sz="1800" b="1" spc="-5" dirty="0">
                <a:solidFill>
                  <a:srgbClr val="404040"/>
                </a:solidFill>
                <a:latin typeface="Trebuchet MS"/>
                <a:cs typeface="Trebuchet MS"/>
              </a:rPr>
              <a:t>tod</a:t>
            </a:r>
            <a:r>
              <a:rPr sz="1800" b="1" dirty="0">
                <a:solidFill>
                  <a:srgbClr val="404040"/>
                </a:solidFill>
                <a:latin typeface="Trebuchet MS"/>
                <a:cs typeface="Trebuchet MS"/>
              </a:rPr>
              <a:t>o</a:t>
            </a:r>
            <a:r>
              <a:rPr sz="1800" b="1" spc="-5" dirty="0">
                <a:solidFill>
                  <a:srgbClr val="404040"/>
                </a:solidFill>
                <a:latin typeface="Trebuchet MS"/>
                <a:cs typeface="Trebuchet MS"/>
              </a:rPr>
              <a:t> </a:t>
            </a:r>
            <a:r>
              <a:rPr sz="1800" b="1" dirty="0">
                <a:solidFill>
                  <a:srgbClr val="404040"/>
                </a:solidFill>
                <a:latin typeface="Trebuchet MS"/>
                <a:cs typeface="Trebuchet MS"/>
              </a:rPr>
              <a:t>=</a:t>
            </a:r>
            <a:endParaRPr sz="1800">
              <a:latin typeface="Trebuchet MS"/>
              <a:cs typeface="Trebuchet MS"/>
            </a:endParaRPr>
          </a:p>
          <a:p>
            <a:pPr marL="469900" marR="2117725">
              <a:lnSpc>
                <a:spcPct val="146100"/>
              </a:lnSpc>
            </a:pPr>
            <a:r>
              <a:rPr sz="1800" b="1" dirty="0">
                <a:solidFill>
                  <a:srgbClr val="404040"/>
                </a:solidFill>
                <a:latin typeface="Trebuchet MS"/>
                <a:cs typeface="Trebuchet MS"/>
              </a:rPr>
              <a:t>{</a:t>
            </a:r>
            <a:r>
              <a:rPr sz="1800" b="1" spc="-15" dirty="0">
                <a:solidFill>
                  <a:srgbClr val="404040"/>
                </a:solidFill>
                <a:latin typeface="Trebuchet MS"/>
                <a:cs typeface="Trebuchet MS"/>
              </a:rPr>
              <a:t> </a:t>
            </a:r>
            <a:r>
              <a:rPr sz="1800" b="1" dirty="0">
                <a:solidFill>
                  <a:srgbClr val="404040"/>
                </a:solidFill>
                <a:latin typeface="Trebuchet MS"/>
                <a:cs typeface="Trebuchet MS"/>
              </a:rPr>
              <a:t>‘2014</a:t>
            </a:r>
            <a:r>
              <a:rPr sz="1800" b="1" spc="-5" dirty="0">
                <a:solidFill>
                  <a:srgbClr val="404040"/>
                </a:solidFill>
                <a:latin typeface="Trebuchet MS"/>
                <a:cs typeface="Trebuchet MS"/>
              </a:rPr>
              <a:t>-9-</a:t>
            </a:r>
            <a:r>
              <a:rPr sz="1800" b="1" dirty="0">
                <a:solidFill>
                  <a:srgbClr val="404040"/>
                </a:solidFill>
                <a:latin typeface="Trebuchet MS"/>
                <a:cs typeface="Trebuchet MS"/>
              </a:rPr>
              <a:t>24’:</a:t>
            </a:r>
            <a:r>
              <a:rPr sz="1800" b="1" spc="-30" dirty="0">
                <a:solidFill>
                  <a:srgbClr val="404040"/>
                </a:solidFill>
                <a:latin typeface="Trebuchet MS"/>
                <a:cs typeface="Trebuchet MS"/>
              </a:rPr>
              <a:t> </a:t>
            </a:r>
            <a:r>
              <a:rPr sz="1800" b="1" dirty="0">
                <a:solidFill>
                  <a:srgbClr val="404040"/>
                </a:solidFill>
                <a:latin typeface="Trebuchet MS"/>
                <a:cs typeface="Trebuchet MS"/>
              </a:rPr>
              <a:t>‘Ca</a:t>
            </a:r>
            <a:r>
              <a:rPr sz="1800" b="1" spc="5" dirty="0">
                <a:solidFill>
                  <a:srgbClr val="404040"/>
                </a:solidFill>
                <a:latin typeface="Trebuchet MS"/>
                <a:cs typeface="Trebuchet MS"/>
              </a:rPr>
              <a:t>s</a:t>
            </a:r>
            <a:r>
              <a:rPr sz="1800" b="1" dirty="0">
                <a:solidFill>
                  <a:srgbClr val="404040"/>
                </a:solidFill>
                <a:latin typeface="Trebuchet MS"/>
                <a:cs typeface="Trebuchet MS"/>
              </a:rPr>
              <a:t>sa</a:t>
            </a:r>
            <a:r>
              <a:rPr sz="1800" b="1" spc="5" dirty="0">
                <a:solidFill>
                  <a:srgbClr val="404040"/>
                </a:solidFill>
                <a:latin typeface="Trebuchet MS"/>
                <a:cs typeface="Trebuchet MS"/>
              </a:rPr>
              <a:t>n</a:t>
            </a:r>
            <a:r>
              <a:rPr sz="1800" b="1" dirty="0">
                <a:solidFill>
                  <a:srgbClr val="404040"/>
                </a:solidFill>
                <a:latin typeface="Trebuchet MS"/>
                <a:cs typeface="Trebuchet MS"/>
              </a:rPr>
              <a:t>d</a:t>
            </a:r>
            <a:r>
              <a:rPr sz="1800" b="1" spc="-65" dirty="0">
                <a:solidFill>
                  <a:srgbClr val="404040"/>
                </a:solidFill>
                <a:latin typeface="Trebuchet MS"/>
                <a:cs typeface="Trebuchet MS"/>
              </a:rPr>
              <a:t>r</a:t>
            </a:r>
            <a:r>
              <a:rPr sz="1800" b="1" dirty="0">
                <a:solidFill>
                  <a:srgbClr val="404040"/>
                </a:solidFill>
                <a:latin typeface="Trebuchet MS"/>
                <a:cs typeface="Trebuchet MS"/>
              </a:rPr>
              <a:t>a Ses</a:t>
            </a:r>
            <a:r>
              <a:rPr sz="1800" b="1" spc="5" dirty="0">
                <a:solidFill>
                  <a:srgbClr val="404040"/>
                </a:solidFill>
                <a:latin typeface="Trebuchet MS"/>
                <a:cs typeface="Trebuchet MS"/>
              </a:rPr>
              <a:t>s</a:t>
            </a:r>
            <a:r>
              <a:rPr sz="1800" b="1" dirty="0">
                <a:solidFill>
                  <a:srgbClr val="404040"/>
                </a:solidFill>
                <a:latin typeface="Trebuchet MS"/>
                <a:cs typeface="Trebuchet MS"/>
              </a:rPr>
              <a:t>io</a:t>
            </a:r>
            <a:r>
              <a:rPr sz="1800" b="1" spc="5" dirty="0">
                <a:solidFill>
                  <a:srgbClr val="404040"/>
                </a:solidFill>
                <a:latin typeface="Trebuchet MS"/>
                <a:cs typeface="Trebuchet MS"/>
              </a:rPr>
              <a:t>n</a:t>
            </a:r>
            <a:r>
              <a:rPr sz="1800" b="1" dirty="0">
                <a:solidFill>
                  <a:srgbClr val="404040"/>
                </a:solidFill>
                <a:latin typeface="Trebuchet MS"/>
                <a:cs typeface="Trebuchet MS"/>
              </a:rPr>
              <a:t>’, ‘2014</a:t>
            </a:r>
            <a:r>
              <a:rPr sz="1800" b="1" spc="-5" dirty="0">
                <a:solidFill>
                  <a:srgbClr val="404040"/>
                </a:solidFill>
                <a:latin typeface="Trebuchet MS"/>
                <a:cs typeface="Trebuchet MS"/>
              </a:rPr>
              <a:t>-10-</a:t>
            </a:r>
            <a:r>
              <a:rPr sz="1800" b="1" dirty="0">
                <a:solidFill>
                  <a:srgbClr val="404040"/>
                </a:solidFill>
                <a:latin typeface="Trebuchet MS"/>
                <a:cs typeface="Trebuchet MS"/>
              </a:rPr>
              <a:t>2</a:t>
            </a:r>
            <a:r>
              <a:rPr sz="1800" b="1" spc="-40" dirty="0">
                <a:solidFill>
                  <a:srgbClr val="404040"/>
                </a:solidFill>
                <a:latin typeface="Trebuchet MS"/>
                <a:cs typeface="Trebuchet MS"/>
              </a:rPr>
              <a:t> </a:t>
            </a:r>
            <a:r>
              <a:rPr sz="1800" b="1" dirty="0">
                <a:solidFill>
                  <a:srgbClr val="404040"/>
                </a:solidFill>
                <a:latin typeface="Trebuchet MS"/>
                <a:cs typeface="Trebuchet MS"/>
              </a:rPr>
              <a:t>12:00’</a:t>
            </a:r>
            <a:r>
              <a:rPr sz="1800" b="1" spc="-85" dirty="0">
                <a:solidFill>
                  <a:srgbClr val="404040"/>
                </a:solidFill>
                <a:latin typeface="Trebuchet MS"/>
                <a:cs typeface="Trebuchet MS"/>
              </a:rPr>
              <a:t> </a:t>
            </a:r>
            <a:r>
              <a:rPr sz="1800" b="1" dirty="0">
                <a:solidFill>
                  <a:srgbClr val="404040"/>
                </a:solidFill>
                <a:latin typeface="Trebuchet MS"/>
                <a:cs typeface="Trebuchet MS"/>
              </a:rPr>
              <a:t>: ‘</a:t>
            </a:r>
            <a:r>
              <a:rPr sz="1800" b="1" spc="-5" dirty="0">
                <a:solidFill>
                  <a:srgbClr val="404040"/>
                </a:solidFill>
                <a:latin typeface="Trebuchet MS"/>
                <a:cs typeface="Trebuchet MS"/>
              </a:rPr>
              <a:t>Mo</a:t>
            </a:r>
            <a:r>
              <a:rPr sz="1800" b="1" spc="5" dirty="0">
                <a:solidFill>
                  <a:srgbClr val="404040"/>
                </a:solidFill>
                <a:latin typeface="Trebuchet MS"/>
                <a:cs typeface="Trebuchet MS"/>
              </a:rPr>
              <a:t>n</a:t>
            </a:r>
            <a:r>
              <a:rPr sz="1800" b="1" spc="-5" dirty="0">
                <a:solidFill>
                  <a:srgbClr val="404040"/>
                </a:solidFill>
                <a:latin typeface="Trebuchet MS"/>
                <a:cs typeface="Trebuchet MS"/>
              </a:rPr>
              <a:t>go</a:t>
            </a:r>
            <a:r>
              <a:rPr sz="1800" b="1" spc="-15" dirty="0">
                <a:solidFill>
                  <a:srgbClr val="404040"/>
                </a:solidFill>
                <a:latin typeface="Trebuchet MS"/>
                <a:cs typeface="Trebuchet MS"/>
              </a:rPr>
              <a:t>D</a:t>
            </a:r>
            <a:r>
              <a:rPr sz="1800" b="1" dirty="0">
                <a:solidFill>
                  <a:srgbClr val="404040"/>
                </a:solidFill>
                <a:latin typeface="Trebuchet MS"/>
                <a:cs typeface="Trebuchet MS"/>
              </a:rPr>
              <a:t>B</a:t>
            </a:r>
            <a:r>
              <a:rPr sz="1800" b="1" spc="-20" dirty="0">
                <a:solidFill>
                  <a:srgbClr val="404040"/>
                </a:solidFill>
                <a:latin typeface="Trebuchet MS"/>
                <a:cs typeface="Trebuchet MS"/>
              </a:rPr>
              <a:t> </a:t>
            </a:r>
            <a:r>
              <a:rPr sz="1800" b="1" dirty="0">
                <a:solidFill>
                  <a:srgbClr val="404040"/>
                </a:solidFill>
                <a:latin typeface="Trebuchet MS"/>
                <a:cs typeface="Trebuchet MS"/>
              </a:rPr>
              <a:t>Sess</a:t>
            </a:r>
            <a:r>
              <a:rPr sz="1800" b="1" spc="5" dirty="0">
                <a:solidFill>
                  <a:srgbClr val="404040"/>
                </a:solidFill>
                <a:latin typeface="Trebuchet MS"/>
                <a:cs typeface="Trebuchet MS"/>
              </a:rPr>
              <a:t>i</a:t>
            </a:r>
            <a:r>
              <a:rPr sz="1800" b="1" dirty="0">
                <a:solidFill>
                  <a:srgbClr val="404040"/>
                </a:solidFill>
                <a:latin typeface="Trebuchet MS"/>
                <a:cs typeface="Trebuchet MS"/>
              </a:rPr>
              <a:t>o</a:t>
            </a:r>
            <a:r>
              <a:rPr sz="1800" b="1" spc="5" dirty="0">
                <a:solidFill>
                  <a:srgbClr val="404040"/>
                </a:solidFill>
                <a:latin typeface="Trebuchet MS"/>
                <a:cs typeface="Trebuchet MS"/>
              </a:rPr>
              <a:t>n</a:t>
            </a:r>
            <a:r>
              <a:rPr sz="1800" b="1" dirty="0">
                <a:solidFill>
                  <a:srgbClr val="404040"/>
                </a:solidFill>
                <a:latin typeface="Trebuchet MS"/>
                <a:cs typeface="Trebuchet MS"/>
              </a:rPr>
              <a:t>’</a:t>
            </a:r>
            <a:r>
              <a:rPr sz="1800" b="1" spc="-90" dirty="0">
                <a:solidFill>
                  <a:srgbClr val="404040"/>
                </a:solidFill>
                <a:latin typeface="Trebuchet MS"/>
                <a:cs typeface="Trebuchet MS"/>
              </a:rPr>
              <a:t> </a:t>
            </a:r>
            <a:r>
              <a:rPr sz="1800" b="1" dirty="0">
                <a:solidFill>
                  <a:srgbClr val="404040"/>
                </a:solidFill>
                <a:latin typeface="Trebuchet MS"/>
                <a:cs typeface="Trebuchet MS"/>
              </a:rPr>
              <a:t>}</a:t>
            </a:r>
            <a:endParaRPr sz="1800">
              <a:latin typeface="Trebuchet MS"/>
              <a:cs typeface="Trebuchet MS"/>
            </a:endParaRPr>
          </a:p>
          <a:p>
            <a:pPr marL="926465">
              <a:lnSpc>
                <a:spcPct val="100000"/>
              </a:lnSpc>
              <a:spcBef>
                <a:spcPts val="1005"/>
              </a:spcBef>
            </a:pPr>
            <a:r>
              <a:rPr sz="1800" b="1" dirty="0">
                <a:solidFill>
                  <a:srgbClr val="404040"/>
                </a:solidFill>
                <a:latin typeface="Trebuchet MS"/>
                <a:cs typeface="Trebuchet MS"/>
              </a:rPr>
              <a:t>WH</a:t>
            </a:r>
            <a:r>
              <a:rPr sz="1800" b="1" spc="-10" dirty="0">
                <a:solidFill>
                  <a:srgbClr val="404040"/>
                </a:solidFill>
                <a:latin typeface="Trebuchet MS"/>
                <a:cs typeface="Trebuchet MS"/>
              </a:rPr>
              <a:t>E</a:t>
            </a:r>
            <a:r>
              <a:rPr sz="1800" b="1" dirty="0">
                <a:solidFill>
                  <a:srgbClr val="404040"/>
                </a:solidFill>
                <a:latin typeface="Trebuchet MS"/>
                <a:cs typeface="Trebuchet MS"/>
              </a:rPr>
              <a:t>RE</a:t>
            </a:r>
            <a:r>
              <a:rPr sz="1800" b="1" spc="-15" dirty="0">
                <a:solidFill>
                  <a:srgbClr val="404040"/>
                </a:solidFill>
                <a:latin typeface="Trebuchet MS"/>
                <a:cs typeface="Trebuchet MS"/>
              </a:rPr>
              <a:t> </a:t>
            </a:r>
            <a:r>
              <a:rPr sz="1800" b="1" dirty="0">
                <a:solidFill>
                  <a:srgbClr val="404040"/>
                </a:solidFill>
                <a:latin typeface="Trebuchet MS"/>
                <a:cs typeface="Trebuchet MS"/>
              </a:rPr>
              <a:t>use</a:t>
            </a:r>
            <a:r>
              <a:rPr sz="1800" b="1" spc="-10" dirty="0">
                <a:solidFill>
                  <a:srgbClr val="404040"/>
                </a:solidFill>
                <a:latin typeface="Trebuchet MS"/>
                <a:cs typeface="Trebuchet MS"/>
              </a:rPr>
              <a:t>r</a:t>
            </a:r>
            <a:r>
              <a:rPr sz="1800" b="1" dirty="0">
                <a:solidFill>
                  <a:srgbClr val="404040"/>
                </a:solidFill>
                <a:latin typeface="Trebuchet MS"/>
                <a:cs typeface="Trebuchet MS"/>
              </a:rPr>
              <a:t>_id</a:t>
            </a:r>
            <a:r>
              <a:rPr sz="1800" b="1" spc="-10" dirty="0">
                <a:solidFill>
                  <a:srgbClr val="404040"/>
                </a:solidFill>
                <a:latin typeface="Trebuchet MS"/>
                <a:cs typeface="Trebuchet MS"/>
              </a:rPr>
              <a:t> </a:t>
            </a:r>
            <a:r>
              <a:rPr sz="1800" b="1" dirty="0">
                <a:solidFill>
                  <a:srgbClr val="404040"/>
                </a:solidFill>
                <a:latin typeface="Trebuchet MS"/>
                <a:cs typeface="Trebuchet MS"/>
              </a:rPr>
              <a:t>= ‘A</a:t>
            </a:r>
            <a:r>
              <a:rPr sz="1800" b="1" spc="-10" dirty="0">
                <a:solidFill>
                  <a:srgbClr val="404040"/>
                </a:solidFill>
                <a:latin typeface="Trebuchet MS"/>
                <a:cs typeface="Trebuchet MS"/>
              </a:rPr>
              <a:t>B</a:t>
            </a:r>
            <a:r>
              <a:rPr sz="1800" b="1" dirty="0">
                <a:solidFill>
                  <a:srgbClr val="404040"/>
                </a:solidFill>
                <a:latin typeface="Trebuchet MS"/>
                <a:cs typeface="Trebuchet MS"/>
              </a:rPr>
              <a:t>’;</a:t>
            </a:r>
            <a:endParaRPr sz="1800">
              <a:latin typeface="Trebuchet MS"/>
              <a:cs typeface="Trebuchet M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2825" y="3059938"/>
            <a:ext cx="1820545" cy="375920"/>
          </a:xfrm>
          <a:prstGeom prst="rect">
            <a:avLst/>
          </a:prstGeom>
        </p:spPr>
        <p:txBody>
          <a:bodyPr vert="horz" wrap="square" lIns="0" tIns="0" rIns="0" bIns="0" rtlCol="0">
            <a:spAutoFit/>
          </a:bodyPr>
          <a:lstStyle/>
          <a:p>
            <a:pPr marL="12700">
              <a:lnSpc>
                <a:spcPct val="100000"/>
              </a:lnSpc>
            </a:pPr>
            <a:r>
              <a:rPr spc="-95" dirty="0"/>
              <a:t>T</a:t>
            </a:r>
            <a:r>
              <a:rPr spc="-5" dirty="0"/>
              <a:t>im</a:t>
            </a:r>
            <a:r>
              <a:rPr dirty="0"/>
              <a:t>e</a:t>
            </a:r>
            <a:r>
              <a:rPr spc="-55" dirty="0"/>
              <a:t> </a:t>
            </a:r>
            <a:r>
              <a:rPr spc="-325" dirty="0"/>
              <a:t>T</a:t>
            </a:r>
            <a:r>
              <a:rPr spc="-5" dirty="0"/>
              <a:t>o</a:t>
            </a:r>
            <a:r>
              <a:rPr spc="5" dirty="0"/>
              <a:t> </a:t>
            </a:r>
            <a:r>
              <a:rPr dirty="0"/>
              <a:t>L</a:t>
            </a:r>
            <a:r>
              <a:rPr spc="5" dirty="0"/>
              <a:t>i</a:t>
            </a:r>
            <a:r>
              <a:rPr spc="-5" dirty="0"/>
              <a:t>ve</a:t>
            </a: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a:t>
            </a:r>
            <a:r>
              <a:rPr spc="-5" dirty="0"/>
              <a:t>im</a:t>
            </a:r>
            <a:r>
              <a:rPr dirty="0"/>
              <a:t>e</a:t>
            </a:r>
            <a:r>
              <a:rPr spc="-55" dirty="0"/>
              <a:t> </a:t>
            </a:r>
            <a:r>
              <a:rPr spc="-325" dirty="0"/>
              <a:t>T</a:t>
            </a:r>
            <a:r>
              <a:rPr spc="-5" dirty="0"/>
              <a:t>o</a:t>
            </a:r>
            <a:r>
              <a:rPr spc="5" dirty="0"/>
              <a:t> </a:t>
            </a:r>
            <a:r>
              <a:rPr dirty="0"/>
              <a:t>L</a:t>
            </a:r>
            <a:r>
              <a:rPr spc="5" dirty="0"/>
              <a:t>i</a:t>
            </a:r>
            <a:r>
              <a:rPr spc="-5" dirty="0"/>
              <a:t>ve</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500887" y="1399727"/>
            <a:ext cx="8793480" cy="4431665"/>
          </a:xfrm>
          <a:prstGeom prst="rect">
            <a:avLst/>
          </a:prstGeom>
        </p:spPr>
        <p:txBody>
          <a:bodyPr vert="horz" wrap="square" lIns="0" tIns="0" rIns="0" bIns="0" rtlCol="0">
            <a:spAutoFit/>
          </a:bodyPr>
          <a:lstStyle/>
          <a:p>
            <a:pPr marL="12700" marR="297180">
              <a:lnSpc>
                <a:spcPct val="107200"/>
              </a:lnSpc>
            </a:pPr>
            <a:r>
              <a:rPr sz="1800" dirty="0">
                <a:latin typeface="Times New Roman"/>
                <a:cs typeface="Times New Roman"/>
              </a:rPr>
              <a:t>Data in a column, other</a:t>
            </a:r>
            <a:r>
              <a:rPr sz="1800" spc="-5" dirty="0">
                <a:latin typeface="Times New Roman"/>
                <a:cs typeface="Times New Roman"/>
              </a:rPr>
              <a:t> </a:t>
            </a:r>
            <a:r>
              <a:rPr sz="1800" dirty="0">
                <a:latin typeface="Times New Roman"/>
                <a:cs typeface="Times New Roman"/>
              </a:rPr>
              <a:t>th</a:t>
            </a:r>
            <a:r>
              <a:rPr sz="1800" spc="5" dirty="0">
                <a:latin typeface="Times New Roman"/>
                <a:cs typeface="Times New Roman"/>
              </a:rPr>
              <a:t>a</a:t>
            </a:r>
            <a:r>
              <a:rPr sz="1800" dirty="0">
                <a:latin typeface="Times New Roman"/>
                <a:cs typeface="Times New Roman"/>
              </a:rPr>
              <a:t>n</a:t>
            </a:r>
            <a:r>
              <a:rPr sz="1800" spc="-10" dirty="0">
                <a:latin typeface="Times New Roman"/>
                <a:cs typeface="Times New Roman"/>
              </a:rPr>
              <a:t> </a:t>
            </a:r>
            <a:r>
              <a:rPr sz="1800" dirty="0">
                <a:latin typeface="Times New Roman"/>
                <a:cs typeface="Times New Roman"/>
              </a:rPr>
              <a:t>a coun</a:t>
            </a:r>
            <a:r>
              <a:rPr sz="1800" spc="5" dirty="0">
                <a:latin typeface="Times New Roman"/>
                <a:cs typeface="Times New Roman"/>
              </a:rPr>
              <a:t>t</a:t>
            </a:r>
            <a:r>
              <a:rPr sz="1800" dirty="0">
                <a:latin typeface="Times New Roman"/>
                <a:cs typeface="Times New Roman"/>
              </a:rPr>
              <a:t>er co</a:t>
            </a:r>
            <a:r>
              <a:rPr sz="1800" spc="5" dirty="0">
                <a:latin typeface="Times New Roman"/>
                <a:cs typeface="Times New Roman"/>
              </a:rPr>
              <a:t>l</a:t>
            </a:r>
            <a:r>
              <a:rPr sz="1800" dirty="0">
                <a:latin typeface="Times New Roman"/>
                <a:cs typeface="Times New Roman"/>
              </a:rPr>
              <a:t>u</a:t>
            </a:r>
            <a:r>
              <a:rPr sz="1800" spc="-10" dirty="0">
                <a:latin typeface="Times New Roman"/>
                <a:cs typeface="Times New Roman"/>
              </a:rPr>
              <a:t>m</a:t>
            </a:r>
            <a:r>
              <a:rPr sz="1800" dirty="0">
                <a:latin typeface="Times New Roman"/>
                <a:cs typeface="Times New Roman"/>
              </a:rPr>
              <a:t>n,</a:t>
            </a:r>
            <a:r>
              <a:rPr sz="1800" spc="-5" dirty="0">
                <a:latin typeface="Times New Roman"/>
                <a:cs typeface="Times New Roman"/>
              </a:rPr>
              <a:t> </a:t>
            </a:r>
            <a:r>
              <a:rPr sz="1800" dirty="0">
                <a:latin typeface="Times New Roman"/>
                <a:cs typeface="Times New Roman"/>
              </a:rPr>
              <a:t>c</a:t>
            </a:r>
            <a:r>
              <a:rPr sz="1800" spc="5" dirty="0">
                <a:latin typeface="Times New Roman"/>
                <a:cs typeface="Times New Roman"/>
              </a:rPr>
              <a:t>a</a:t>
            </a:r>
            <a:r>
              <a:rPr sz="1800" dirty="0">
                <a:latin typeface="Times New Roman"/>
                <a:cs typeface="Times New Roman"/>
              </a:rPr>
              <a:t>n</a:t>
            </a:r>
            <a:r>
              <a:rPr sz="1800" spc="-20" dirty="0">
                <a:latin typeface="Times New Roman"/>
                <a:cs typeface="Times New Roman"/>
              </a:rPr>
              <a:t> </a:t>
            </a:r>
            <a:r>
              <a:rPr sz="1800" dirty="0">
                <a:latin typeface="Times New Roman"/>
                <a:cs typeface="Times New Roman"/>
              </a:rPr>
              <a:t>have an optional exp</a:t>
            </a:r>
            <a:r>
              <a:rPr sz="1800" spc="5" dirty="0">
                <a:latin typeface="Times New Roman"/>
                <a:cs typeface="Times New Roman"/>
              </a:rPr>
              <a:t>i</a:t>
            </a:r>
            <a:r>
              <a:rPr sz="1800" dirty="0">
                <a:latin typeface="Times New Roman"/>
                <a:cs typeface="Times New Roman"/>
              </a:rPr>
              <a:t>ra</a:t>
            </a:r>
            <a:r>
              <a:rPr sz="1800" spc="5" dirty="0">
                <a:latin typeface="Times New Roman"/>
                <a:cs typeface="Times New Roman"/>
              </a:rPr>
              <a:t>t</a:t>
            </a:r>
            <a:r>
              <a:rPr sz="1800" dirty="0">
                <a:latin typeface="Times New Roman"/>
                <a:cs typeface="Times New Roman"/>
              </a:rPr>
              <a:t>ion</a:t>
            </a:r>
            <a:r>
              <a:rPr sz="1800" spc="-30" dirty="0">
                <a:latin typeface="Times New Roman"/>
                <a:cs typeface="Times New Roman"/>
              </a:rPr>
              <a:t> </a:t>
            </a:r>
            <a:r>
              <a:rPr sz="1800" dirty="0">
                <a:latin typeface="Times New Roman"/>
                <a:cs typeface="Times New Roman"/>
              </a:rPr>
              <a:t>period c</a:t>
            </a:r>
            <a:r>
              <a:rPr sz="1800" spc="5" dirty="0">
                <a:latin typeface="Times New Roman"/>
                <a:cs typeface="Times New Roman"/>
              </a:rPr>
              <a:t>a</a:t>
            </a:r>
            <a:r>
              <a:rPr sz="1800" dirty="0">
                <a:latin typeface="Times New Roman"/>
                <a:cs typeface="Times New Roman"/>
              </a:rPr>
              <a:t>l</a:t>
            </a:r>
            <a:r>
              <a:rPr sz="1800" spc="5" dirty="0">
                <a:latin typeface="Times New Roman"/>
                <a:cs typeface="Times New Roman"/>
              </a:rPr>
              <a:t>l</a:t>
            </a:r>
            <a:r>
              <a:rPr sz="1800" dirty="0">
                <a:latin typeface="Times New Roman"/>
                <a:cs typeface="Times New Roman"/>
              </a:rPr>
              <a:t>ed T</a:t>
            </a:r>
            <a:r>
              <a:rPr sz="1800" spc="5" dirty="0">
                <a:latin typeface="Times New Roman"/>
                <a:cs typeface="Times New Roman"/>
              </a:rPr>
              <a:t>T</a:t>
            </a:r>
            <a:r>
              <a:rPr sz="1800" dirty="0">
                <a:latin typeface="Times New Roman"/>
                <a:cs typeface="Times New Roman"/>
              </a:rPr>
              <a:t>L</a:t>
            </a:r>
            <a:r>
              <a:rPr sz="1800" spc="-75" dirty="0">
                <a:latin typeface="Times New Roman"/>
                <a:cs typeface="Times New Roman"/>
              </a:rPr>
              <a:t> </a:t>
            </a:r>
            <a:r>
              <a:rPr sz="1800" dirty="0">
                <a:latin typeface="Times New Roman"/>
                <a:cs typeface="Times New Roman"/>
              </a:rPr>
              <a:t>(t</a:t>
            </a:r>
            <a:r>
              <a:rPr sz="1800" spc="5" dirty="0">
                <a:latin typeface="Times New Roman"/>
                <a:cs typeface="Times New Roman"/>
              </a:rPr>
              <a:t>i</a:t>
            </a:r>
            <a:r>
              <a:rPr sz="1800" spc="-10" dirty="0">
                <a:latin typeface="Times New Roman"/>
                <a:cs typeface="Times New Roman"/>
              </a:rPr>
              <a:t>m</a:t>
            </a:r>
            <a:r>
              <a:rPr sz="1800" dirty="0">
                <a:latin typeface="Times New Roman"/>
                <a:cs typeface="Times New Roman"/>
              </a:rPr>
              <a:t>e to liv</a:t>
            </a:r>
            <a:r>
              <a:rPr sz="1800" spc="5" dirty="0">
                <a:latin typeface="Times New Roman"/>
                <a:cs typeface="Times New Roman"/>
              </a:rPr>
              <a:t>e</a:t>
            </a:r>
            <a:r>
              <a:rPr sz="1800" dirty="0">
                <a:latin typeface="Times New Roman"/>
                <a:cs typeface="Times New Roman"/>
              </a:rPr>
              <a:t>).</a:t>
            </a:r>
            <a:r>
              <a:rPr sz="1800" spc="-40"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c</a:t>
            </a:r>
            <a:r>
              <a:rPr sz="1800" spc="5" dirty="0">
                <a:latin typeface="Times New Roman"/>
                <a:cs typeface="Times New Roman"/>
              </a:rPr>
              <a:t>l</a:t>
            </a:r>
            <a:r>
              <a:rPr sz="1800" dirty="0">
                <a:latin typeface="Times New Roman"/>
                <a:cs typeface="Times New Roman"/>
              </a:rPr>
              <a:t>i</a:t>
            </a:r>
            <a:r>
              <a:rPr sz="1800" spc="5" dirty="0">
                <a:latin typeface="Times New Roman"/>
                <a:cs typeface="Times New Roman"/>
              </a:rPr>
              <a:t>e</a:t>
            </a:r>
            <a:r>
              <a:rPr sz="1800" dirty="0">
                <a:latin typeface="Times New Roman"/>
                <a:cs typeface="Times New Roman"/>
              </a:rPr>
              <a:t>nt</a:t>
            </a:r>
            <a:r>
              <a:rPr sz="1800" spc="-15" dirty="0">
                <a:latin typeface="Times New Roman"/>
                <a:cs typeface="Times New Roman"/>
              </a:rPr>
              <a:t> </a:t>
            </a:r>
            <a:r>
              <a:rPr sz="1800" dirty="0">
                <a:latin typeface="Times New Roman"/>
                <a:cs typeface="Times New Roman"/>
              </a:rPr>
              <a:t>request </a:t>
            </a:r>
            <a:r>
              <a:rPr sz="1800" spc="-15" dirty="0">
                <a:latin typeface="Times New Roman"/>
                <a:cs typeface="Times New Roman"/>
              </a:rPr>
              <a:t>m</a:t>
            </a:r>
            <a:r>
              <a:rPr sz="1800" dirty="0">
                <a:latin typeface="Times New Roman"/>
                <a:cs typeface="Times New Roman"/>
              </a:rPr>
              <a:t>ay</a:t>
            </a:r>
            <a:r>
              <a:rPr sz="1800" spc="5" dirty="0">
                <a:latin typeface="Times New Roman"/>
                <a:cs typeface="Times New Roman"/>
              </a:rPr>
              <a:t> </a:t>
            </a:r>
            <a:r>
              <a:rPr sz="1800" dirty="0">
                <a:latin typeface="Times New Roman"/>
                <a:cs typeface="Times New Roman"/>
              </a:rPr>
              <a:t>specify</a:t>
            </a:r>
            <a:r>
              <a:rPr sz="1800" spc="-5" dirty="0">
                <a:latin typeface="Times New Roman"/>
                <a:cs typeface="Times New Roman"/>
              </a:rPr>
              <a:t> </a:t>
            </a:r>
            <a:r>
              <a:rPr sz="1800" dirty="0">
                <a:latin typeface="Times New Roman"/>
                <a:cs typeface="Times New Roman"/>
              </a:rPr>
              <a:t>a</a:t>
            </a:r>
            <a:r>
              <a:rPr sz="1800" spc="-40" dirty="0">
                <a:latin typeface="Times New Roman"/>
                <a:cs typeface="Times New Roman"/>
              </a:rPr>
              <a:t> </a:t>
            </a:r>
            <a:r>
              <a:rPr sz="1800" dirty="0">
                <a:latin typeface="Times New Roman"/>
                <a:cs typeface="Times New Roman"/>
              </a:rPr>
              <a:t>T</a:t>
            </a:r>
            <a:r>
              <a:rPr sz="1800" spc="5" dirty="0">
                <a:latin typeface="Times New Roman"/>
                <a:cs typeface="Times New Roman"/>
              </a:rPr>
              <a:t>T</a:t>
            </a:r>
            <a:r>
              <a:rPr sz="1800" dirty="0">
                <a:latin typeface="Times New Roman"/>
                <a:cs typeface="Times New Roman"/>
              </a:rPr>
              <a:t>L</a:t>
            </a:r>
            <a:r>
              <a:rPr sz="1800" spc="-75" dirty="0">
                <a:latin typeface="Times New Roman"/>
                <a:cs typeface="Times New Roman"/>
              </a:rPr>
              <a:t> </a:t>
            </a:r>
            <a:r>
              <a:rPr sz="1800" dirty="0">
                <a:latin typeface="Times New Roman"/>
                <a:cs typeface="Times New Roman"/>
              </a:rPr>
              <a:t>va</a:t>
            </a:r>
            <a:r>
              <a:rPr sz="1800" spc="5" dirty="0">
                <a:latin typeface="Times New Roman"/>
                <a:cs typeface="Times New Roman"/>
              </a:rPr>
              <a:t>l</a:t>
            </a:r>
            <a:r>
              <a:rPr sz="1800" dirty="0">
                <a:latin typeface="Times New Roman"/>
                <a:cs typeface="Times New Roman"/>
              </a:rPr>
              <a:t>ue for</a:t>
            </a:r>
            <a:r>
              <a:rPr sz="1800" spc="-10" dirty="0">
                <a:latin typeface="Times New Roman"/>
                <a:cs typeface="Times New Roman"/>
              </a:rPr>
              <a:t> </a:t>
            </a:r>
            <a:r>
              <a:rPr sz="1800" dirty="0">
                <a:latin typeface="Times New Roman"/>
                <a:cs typeface="Times New Roman"/>
              </a:rPr>
              <a:t>the da</a:t>
            </a:r>
            <a:r>
              <a:rPr sz="1800" spc="5" dirty="0">
                <a:latin typeface="Times New Roman"/>
                <a:cs typeface="Times New Roman"/>
              </a:rPr>
              <a:t>t</a:t>
            </a:r>
            <a:r>
              <a:rPr sz="1800" dirty="0">
                <a:latin typeface="Times New Roman"/>
                <a:cs typeface="Times New Roman"/>
              </a:rPr>
              <a:t>a.</a:t>
            </a:r>
            <a:r>
              <a:rPr sz="1800" spc="-45" dirty="0">
                <a:latin typeface="Times New Roman"/>
                <a:cs typeface="Times New Roman"/>
              </a:rPr>
              <a:t> </a:t>
            </a:r>
            <a:r>
              <a:rPr sz="1800" dirty="0">
                <a:latin typeface="Times New Roman"/>
                <a:cs typeface="Times New Roman"/>
              </a:rPr>
              <a:t>The</a:t>
            </a:r>
            <a:r>
              <a:rPr sz="1800" spc="-35" dirty="0">
                <a:latin typeface="Times New Roman"/>
                <a:cs typeface="Times New Roman"/>
              </a:rPr>
              <a:t> </a:t>
            </a:r>
            <a:r>
              <a:rPr sz="1800" dirty="0">
                <a:latin typeface="Times New Roman"/>
                <a:cs typeface="Times New Roman"/>
              </a:rPr>
              <a:t>T</a:t>
            </a:r>
            <a:r>
              <a:rPr sz="1800" spc="5" dirty="0">
                <a:latin typeface="Times New Roman"/>
                <a:cs typeface="Times New Roman"/>
              </a:rPr>
              <a:t>T</a:t>
            </a:r>
            <a:r>
              <a:rPr sz="1800" dirty="0">
                <a:latin typeface="Times New Roman"/>
                <a:cs typeface="Times New Roman"/>
              </a:rPr>
              <a:t>L</a:t>
            </a:r>
            <a:r>
              <a:rPr sz="1800" spc="-75" dirty="0">
                <a:latin typeface="Times New Roman"/>
                <a:cs typeface="Times New Roman"/>
              </a:rPr>
              <a:t> </a:t>
            </a:r>
            <a:r>
              <a:rPr sz="1800" dirty="0">
                <a:latin typeface="Times New Roman"/>
                <a:cs typeface="Times New Roman"/>
              </a:rPr>
              <a:t>is s</a:t>
            </a:r>
            <a:r>
              <a:rPr sz="1800" spc="-10" dirty="0">
                <a:latin typeface="Times New Roman"/>
                <a:cs typeface="Times New Roman"/>
              </a:rPr>
              <a:t>p</a:t>
            </a:r>
            <a:r>
              <a:rPr sz="1800" dirty="0">
                <a:latin typeface="Times New Roman"/>
                <a:cs typeface="Times New Roman"/>
              </a:rPr>
              <a:t>e</a:t>
            </a:r>
            <a:r>
              <a:rPr sz="1800" spc="5" dirty="0">
                <a:latin typeface="Times New Roman"/>
                <a:cs typeface="Times New Roman"/>
              </a:rPr>
              <a:t>c</a:t>
            </a:r>
            <a:r>
              <a:rPr sz="1800" dirty="0">
                <a:latin typeface="Times New Roman"/>
                <a:cs typeface="Times New Roman"/>
              </a:rPr>
              <a:t>ified</a:t>
            </a:r>
            <a:r>
              <a:rPr sz="1800" spc="-20" dirty="0">
                <a:latin typeface="Times New Roman"/>
                <a:cs typeface="Times New Roman"/>
              </a:rPr>
              <a:t> </a:t>
            </a:r>
            <a:r>
              <a:rPr sz="1800" dirty="0">
                <a:latin typeface="Times New Roman"/>
                <a:cs typeface="Times New Roman"/>
              </a:rPr>
              <a:t>in </a:t>
            </a:r>
            <a:r>
              <a:rPr sz="1800" spc="-15" dirty="0">
                <a:latin typeface="Times New Roman"/>
                <a:cs typeface="Times New Roman"/>
              </a:rPr>
              <a:t>s</a:t>
            </a:r>
            <a:r>
              <a:rPr sz="1800" dirty="0">
                <a:latin typeface="Times New Roman"/>
                <a:cs typeface="Times New Roman"/>
              </a:rPr>
              <a:t>e</a:t>
            </a:r>
            <a:r>
              <a:rPr sz="1800" spc="5" dirty="0">
                <a:latin typeface="Times New Roman"/>
                <a:cs typeface="Times New Roman"/>
              </a:rPr>
              <a:t>c</a:t>
            </a:r>
            <a:r>
              <a:rPr sz="1800" dirty="0">
                <a:latin typeface="Times New Roman"/>
                <a:cs typeface="Times New Roman"/>
              </a:rPr>
              <a:t>onds.</a:t>
            </a: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3"/>
              </a:spcBef>
            </a:pPr>
            <a:endParaRPr sz="1950">
              <a:latin typeface="Times New Roman"/>
              <a:cs typeface="Times New Roman"/>
            </a:endParaRPr>
          </a:p>
          <a:p>
            <a:pPr marL="12700">
              <a:lnSpc>
                <a:spcPct val="100000"/>
              </a:lnSpc>
              <a:tabLst>
                <a:tab pos="1854835" algn="l"/>
              </a:tabLst>
            </a:pPr>
            <a:r>
              <a:rPr sz="2000" b="1" dirty="0">
                <a:latin typeface="Trebuchet MS"/>
                <a:cs typeface="Trebuchet MS"/>
              </a:rPr>
              <a:t>CRE</a:t>
            </a:r>
            <a:r>
              <a:rPr sz="2000" b="1" spc="-195" dirty="0">
                <a:latin typeface="Trebuchet MS"/>
                <a:cs typeface="Trebuchet MS"/>
              </a:rPr>
              <a:t>A</a:t>
            </a:r>
            <a:r>
              <a:rPr sz="2000" b="1" dirty="0">
                <a:latin typeface="Trebuchet MS"/>
                <a:cs typeface="Trebuchet MS"/>
              </a:rPr>
              <a:t>TE</a:t>
            </a:r>
            <a:r>
              <a:rPr sz="2000" b="1" spc="-55" dirty="0">
                <a:latin typeface="Trebuchet MS"/>
                <a:cs typeface="Trebuchet MS"/>
              </a:rPr>
              <a:t> </a:t>
            </a:r>
            <a:r>
              <a:rPr sz="2000" b="1" spc="-195" dirty="0">
                <a:latin typeface="Trebuchet MS"/>
                <a:cs typeface="Trebuchet MS"/>
              </a:rPr>
              <a:t>T</a:t>
            </a:r>
            <a:r>
              <a:rPr sz="2000" b="1" spc="-5" dirty="0">
                <a:latin typeface="Trebuchet MS"/>
                <a:cs typeface="Trebuchet MS"/>
              </a:rPr>
              <a:t>ABL</a:t>
            </a:r>
            <a:r>
              <a:rPr sz="2000" b="1" dirty="0">
                <a:latin typeface="Trebuchet MS"/>
                <a:cs typeface="Trebuchet MS"/>
              </a:rPr>
              <a:t>E	userlogi</a:t>
            </a:r>
            <a:r>
              <a:rPr sz="2000" b="1" spc="5" dirty="0">
                <a:latin typeface="Trebuchet MS"/>
                <a:cs typeface="Trebuchet MS"/>
              </a:rPr>
              <a:t>n</a:t>
            </a:r>
            <a:r>
              <a:rPr sz="2000" b="1" dirty="0">
                <a:latin typeface="Trebuchet MS"/>
                <a:cs typeface="Trebuchet MS"/>
              </a:rPr>
              <a:t>(</a:t>
            </a:r>
            <a:endParaRPr sz="2000">
              <a:latin typeface="Trebuchet MS"/>
              <a:cs typeface="Trebuchet MS"/>
            </a:endParaRPr>
          </a:p>
          <a:p>
            <a:pPr marL="12700">
              <a:lnSpc>
                <a:spcPct val="100000"/>
              </a:lnSpc>
            </a:pPr>
            <a:r>
              <a:rPr sz="2000" b="1" dirty="0">
                <a:latin typeface="Trebuchet MS"/>
                <a:cs typeface="Trebuchet MS"/>
              </a:rPr>
              <a:t>userid</a:t>
            </a:r>
            <a:r>
              <a:rPr sz="2000" b="1" spc="-20" dirty="0">
                <a:latin typeface="Trebuchet MS"/>
                <a:cs typeface="Trebuchet MS"/>
              </a:rPr>
              <a:t> </a:t>
            </a:r>
            <a:r>
              <a:rPr sz="2000" b="1" spc="-5" dirty="0">
                <a:latin typeface="Trebuchet MS"/>
                <a:cs typeface="Trebuchet MS"/>
              </a:rPr>
              <a:t>i</a:t>
            </a:r>
            <a:r>
              <a:rPr sz="2000" b="1" dirty="0">
                <a:latin typeface="Trebuchet MS"/>
                <a:cs typeface="Trebuchet MS"/>
              </a:rPr>
              <a:t>nt</a:t>
            </a:r>
            <a:r>
              <a:rPr sz="2000" b="1" spc="-20" dirty="0">
                <a:latin typeface="Trebuchet MS"/>
                <a:cs typeface="Trebuchet MS"/>
              </a:rPr>
              <a:t> </a:t>
            </a:r>
            <a:r>
              <a:rPr sz="2000" b="1" dirty="0">
                <a:latin typeface="Trebuchet MS"/>
                <a:cs typeface="Trebuchet MS"/>
              </a:rPr>
              <a:t>p</a:t>
            </a:r>
            <a:r>
              <a:rPr sz="2000" b="1" spc="-15" dirty="0">
                <a:latin typeface="Trebuchet MS"/>
                <a:cs typeface="Trebuchet MS"/>
              </a:rPr>
              <a:t>r</a:t>
            </a:r>
            <a:r>
              <a:rPr sz="2000" b="1" spc="-5" dirty="0">
                <a:latin typeface="Trebuchet MS"/>
                <a:cs typeface="Trebuchet MS"/>
              </a:rPr>
              <a:t>i</a:t>
            </a:r>
            <a:r>
              <a:rPr sz="2000" b="1" spc="5" dirty="0">
                <a:latin typeface="Trebuchet MS"/>
                <a:cs typeface="Trebuchet MS"/>
              </a:rPr>
              <a:t>m</a:t>
            </a:r>
            <a:r>
              <a:rPr sz="2000" b="1" dirty="0">
                <a:latin typeface="Trebuchet MS"/>
                <a:cs typeface="Trebuchet MS"/>
              </a:rPr>
              <a:t>a</a:t>
            </a:r>
            <a:r>
              <a:rPr sz="2000" b="1" spc="-10" dirty="0">
                <a:latin typeface="Trebuchet MS"/>
                <a:cs typeface="Trebuchet MS"/>
              </a:rPr>
              <a:t>r</a:t>
            </a:r>
            <a:r>
              <a:rPr sz="2000" b="1" dirty="0">
                <a:latin typeface="Trebuchet MS"/>
                <a:cs typeface="Trebuchet MS"/>
              </a:rPr>
              <a:t>y</a:t>
            </a:r>
            <a:r>
              <a:rPr sz="2000" b="1" spc="-30" dirty="0">
                <a:latin typeface="Trebuchet MS"/>
                <a:cs typeface="Trebuchet MS"/>
              </a:rPr>
              <a:t> </a:t>
            </a:r>
            <a:r>
              <a:rPr sz="2000" b="1" spc="-10" dirty="0">
                <a:latin typeface="Trebuchet MS"/>
                <a:cs typeface="Trebuchet MS"/>
              </a:rPr>
              <a:t>k</a:t>
            </a:r>
            <a:r>
              <a:rPr sz="2000" b="1" dirty="0">
                <a:latin typeface="Trebuchet MS"/>
                <a:cs typeface="Trebuchet MS"/>
              </a:rPr>
              <a:t>e</a:t>
            </a:r>
            <a:r>
              <a:rPr sz="2000" b="1" spc="-225" dirty="0">
                <a:latin typeface="Trebuchet MS"/>
                <a:cs typeface="Trebuchet MS"/>
              </a:rPr>
              <a:t>y</a:t>
            </a:r>
            <a:r>
              <a:rPr sz="2000" b="1" dirty="0">
                <a:latin typeface="Trebuchet MS"/>
                <a:cs typeface="Trebuchet MS"/>
              </a:rPr>
              <a:t>,</a:t>
            </a:r>
            <a:r>
              <a:rPr sz="2000" b="1" spc="-10" dirty="0">
                <a:latin typeface="Trebuchet MS"/>
                <a:cs typeface="Trebuchet MS"/>
              </a:rPr>
              <a:t> </a:t>
            </a:r>
            <a:r>
              <a:rPr sz="2000" b="1" dirty="0">
                <a:latin typeface="Trebuchet MS"/>
                <a:cs typeface="Trebuchet MS"/>
              </a:rPr>
              <a:t>p</a:t>
            </a:r>
            <a:r>
              <a:rPr sz="2000" b="1" spc="-10" dirty="0">
                <a:latin typeface="Trebuchet MS"/>
                <a:cs typeface="Trebuchet MS"/>
              </a:rPr>
              <a:t>a</a:t>
            </a:r>
            <a:r>
              <a:rPr sz="2000" b="1" dirty="0">
                <a:latin typeface="Trebuchet MS"/>
                <a:cs typeface="Trebuchet MS"/>
              </a:rPr>
              <a:t>ssword</a:t>
            </a:r>
            <a:r>
              <a:rPr sz="2000" b="1" spc="-35" dirty="0">
                <a:latin typeface="Trebuchet MS"/>
                <a:cs typeface="Trebuchet MS"/>
              </a:rPr>
              <a:t> </a:t>
            </a:r>
            <a:r>
              <a:rPr sz="2000" b="1" spc="-5" dirty="0">
                <a:latin typeface="Trebuchet MS"/>
                <a:cs typeface="Trebuchet MS"/>
              </a:rPr>
              <a:t>te</a:t>
            </a:r>
            <a:r>
              <a:rPr sz="2000" b="1" spc="-10" dirty="0">
                <a:latin typeface="Trebuchet MS"/>
                <a:cs typeface="Trebuchet MS"/>
              </a:rPr>
              <a:t>x</a:t>
            </a:r>
            <a:r>
              <a:rPr sz="2000" b="1" dirty="0">
                <a:latin typeface="Trebuchet MS"/>
                <a:cs typeface="Trebuchet MS"/>
              </a:rPr>
              <a:t>t</a:t>
            </a:r>
            <a:endParaRPr sz="2000">
              <a:latin typeface="Trebuchet MS"/>
              <a:cs typeface="Trebuchet MS"/>
            </a:endParaRPr>
          </a:p>
          <a:p>
            <a:pPr marL="12700">
              <a:lnSpc>
                <a:spcPct val="100000"/>
              </a:lnSpc>
            </a:pPr>
            <a:r>
              <a:rPr sz="2000" b="1" spc="-5" dirty="0">
                <a:latin typeface="Trebuchet MS"/>
                <a:cs typeface="Trebuchet MS"/>
              </a:rPr>
              <a:t>);</a:t>
            </a:r>
            <a:endParaRPr sz="2000">
              <a:latin typeface="Trebuchet MS"/>
              <a:cs typeface="Trebuchet MS"/>
            </a:endParaRPr>
          </a:p>
          <a:p>
            <a:pPr marL="12700" marR="5080">
              <a:lnSpc>
                <a:spcPts val="5770"/>
              </a:lnSpc>
              <a:spcBef>
                <a:spcPts val="745"/>
              </a:spcBef>
              <a:tabLst>
                <a:tab pos="5048250" algn="l"/>
              </a:tabLst>
            </a:pPr>
            <a:r>
              <a:rPr sz="2000" b="1" spc="-5" dirty="0">
                <a:latin typeface="Trebuchet MS"/>
                <a:cs typeface="Trebuchet MS"/>
              </a:rPr>
              <a:t>I</a:t>
            </a:r>
            <a:r>
              <a:rPr sz="2000" b="1" spc="-15" dirty="0">
                <a:latin typeface="Trebuchet MS"/>
                <a:cs typeface="Trebuchet MS"/>
              </a:rPr>
              <a:t>N</a:t>
            </a:r>
            <a:r>
              <a:rPr sz="2000" b="1" spc="-5" dirty="0">
                <a:latin typeface="Trebuchet MS"/>
                <a:cs typeface="Trebuchet MS"/>
              </a:rPr>
              <a:t>SE</a:t>
            </a:r>
            <a:r>
              <a:rPr sz="2000" b="1" spc="-90" dirty="0">
                <a:latin typeface="Trebuchet MS"/>
                <a:cs typeface="Trebuchet MS"/>
              </a:rPr>
              <a:t>R</a:t>
            </a:r>
            <a:r>
              <a:rPr sz="2000" b="1" dirty="0">
                <a:latin typeface="Trebuchet MS"/>
                <a:cs typeface="Trebuchet MS"/>
              </a:rPr>
              <a:t>T</a:t>
            </a:r>
            <a:r>
              <a:rPr sz="2000" b="1" spc="-20" dirty="0">
                <a:latin typeface="Trebuchet MS"/>
                <a:cs typeface="Trebuchet MS"/>
              </a:rPr>
              <a:t> </a:t>
            </a:r>
            <a:r>
              <a:rPr sz="2000" b="1" spc="-5" dirty="0">
                <a:latin typeface="Trebuchet MS"/>
                <a:cs typeface="Trebuchet MS"/>
              </a:rPr>
              <a:t>I</a:t>
            </a:r>
            <a:r>
              <a:rPr sz="2000" b="1" spc="-15" dirty="0">
                <a:latin typeface="Trebuchet MS"/>
                <a:cs typeface="Trebuchet MS"/>
              </a:rPr>
              <a:t>N</a:t>
            </a:r>
            <a:r>
              <a:rPr sz="2000" b="1" spc="-125" dirty="0">
                <a:latin typeface="Trebuchet MS"/>
                <a:cs typeface="Trebuchet MS"/>
              </a:rPr>
              <a:t>T</a:t>
            </a:r>
            <a:r>
              <a:rPr sz="2000" b="1" dirty="0">
                <a:latin typeface="Trebuchet MS"/>
                <a:cs typeface="Trebuchet MS"/>
              </a:rPr>
              <a:t>O</a:t>
            </a:r>
            <a:r>
              <a:rPr sz="2000" b="1" spc="15" dirty="0">
                <a:latin typeface="Trebuchet MS"/>
                <a:cs typeface="Trebuchet MS"/>
              </a:rPr>
              <a:t> </a:t>
            </a:r>
            <a:r>
              <a:rPr sz="2000" b="1" dirty="0">
                <a:latin typeface="Trebuchet MS"/>
                <a:cs typeface="Trebuchet MS"/>
              </a:rPr>
              <a:t>userlogin</a:t>
            </a:r>
            <a:r>
              <a:rPr sz="2000" b="1" spc="-20" dirty="0">
                <a:latin typeface="Trebuchet MS"/>
                <a:cs typeface="Trebuchet MS"/>
              </a:rPr>
              <a:t> </a:t>
            </a:r>
            <a:r>
              <a:rPr sz="2000" b="1" spc="-5" dirty="0">
                <a:latin typeface="Trebuchet MS"/>
                <a:cs typeface="Trebuchet MS"/>
              </a:rPr>
              <a:t>(</a:t>
            </a:r>
            <a:r>
              <a:rPr sz="2000" b="1" dirty="0">
                <a:latin typeface="Trebuchet MS"/>
                <a:cs typeface="Trebuchet MS"/>
              </a:rPr>
              <a:t>userid,</a:t>
            </a:r>
            <a:r>
              <a:rPr sz="2000" b="1" spc="-10" dirty="0">
                <a:latin typeface="Trebuchet MS"/>
                <a:cs typeface="Trebuchet MS"/>
              </a:rPr>
              <a:t> </a:t>
            </a:r>
            <a:r>
              <a:rPr sz="2000" b="1" dirty="0">
                <a:latin typeface="Trebuchet MS"/>
                <a:cs typeface="Trebuchet MS"/>
              </a:rPr>
              <a:t>password)	</a:t>
            </a:r>
            <a:r>
              <a:rPr sz="2000" b="1" spc="-145" dirty="0">
                <a:latin typeface="Trebuchet MS"/>
                <a:cs typeface="Trebuchet MS"/>
              </a:rPr>
              <a:t>V</a:t>
            </a:r>
            <a:r>
              <a:rPr sz="2000" b="1" spc="-5" dirty="0">
                <a:latin typeface="Trebuchet MS"/>
                <a:cs typeface="Trebuchet MS"/>
              </a:rPr>
              <a:t>ALUE</a:t>
            </a:r>
            <a:r>
              <a:rPr sz="2000" b="1" dirty="0">
                <a:latin typeface="Trebuchet MS"/>
                <a:cs typeface="Trebuchet MS"/>
              </a:rPr>
              <a:t>S</a:t>
            </a:r>
            <a:r>
              <a:rPr sz="2000" b="1" spc="-35" dirty="0">
                <a:latin typeface="Trebuchet MS"/>
                <a:cs typeface="Trebuchet MS"/>
              </a:rPr>
              <a:t> </a:t>
            </a:r>
            <a:r>
              <a:rPr sz="2000" b="1" spc="-5" dirty="0">
                <a:latin typeface="Trebuchet MS"/>
                <a:cs typeface="Trebuchet MS"/>
              </a:rPr>
              <a:t>(1,</a:t>
            </a:r>
            <a:r>
              <a:rPr sz="2000" b="1" spc="-10" dirty="0">
                <a:latin typeface="Trebuchet MS"/>
                <a:cs typeface="Trebuchet MS"/>
              </a:rPr>
              <a:t>'</a:t>
            </a:r>
            <a:r>
              <a:rPr sz="2000" b="1" spc="-5" dirty="0">
                <a:latin typeface="Trebuchet MS"/>
                <a:cs typeface="Trebuchet MS"/>
              </a:rPr>
              <a:t>i</a:t>
            </a:r>
            <a:r>
              <a:rPr sz="2000" b="1" spc="5" dirty="0">
                <a:latin typeface="Trebuchet MS"/>
                <a:cs typeface="Trebuchet MS"/>
              </a:rPr>
              <a:t>n</a:t>
            </a:r>
            <a:r>
              <a:rPr sz="2000" b="1" dirty="0">
                <a:latin typeface="Trebuchet MS"/>
                <a:cs typeface="Trebuchet MS"/>
              </a:rPr>
              <a:t>fy')</a:t>
            </a:r>
            <a:r>
              <a:rPr sz="2000" b="1" spc="-15" dirty="0">
                <a:latin typeface="Trebuchet MS"/>
                <a:cs typeface="Trebuchet MS"/>
              </a:rPr>
              <a:t> </a:t>
            </a:r>
            <a:r>
              <a:rPr sz="2000" b="1" dirty="0">
                <a:latin typeface="Trebuchet MS"/>
                <a:cs typeface="Trebuchet MS"/>
              </a:rPr>
              <a:t>U</a:t>
            </a:r>
            <a:r>
              <a:rPr sz="2000" b="1" spc="-10" dirty="0">
                <a:latin typeface="Trebuchet MS"/>
                <a:cs typeface="Trebuchet MS"/>
              </a:rPr>
              <a:t>S</a:t>
            </a:r>
            <a:r>
              <a:rPr sz="2000" b="1" spc="-5" dirty="0">
                <a:latin typeface="Trebuchet MS"/>
                <a:cs typeface="Trebuchet MS"/>
              </a:rPr>
              <a:t>I</a:t>
            </a:r>
            <a:r>
              <a:rPr sz="2000" b="1" spc="-15" dirty="0">
                <a:latin typeface="Trebuchet MS"/>
                <a:cs typeface="Trebuchet MS"/>
              </a:rPr>
              <a:t>N</a:t>
            </a:r>
            <a:r>
              <a:rPr sz="2000" b="1" dirty="0">
                <a:latin typeface="Trebuchet MS"/>
                <a:cs typeface="Trebuchet MS"/>
              </a:rPr>
              <a:t>G</a:t>
            </a:r>
            <a:r>
              <a:rPr sz="2000" b="1" spc="-30" dirty="0">
                <a:latin typeface="Trebuchet MS"/>
                <a:cs typeface="Trebuchet MS"/>
              </a:rPr>
              <a:t> </a:t>
            </a:r>
            <a:r>
              <a:rPr sz="2000" b="1" dirty="0">
                <a:latin typeface="Trebuchet MS"/>
                <a:cs typeface="Trebuchet MS"/>
              </a:rPr>
              <a:t>TTL</a:t>
            </a:r>
            <a:r>
              <a:rPr sz="2000" b="1" spc="-95" dirty="0">
                <a:latin typeface="Trebuchet MS"/>
                <a:cs typeface="Trebuchet MS"/>
              </a:rPr>
              <a:t> </a:t>
            </a:r>
            <a:r>
              <a:rPr sz="2000" b="1" dirty="0">
                <a:latin typeface="Trebuchet MS"/>
                <a:cs typeface="Trebuchet MS"/>
              </a:rPr>
              <a:t>30; </a:t>
            </a:r>
            <a:r>
              <a:rPr sz="2000" b="1" spc="-5" dirty="0">
                <a:latin typeface="Trebuchet MS"/>
                <a:cs typeface="Trebuchet MS"/>
              </a:rPr>
              <a:t>SE</a:t>
            </a:r>
            <a:r>
              <a:rPr sz="2000" b="1" spc="-10" dirty="0">
                <a:latin typeface="Trebuchet MS"/>
                <a:cs typeface="Trebuchet MS"/>
              </a:rPr>
              <a:t>L</a:t>
            </a:r>
            <a:r>
              <a:rPr sz="2000" b="1" dirty="0">
                <a:latin typeface="Trebuchet MS"/>
                <a:cs typeface="Trebuchet MS"/>
              </a:rPr>
              <a:t>ECT</a:t>
            </a:r>
            <a:r>
              <a:rPr sz="2000" b="1" spc="-85" dirty="0">
                <a:latin typeface="Trebuchet MS"/>
                <a:cs typeface="Trebuchet MS"/>
              </a:rPr>
              <a:t> </a:t>
            </a:r>
            <a:r>
              <a:rPr sz="2000" b="1" dirty="0">
                <a:latin typeface="Trebuchet MS"/>
                <a:cs typeface="Trebuchet MS"/>
              </a:rPr>
              <a:t>TTL</a:t>
            </a:r>
            <a:r>
              <a:rPr sz="2000" b="1" spc="-95" dirty="0">
                <a:latin typeface="Trebuchet MS"/>
                <a:cs typeface="Trebuchet MS"/>
              </a:rPr>
              <a:t> </a:t>
            </a:r>
            <a:r>
              <a:rPr sz="2000" b="1" spc="-5" dirty="0">
                <a:latin typeface="Trebuchet MS"/>
                <a:cs typeface="Trebuchet MS"/>
              </a:rPr>
              <a:t>(</a:t>
            </a:r>
            <a:r>
              <a:rPr sz="2000" b="1" spc="-10" dirty="0">
                <a:latin typeface="Trebuchet MS"/>
                <a:cs typeface="Trebuchet MS"/>
              </a:rPr>
              <a:t>p</a:t>
            </a:r>
            <a:r>
              <a:rPr sz="2000" b="1" dirty="0">
                <a:latin typeface="Trebuchet MS"/>
                <a:cs typeface="Trebuchet MS"/>
              </a:rPr>
              <a:t>assw</a:t>
            </a:r>
            <a:r>
              <a:rPr sz="2000" b="1" spc="5" dirty="0">
                <a:latin typeface="Trebuchet MS"/>
                <a:cs typeface="Trebuchet MS"/>
              </a:rPr>
              <a:t>o</a:t>
            </a:r>
            <a:r>
              <a:rPr sz="2000" b="1" spc="-5" dirty="0">
                <a:latin typeface="Trebuchet MS"/>
                <a:cs typeface="Trebuchet MS"/>
              </a:rPr>
              <a:t>rd)</a:t>
            </a:r>
            <a:endParaRPr sz="2000">
              <a:latin typeface="Trebuchet MS"/>
              <a:cs typeface="Trebuchet MS"/>
            </a:endParaRPr>
          </a:p>
          <a:p>
            <a:pPr marL="927100">
              <a:lnSpc>
                <a:spcPts val="1645"/>
              </a:lnSpc>
            </a:pPr>
            <a:r>
              <a:rPr sz="2000" b="1" spc="-5" dirty="0">
                <a:latin typeface="Trebuchet MS"/>
                <a:cs typeface="Trebuchet MS"/>
              </a:rPr>
              <a:t>FR</a:t>
            </a:r>
            <a:r>
              <a:rPr sz="2000" b="1" spc="-10" dirty="0">
                <a:latin typeface="Trebuchet MS"/>
                <a:cs typeface="Trebuchet MS"/>
              </a:rPr>
              <a:t>O</a:t>
            </a:r>
            <a:r>
              <a:rPr sz="2000" b="1" dirty="0">
                <a:latin typeface="Trebuchet MS"/>
                <a:cs typeface="Trebuchet MS"/>
              </a:rPr>
              <a:t>M</a:t>
            </a:r>
            <a:r>
              <a:rPr sz="2000" b="1" spc="5" dirty="0">
                <a:latin typeface="Trebuchet MS"/>
                <a:cs typeface="Trebuchet MS"/>
              </a:rPr>
              <a:t> </a:t>
            </a:r>
            <a:r>
              <a:rPr sz="2000" b="1" dirty="0">
                <a:latin typeface="Trebuchet MS"/>
                <a:cs typeface="Trebuchet MS"/>
              </a:rPr>
              <a:t>userlog</a:t>
            </a:r>
            <a:r>
              <a:rPr sz="2000" b="1" spc="5" dirty="0">
                <a:latin typeface="Trebuchet MS"/>
                <a:cs typeface="Trebuchet MS"/>
              </a:rPr>
              <a:t>i</a:t>
            </a:r>
            <a:r>
              <a:rPr sz="2000" b="1" dirty="0">
                <a:latin typeface="Trebuchet MS"/>
                <a:cs typeface="Trebuchet MS"/>
              </a:rPr>
              <a:t>n</a:t>
            </a:r>
            <a:endParaRPr sz="2000">
              <a:latin typeface="Trebuchet MS"/>
              <a:cs typeface="Trebuchet MS"/>
            </a:endParaRPr>
          </a:p>
          <a:p>
            <a:pPr marL="1841500">
              <a:lnSpc>
                <a:spcPct val="100000"/>
              </a:lnSpc>
            </a:pPr>
            <a:r>
              <a:rPr sz="2000" b="1" dirty="0">
                <a:latin typeface="Trebuchet MS"/>
                <a:cs typeface="Trebuchet MS"/>
              </a:rPr>
              <a:t>WHERE</a:t>
            </a:r>
            <a:r>
              <a:rPr sz="2000" b="1" spc="-35" dirty="0">
                <a:latin typeface="Trebuchet MS"/>
                <a:cs typeface="Trebuchet MS"/>
              </a:rPr>
              <a:t> </a:t>
            </a:r>
            <a:r>
              <a:rPr sz="2000" b="1" dirty="0">
                <a:latin typeface="Trebuchet MS"/>
                <a:cs typeface="Trebuchet MS"/>
              </a:rPr>
              <a:t>useri</a:t>
            </a:r>
            <a:r>
              <a:rPr sz="2000" b="1" spc="-5" dirty="0">
                <a:latin typeface="Trebuchet MS"/>
                <a:cs typeface="Trebuchet MS"/>
              </a:rPr>
              <a:t>d</a:t>
            </a:r>
            <a:r>
              <a:rPr sz="2000" b="1" dirty="0">
                <a:latin typeface="Trebuchet MS"/>
                <a:cs typeface="Trebuchet MS"/>
              </a:rPr>
              <a:t>=1;</a:t>
            </a:r>
            <a:endParaRPr sz="200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28625">
              <a:lnSpc>
                <a:spcPct val="100000"/>
              </a:lnSpc>
            </a:pPr>
            <a:r>
              <a:rPr spc="-105" dirty="0"/>
              <a:t>F</a:t>
            </a:r>
            <a:r>
              <a:rPr spc="-5" dirty="0"/>
              <a:t>eatures</a:t>
            </a:r>
            <a:r>
              <a:rPr spc="-25" dirty="0"/>
              <a:t> </a:t>
            </a:r>
            <a:r>
              <a:rPr spc="-5" dirty="0"/>
              <a:t>of</a:t>
            </a:r>
            <a:r>
              <a:rPr spc="5" dirty="0"/>
              <a:t> </a:t>
            </a:r>
            <a:r>
              <a:rPr spc="-5" dirty="0"/>
              <a:t>Cassand</a:t>
            </a:r>
            <a:r>
              <a:rPr spc="-85" dirty="0"/>
              <a:t>r</a:t>
            </a:r>
            <a:r>
              <a:rPr spc="-5" dirty="0"/>
              <a:t>a</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462404"/>
            <a:ext cx="3712845" cy="3578225"/>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sz="1800" dirty="0">
                <a:latin typeface="Trebuchet MS"/>
                <a:cs typeface="Trebuchet MS"/>
              </a:rPr>
              <a:t>O</a:t>
            </a:r>
            <a:r>
              <a:rPr sz="1800" spc="5" dirty="0">
                <a:latin typeface="Trebuchet MS"/>
                <a:cs typeface="Trebuchet MS"/>
              </a:rPr>
              <a:t>p</a:t>
            </a:r>
            <a:r>
              <a:rPr sz="1800" spc="-5" dirty="0">
                <a:latin typeface="Trebuchet MS"/>
                <a:cs typeface="Trebuchet MS"/>
              </a:rPr>
              <a:t>e</a:t>
            </a:r>
            <a:r>
              <a:rPr sz="1800" dirty="0">
                <a:latin typeface="Trebuchet MS"/>
                <a:cs typeface="Trebuchet MS"/>
              </a:rPr>
              <a:t>n</a:t>
            </a:r>
            <a:r>
              <a:rPr sz="1800" spc="5" dirty="0">
                <a:latin typeface="Trebuchet MS"/>
                <a:cs typeface="Trebuchet MS"/>
              </a:rPr>
              <a:t> </a:t>
            </a:r>
            <a:r>
              <a:rPr sz="1800" spc="-5" dirty="0">
                <a:latin typeface="Trebuchet MS"/>
                <a:cs typeface="Trebuchet MS"/>
              </a:rPr>
              <a:t>S</a:t>
            </a:r>
            <a:r>
              <a:rPr sz="1800" spc="-10" dirty="0">
                <a:latin typeface="Trebuchet MS"/>
                <a:cs typeface="Trebuchet MS"/>
              </a:rPr>
              <a:t>o</a:t>
            </a:r>
            <a:r>
              <a:rPr sz="1800" spc="-5" dirty="0">
                <a:latin typeface="Trebuchet MS"/>
                <a:cs typeface="Trebuchet MS"/>
              </a:rPr>
              <a:t>urce</a:t>
            </a:r>
            <a:endParaRPr sz="1800">
              <a:latin typeface="Trebuchet MS"/>
              <a:cs typeface="Trebuchet MS"/>
            </a:endParaRPr>
          </a:p>
          <a:p>
            <a:pPr>
              <a:lnSpc>
                <a:spcPct val="100000"/>
              </a:lnSpc>
              <a:spcBef>
                <a:spcPts val="35"/>
              </a:spcBef>
              <a:buFont typeface="Arial"/>
              <a:buChar char="•"/>
            </a:pPr>
            <a:endParaRPr sz="1850">
              <a:latin typeface="Times New Roman"/>
              <a:cs typeface="Times New Roman"/>
            </a:endParaRPr>
          </a:p>
          <a:p>
            <a:pPr marL="299085" indent="-286385">
              <a:lnSpc>
                <a:spcPct val="100000"/>
              </a:lnSpc>
              <a:buFont typeface="Arial"/>
              <a:buChar char="•"/>
              <a:tabLst>
                <a:tab pos="299720" algn="l"/>
              </a:tabLst>
            </a:pPr>
            <a:r>
              <a:rPr sz="1800" spc="-5" dirty="0">
                <a:latin typeface="Trebuchet MS"/>
                <a:cs typeface="Trebuchet MS"/>
              </a:rPr>
              <a:t>D</a:t>
            </a:r>
            <a:r>
              <a:rPr sz="1800" dirty="0">
                <a:latin typeface="Trebuchet MS"/>
                <a:cs typeface="Trebuchet MS"/>
              </a:rPr>
              <a:t>istri</a:t>
            </a:r>
            <a:r>
              <a:rPr sz="1800" spc="5" dirty="0">
                <a:latin typeface="Trebuchet MS"/>
                <a:cs typeface="Trebuchet MS"/>
              </a:rPr>
              <a:t>b</a:t>
            </a:r>
            <a:r>
              <a:rPr sz="1800" spc="-5" dirty="0">
                <a:latin typeface="Trebuchet MS"/>
                <a:cs typeface="Trebuchet MS"/>
              </a:rPr>
              <a:t>ut</a:t>
            </a:r>
            <a:r>
              <a:rPr sz="1800" dirty="0">
                <a:latin typeface="Trebuchet MS"/>
                <a:cs typeface="Trebuchet MS"/>
              </a:rPr>
              <a:t>ed</a:t>
            </a:r>
            <a:endParaRPr sz="1800">
              <a:latin typeface="Trebuchet MS"/>
              <a:cs typeface="Trebuchet MS"/>
            </a:endParaRPr>
          </a:p>
          <a:p>
            <a:pPr>
              <a:lnSpc>
                <a:spcPct val="100000"/>
              </a:lnSpc>
              <a:spcBef>
                <a:spcPts val="32"/>
              </a:spcBef>
              <a:buFont typeface="Arial"/>
              <a:buChar char="•"/>
            </a:pPr>
            <a:endParaRPr sz="1850">
              <a:latin typeface="Times New Roman"/>
              <a:cs typeface="Times New Roman"/>
            </a:endParaRPr>
          </a:p>
          <a:p>
            <a:pPr marL="299085" indent="-286385">
              <a:lnSpc>
                <a:spcPct val="100000"/>
              </a:lnSpc>
              <a:buFont typeface="Arial"/>
              <a:buChar char="•"/>
              <a:tabLst>
                <a:tab pos="299720" algn="l"/>
              </a:tabLst>
            </a:pPr>
            <a:r>
              <a:rPr sz="1800" spc="-5" dirty="0">
                <a:latin typeface="Trebuchet MS"/>
                <a:cs typeface="Trebuchet MS"/>
              </a:rPr>
              <a:t>D</a:t>
            </a:r>
            <a:r>
              <a:rPr sz="1800" spc="5" dirty="0">
                <a:latin typeface="Trebuchet MS"/>
                <a:cs typeface="Trebuchet MS"/>
              </a:rPr>
              <a:t>e</a:t>
            </a:r>
            <a:r>
              <a:rPr sz="1800" spc="-5" dirty="0">
                <a:latin typeface="Trebuchet MS"/>
                <a:cs typeface="Trebuchet MS"/>
              </a:rPr>
              <a:t>ce</a:t>
            </a:r>
            <a:r>
              <a:rPr sz="1800" spc="5" dirty="0">
                <a:latin typeface="Trebuchet MS"/>
                <a:cs typeface="Trebuchet MS"/>
              </a:rPr>
              <a:t>n</a:t>
            </a:r>
            <a:r>
              <a:rPr sz="1800" spc="-5" dirty="0">
                <a:latin typeface="Trebuchet MS"/>
                <a:cs typeface="Trebuchet MS"/>
              </a:rPr>
              <a:t>traliz</a:t>
            </a:r>
            <a:r>
              <a:rPr sz="1800" spc="5" dirty="0">
                <a:latin typeface="Trebuchet MS"/>
                <a:cs typeface="Trebuchet MS"/>
              </a:rPr>
              <a:t>e</a:t>
            </a:r>
            <a:r>
              <a:rPr sz="1800" dirty="0">
                <a:latin typeface="Trebuchet MS"/>
                <a:cs typeface="Trebuchet MS"/>
              </a:rPr>
              <a:t>d</a:t>
            </a:r>
            <a:r>
              <a:rPr sz="1800" spc="5" dirty="0">
                <a:latin typeface="Trebuchet MS"/>
                <a:cs typeface="Trebuchet MS"/>
              </a:rPr>
              <a:t> </a:t>
            </a:r>
            <a:r>
              <a:rPr sz="1800" spc="-5" dirty="0">
                <a:latin typeface="Trebuchet MS"/>
                <a:cs typeface="Trebuchet MS"/>
              </a:rPr>
              <a:t>(S</a:t>
            </a:r>
            <a:r>
              <a:rPr sz="1800" dirty="0">
                <a:latin typeface="Trebuchet MS"/>
                <a:cs typeface="Trebuchet MS"/>
              </a:rPr>
              <a:t>e</a:t>
            </a:r>
            <a:r>
              <a:rPr sz="1800" spc="-5" dirty="0">
                <a:latin typeface="Trebuchet MS"/>
                <a:cs typeface="Trebuchet MS"/>
              </a:rPr>
              <a:t>rver</a:t>
            </a:r>
            <a:r>
              <a:rPr sz="1800" spc="15" dirty="0">
                <a:latin typeface="Trebuchet MS"/>
                <a:cs typeface="Trebuchet MS"/>
              </a:rPr>
              <a:t> </a:t>
            </a:r>
            <a:r>
              <a:rPr sz="1800" dirty="0">
                <a:latin typeface="Trebuchet MS"/>
                <a:cs typeface="Trebuchet MS"/>
              </a:rPr>
              <a:t>Sy</a:t>
            </a:r>
            <a:r>
              <a:rPr sz="1800" spc="10" dirty="0">
                <a:latin typeface="Trebuchet MS"/>
                <a:cs typeface="Trebuchet MS"/>
              </a:rPr>
              <a:t>m</a:t>
            </a:r>
            <a:r>
              <a:rPr sz="1800" spc="5" dirty="0">
                <a:latin typeface="Trebuchet MS"/>
                <a:cs typeface="Trebuchet MS"/>
              </a:rPr>
              <a:t>m</a:t>
            </a:r>
            <a:r>
              <a:rPr sz="1800" spc="-5" dirty="0">
                <a:latin typeface="Trebuchet MS"/>
                <a:cs typeface="Trebuchet MS"/>
              </a:rPr>
              <a:t>etry)</a:t>
            </a:r>
            <a:endParaRPr sz="1800">
              <a:latin typeface="Trebuchet MS"/>
              <a:cs typeface="Trebuchet MS"/>
            </a:endParaRPr>
          </a:p>
          <a:p>
            <a:pPr>
              <a:lnSpc>
                <a:spcPct val="100000"/>
              </a:lnSpc>
              <a:spcBef>
                <a:spcPts val="32"/>
              </a:spcBef>
              <a:buFont typeface="Arial"/>
              <a:buChar char="•"/>
            </a:pPr>
            <a:endParaRPr sz="1850">
              <a:latin typeface="Times New Roman"/>
              <a:cs typeface="Times New Roman"/>
            </a:endParaRPr>
          </a:p>
          <a:p>
            <a:pPr marL="299085" indent="-286385">
              <a:lnSpc>
                <a:spcPct val="100000"/>
              </a:lnSpc>
              <a:buFont typeface="Arial"/>
              <a:buChar char="•"/>
              <a:tabLst>
                <a:tab pos="299720" algn="l"/>
              </a:tabLst>
            </a:pPr>
            <a:r>
              <a:rPr sz="1800" spc="-5" dirty="0">
                <a:latin typeface="Trebuchet MS"/>
                <a:cs typeface="Trebuchet MS"/>
              </a:rPr>
              <a:t>N</a:t>
            </a:r>
            <a:r>
              <a:rPr sz="1800" dirty="0">
                <a:latin typeface="Trebuchet MS"/>
                <a:cs typeface="Trebuchet MS"/>
              </a:rPr>
              <a:t>o sing</a:t>
            </a:r>
            <a:r>
              <a:rPr sz="1800" spc="-10" dirty="0">
                <a:latin typeface="Trebuchet MS"/>
                <a:cs typeface="Trebuchet MS"/>
              </a:rPr>
              <a:t>l</a:t>
            </a:r>
            <a:r>
              <a:rPr sz="1800" dirty="0">
                <a:latin typeface="Trebuchet MS"/>
                <a:cs typeface="Trebuchet MS"/>
              </a:rPr>
              <a:t>e</a:t>
            </a:r>
            <a:r>
              <a:rPr sz="1800" spc="-15" dirty="0">
                <a:latin typeface="Trebuchet MS"/>
                <a:cs typeface="Trebuchet MS"/>
              </a:rPr>
              <a:t> </a:t>
            </a:r>
            <a:r>
              <a:rPr sz="1800" spc="5" dirty="0">
                <a:latin typeface="Trebuchet MS"/>
                <a:cs typeface="Trebuchet MS"/>
              </a:rPr>
              <a:t>p</a:t>
            </a:r>
            <a:r>
              <a:rPr sz="1800" spc="-5" dirty="0">
                <a:latin typeface="Trebuchet MS"/>
                <a:cs typeface="Trebuchet MS"/>
              </a:rPr>
              <a:t>oin</a:t>
            </a:r>
            <a:r>
              <a:rPr sz="1800" dirty="0">
                <a:latin typeface="Trebuchet MS"/>
                <a:cs typeface="Trebuchet MS"/>
              </a:rPr>
              <a:t>t </a:t>
            </a:r>
            <a:r>
              <a:rPr sz="1800" spc="-10" dirty="0">
                <a:latin typeface="Trebuchet MS"/>
                <a:cs typeface="Trebuchet MS"/>
              </a:rPr>
              <a:t>o</a:t>
            </a:r>
            <a:r>
              <a:rPr sz="1800" dirty="0">
                <a:latin typeface="Trebuchet MS"/>
                <a:cs typeface="Trebuchet MS"/>
              </a:rPr>
              <a:t>f</a:t>
            </a:r>
            <a:r>
              <a:rPr sz="1800" spc="-10" dirty="0">
                <a:latin typeface="Trebuchet MS"/>
                <a:cs typeface="Trebuchet MS"/>
              </a:rPr>
              <a:t> </a:t>
            </a:r>
            <a:r>
              <a:rPr sz="1800" dirty="0">
                <a:latin typeface="Trebuchet MS"/>
                <a:cs typeface="Trebuchet MS"/>
              </a:rPr>
              <a:t>failure</a:t>
            </a:r>
            <a:endParaRPr sz="1800">
              <a:latin typeface="Trebuchet MS"/>
              <a:cs typeface="Trebuchet MS"/>
            </a:endParaRPr>
          </a:p>
          <a:p>
            <a:pPr>
              <a:lnSpc>
                <a:spcPct val="100000"/>
              </a:lnSpc>
              <a:spcBef>
                <a:spcPts val="34"/>
              </a:spcBef>
              <a:buFont typeface="Arial"/>
              <a:buChar char="•"/>
            </a:pPr>
            <a:endParaRPr sz="1850">
              <a:latin typeface="Times New Roman"/>
              <a:cs typeface="Times New Roman"/>
            </a:endParaRPr>
          </a:p>
          <a:p>
            <a:pPr marL="299085" indent="-286385">
              <a:lnSpc>
                <a:spcPct val="100000"/>
              </a:lnSpc>
              <a:buFont typeface="Arial"/>
              <a:buChar char="•"/>
              <a:tabLst>
                <a:tab pos="299720" algn="l"/>
              </a:tabLst>
            </a:pPr>
            <a:r>
              <a:rPr sz="1800" dirty="0">
                <a:latin typeface="Trebuchet MS"/>
                <a:cs typeface="Trebuchet MS"/>
              </a:rPr>
              <a:t>C</a:t>
            </a:r>
            <a:r>
              <a:rPr sz="1800" spc="-5" dirty="0">
                <a:latin typeface="Trebuchet MS"/>
                <a:cs typeface="Trebuchet MS"/>
              </a:rPr>
              <a:t>o</a:t>
            </a:r>
            <a:r>
              <a:rPr sz="1800" spc="-15" dirty="0">
                <a:latin typeface="Trebuchet MS"/>
                <a:cs typeface="Trebuchet MS"/>
              </a:rPr>
              <a:t>l</a:t>
            </a:r>
            <a:r>
              <a:rPr sz="1800" spc="-5" dirty="0">
                <a:latin typeface="Trebuchet MS"/>
                <a:cs typeface="Trebuchet MS"/>
              </a:rPr>
              <a:t>u</a:t>
            </a:r>
            <a:r>
              <a:rPr sz="1800" spc="10" dirty="0">
                <a:latin typeface="Trebuchet MS"/>
                <a:cs typeface="Trebuchet MS"/>
              </a:rPr>
              <a:t>m</a:t>
            </a:r>
            <a:r>
              <a:rPr sz="1800" spc="-5" dirty="0">
                <a:latin typeface="Trebuchet MS"/>
                <a:cs typeface="Trebuchet MS"/>
              </a:rPr>
              <a:t>n-</a:t>
            </a:r>
            <a:r>
              <a:rPr sz="1800" spc="-15" dirty="0">
                <a:latin typeface="Trebuchet MS"/>
                <a:cs typeface="Trebuchet MS"/>
              </a:rPr>
              <a:t>o</a:t>
            </a:r>
            <a:r>
              <a:rPr sz="1800" dirty="0">
                <a:latin typeface="Trebuchet MS"/>
                <a:cs typeface="Trebuchet MS"/>
              </a:rPr>
              <a:t>riented</a:t>
            </a:r>
            <a:endParaRPr sz="1800">
              <a:latin typeface="Trebuchet MS"/>
              <a:cs typeface="Trebuchet MS"/>
            </a:endParaRPr>
          </a:p>
          <a:p>
            <a:pPr>
              <a:lnSpc>
                <a:spcPct val="100000"/>
              </a:lnSpc>
              <a:spcBef>
                <a:spcPts val="32"/>
              </a:spcBef>
              <a:buFont typeface="Arial"/>
              <a:buChar char="•"/>
            </a:pPr>
            <a:endParaRPr sz="1850">
              <a:latin typeface="Times New Roman"/>
              <a:cs typeface="Times New Roman"/>
            </a:endParaRPr>
          </a:p>
          <a:p>
            <a:pPr marL="299085" indent="-286385">
              <a:lnSpc>
                <a:spcPct val="100000"/>
              </a:lnSpc>
              <a:buFont typeface="Arial"/>
              <a:buChar char="•"/>
              <a:tabLst>
                <a:tab pos="299720" algn="l"/>
              </a:tabLst>
            </a:pPr>
            <a:r>
              <a:rPr sz="1800" spc="-85" dirty="0">
                <a:latin typeface="Trebuchet MS"/>
                <a:cs typeface="Trebuchet MS"/>
              </a:rPr>
              <a:t>P</a:t>
            </a:r>
            <a:r>
              <a:rPr sz="1800" spc="-5" dirty="0">
                <a:latin typeface="Trebuchet MS"/>
                <a:cs typeface="Trebuchet MS"/>
              </a:rPr>
              <a:t>e</a:t>
            </a:r>
            <a:r>
              <a:rPr sz="1800" spc="5" dirty="0">
                <a:latin typeface="Trebuchet MS"/>
                <a:cs typeface="Trebuchet MS"/>
              </a:rPr>
              <a:t>e</a:t>
            </a:r>
            <a:r>
              <a:rPr sz="1800" spc="-5" dirty="0">
                <a:latin typeface="Trebuchet MS"/>
                <a:cs typeface="Trebuchet MS"/>
              </a:rPr>
              <a:t>r</a:t>
            </a:r>
            <a:r>
              <a:rPr sz="1800" dirty="0">
                <a:latin typeface="Trebuchet MS"/>
                <a:cs typeface="Trebuchet MS"/>
              </a:rPr>
              <a:t> </a:t>
            </a:r>
            <a:r>
              <a:rPr sz="1800" spc="-10" dirty="0">
                <a:latin typeface="Trebuchet MS"/>
                <a:cs typeface="Trebuchet MS"/>
              </a:rPr>
              <a:t>t</a:t>
            </a:r>
            <a:r>
              <a:rPr sz="1800" spc="-5" dirty="0">
                <a:latin typeface="Trebuchet MS"/>
                <a:cs typeface="Trebuchet MS"/>
              </a:rPr>
              <a:t>o </a:t>
            </a:r>
            <a:r>
              <a:rPr sz="1800" spc="-85" dirty="0">
                <a:latin typeface="Trebuchet MS"/>
                <a:cs typeface="Trebuchet MS"/>
              </a:rPr>
              <a:t>P</a:t>
            </a:r>
            <a:r>
              <a:rPr sz="1800" spc="-5" dirty="0">
                <a:latin typeface="Trebuchet MS"/>
                <a:cs typeface="Trebuchet MS"/>
              </a:rPr>
              <a:t>e</a:t>
            </a:r>
            <a:r>
              <a:rPr sz="1800" spc="5" dirty="0">
                <a:latin typeface="Trebuchet MS"/>
                <a:cs typeface="Trebuchet MS"/>
              </a:rPr>
              <a:t>e</a:t>
            </a:r>
            <a:r>
              <a:rPr sz="1800" spc="-5" dirty="0">
                <a:latin typeface="Trebuchet MS"/>
                <a:cs typeface="Trebuchet MS"/>
              </a:rPr>
              <a:t>r</a:t>
            </a:r>
            <a:endParaRPr sz="1800">
              <a:latin typeface="Trebuchet MS"/>
              <a:cs typeface="Trebuchet MS"/>
            </a:endParaRPr>
          </a:p>
          <a:p>
            <a:pPr>
              <a:lnSpc>
                <a:spcPct val="100000"/>
              </a:lnSpc>
              <a:spcBef>
                <a:spcPts val="34"/>
              </a:spcBef>
              <a:buFont typeface="Arial"/>
              <a:buChar char="•"/>
            </a:pPr>
            <a:endParaRPr sz="1850">
              <a:latin typeface="Times New Roman"/>
              <a:cs typeface="Times New Roman"/>
            </a:endParaRPr>
          </a:p>
          <a:p>
            <a:pPr marL="299085" indent="-286385">
              <a:lnSpc>
                <a:spcPct val="100000"/>
              </a:lnSpc>
              <a:buFont typeface="Arial"/>
              <a:buChar char="•"/>
              <a:tabLst>
                <a:tab pos="299720" algn="l"/>
              </a:tabLst>
            </a:pPr>
            <a:r>
              <a:rPr sz="1800" spc="-5" dirty="0">
                <a:latin typeface="Trebuchet MS"/>
                <a:cs typeface="Trebuchet MS"/>
              </a:rPr>
              <a:t>E</a:t>
            </a:r>
            <a:r>
              <a:rPr sz="1800" spc="-15" dirty="0">
                <a:latin typeface="Trebuchet MS"/>
                <a:cs typeface="Trebuchet MS"/>
              </a:rPr>
              <a:t>l</a:t>
            </a:r>
            <a:r>
              <a:rPr sz="1800" dirty="0">
                <a:latin typeface="Trebuchet MS"/>
                <a:cs typeface="Trebuchet MS"/>
              </a:rPr>
              <a:t>astic</a:t>
            </a:r>
            <a:r>
              <a:rPr sz="1800" spc="-15" dirty="0">
                <a:latin typeface="Trebuchet MS"/>
                <a:cs typeface="Trebuchet MS"/>
              </a:rPr>
              <a:t> </a:t>
            </a:r>
            <a:r>
              <a:rPr sz="1800" dirty="0">
                <a:latin typeface="Trebuchet MS"/>
                <a:cs typeface="Trebuchet MS"/>
              </a:rPr>
              <a:t>Scala</a:t>
            </a:r>
            <a:r>
              <a:rPr sz="1800" spc="5" dirty="0">
                <a:latin typeface="Trebuchet MS"/>
                <a:cs typeface="Trebuchet MS"/>
              </a:rPr>
              <a:t>b</a:t>
            </a:r>
            <a:r>
              <a:rPr sz="1800" spc="-5" dirty="0">
                <a:latin typeface="Trebuchet MS"/>
                <a:cs typeface="Trebuchet MS"/>
              </a:rPr>
              <a:t>ility</a:t>
            </a:r>
            <a:endParaRPr sz="1800">
              <a:latin typeface="Trebuchet MS"/>
              <a:cs typeface="Trebuchet M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3" name="object 3"/>
          <p:cNvSpPr txBox="1"/>
          <p:nvPr/>
        </p:nvSpPr>
        <p:spPr>
          <a:xfrm>
            <a:off x="3559555" y="3279902"/>
            <a:ext cx="1977389" cy="375920"/>
          </a:xfrm>
          <a:prstGeom prst="rect">
            <a:avLst/>
          </a:prstGeom>
        </p:spPr>
        <p:txBody>
          <a:bodyPr vert="horz" wrap="square" lIns="0" tIns="0" rIns="0" bIns="0" rtlCol="0">
            <a:spAutoFit/>
          </a:bodyPr>
          <a:lstStyle/>
          <a:p>
            <a:pPr marL="12700">
              <a:lnSpc>
                <a:spcPct val="100000"/>
              </a:lnSpc>
            </a:pPr>
            <a:r>
              <a:rPr sz="2400" b="1" dirty="0">
                <a:solidFill>
                  <a:srgbClr val="0E6EC5"/>
                </a:solidFill>
                <a:latin typeface="Trebuchet MS"/>
                <a:cs typeface="Trebuchet MS"/>
              </a:rPr>
              <a:t>Export</a:t>
            </a:r>
            <a:r>
              <a:rPr sz="2400" b="1" spc="-5" dirty="0">
                <a:solidFill>
                  <a:srgbClr val="0E6EC5"/>
                </a:solidFill>
                <a:latin typeface="Trebuchet MS"/>
                <a:cs typeface="Trebuchet MS"/>
              </a:rPr>
              <a:t> t</a:t>
            </a:r>
            <a:r>
              <a:rPr sz="2400" b="1" dirty="0">
                <a:solidFill>
                  <a:srgbClr val="0E6EC5"/>
                </a:solidFill>
                <a:latin typeface="Trebuchet MS"/>
                <a:cs typeface="Trebuchet MS"/>
              </a:rPr>
              <a:t>o </a:t>
            </a:r>
            <a:r>
              <a:rPr sz="2400" b="1" spc="-5" dirty="0">
                <a:solidFill>
                  <a:srgbClr val="0E6EC5"/>
                </a:solidFill>
                <a:latin typeface="Trebuchet MS"/>
                <a:cs typeface="Trebuchet MS"/>
              </a:rPr>
              <a:t>CSV</a:t>
            </a:r>
            <a:endParaRPr sz="2400">
              <a:latin typeface="Trebuchet MS"/>
              <a:cs typeface="Trebuchet MS"/>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Export</a:t>
            </a:r>
            <a:r>
              <a:rPr spc="-5" dirty="0"/>
              <a:t> data</a:t>
            </a:r>
            <a:r>
              <a:rPr spc="-15" dirty="0"/>
              <a:t> </a:t>
            </a:r>
            <a:r>
              <a:rPr spc="-5" dirty="0"/>
              <a:t>t</a:t>
            </a:r>
            <a:r>
              <a:rPr dirty="0"/>
              <a:t>o </a:t>
            </a:r>
            <a:r>
              <a:rPr spc="-5" dirty="0"/>
              <a:t>a</a:t>
            </a:r>
            <a:r>
              <a:rPr spc="5" dirty="0"/>
              <a:t> </a:t>
            </a:r>
            <a:r>
              <a:rPr dirty="0"/>
              <a:t>C</a:t>
            </a:r>
            <a:r>
              <a:rPr spc="-15" dirty="0"/>
              <a:t>S</a:t>
            </a:r>
            <a:r>
              <a:rPr spc="-5" dirty="0"/>
              <a:t>V</a:t>
            </a:r>
            <a:r>
              <a:rPr dirty="0"/>
              <a:t> </a:t>
            </a:r>
            <a:r>
              <a:rPr spc="-15" dirty="0"/>
              <a:t>f</a:t>
            </a:r>
            <a:r>
              <a:rPr spc="-5" dirty="0"/>
              <a:t>ile</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500887" y="1398650"/>
            <a:ext cx="8517890" cy="662940"/>
          </a:xfrm>
          <a:prstGeom prst="rect">
            <a:avLst/>
          </a:prstGeom>
        </p:spPr>
        <p:txBody>
          <a:bodyPr vert="horz" wrap="square" lIns="0" tIns="0" rIns="0" bIns="0" rtlCol="0">
            <a:spAutoFit/>
          </a:bodyPr>
          <a:lstStyle/>
          <a:p>
            <a:pPr marL="12700" marR="5080">
              <a:lnSpc>
                <a:spcPct val="107000"/>
              </a:lnSpc>
            </a:pPr>
            <a:r>
              <a:rPr sz="2000" spc="-10" dirty="0">
                <a:latin typeface="Trebuchet MS"/>
                <a:cs typeface="Trebuchet MS"/>
              </a:rPr>
              <a:t>E</a:t>
            </a:r>
            <a:r>
              <a:rPr sz="2000" dirty="0">
                <a:latin typeface="Trebuchet MS"/>
                <a:cs typeface="Trebuchet MS"/>
              </a:rPr>
              <a:t>xp</a:t>
            </a:r>
            <a:r>
              <a:rPr sz="2000" spc="5" dirty="0">
                <a:latin typeface="Trebuchet MS"/>
                <a:cs typeface="Trebuchet MS"/>
              </a:rPr>
              <a:t>o</a:t>
            </a:r>
            <a:r>
              <a:rPr sz="2000" dirty="0">
                <a:latin typeface="Trebuchet MS"/>
                <a:cs typeface="Trebuchet MS"/>
              </a:rPr>
              <a:t>rt</a:t>
            </a:r>
            <a:r>
              <a:rPr sz="2000" spc="-30" dirty="0">
                <a:latin typeface="Trebuchet MS"/>
                <a:cs typeface="Trebuchet MS"/>
              </a:rPr>
              <a:t> </a:t>
            </a:r>
            <a:r>
              <a:rPr sz="2000" dirty="0">
                <a:latin typeface="Trebuchet MS"/>
                <a:cs typeface="Trebuchet MS"/>
              </a:rPr>
              <a:t>the</a:t>
            </a:r>
            <a:r>
              <a:rPr sz="2000" spc="-20" dirty="0">
                <a:latin typeface="Trebuchet MS"/>
                <a:cs typeface="Trebuchet MS"/>
              </a:rPr>
              <a:t> </a:t>
            </a:r>
            <a:r>
              <a:rPr sz="2000" dirty="0">
                <a:latin typeface="Trebuchet MS"/>
                <a:cs typeface="Trebuchet MS"/>
              </a:rPr>
              <a:t>c</a:t>
            </a:r>
            <a:r>
              <a:rPr sz="2000" spc="5" dirty="0">
                <a:latin typeface="Trebuchet MS"/>
                <a:cs typeface="Trebuchet MS"/>
              </a:rPr>
              <a:t>o</a:t>
            </a:r>
            <a:r>
              <a:rPr sz="2000" dirty="0">
                <a:latin typeface="Trebuchet MS"/>
                <a:cs typeface="Trebuchet MS"/>
              </a:rPr>
              <a:t>nte</a:t>
            </a:r>
            <a:r>
              <a:rPr sz="2000" spc="-10" dirty="0">
                <a:latin typeface="Trebuchet MS"/>
                <a:cs typeface="Trebuchet MS"/>
              </a:rPr>
              <a:t>n</a:t>
            </a:r>
            <a:r>
              <a:rPr sz="2000" dirty="0">
                <a:latin typeface="Trebuchet MS"/>
                <a:cs typeface="Trebuchet MS"/>
              </a:rPr>
              <a:t>ts</a:t>
            </a:r>
            <a:r>
              <a:rPr sz="2000" spc="-35" dirty="0">
                <a:latin typeface="Trebuchet MS"/>
                <a:cs typeface="Trebuchet MS"/>
              </a:rPr>
              <a:t> </a:t>
            </a:r>
            <a:r>
              <a:rPr sz="2000" dirty="0">
                <a:latin typeface="Trebuchet MS"/>
                <a:cs typeface="Trebuchet MS"/>
              </a:rPr>
              <a:t>of</a:t>
            </a:r>
            <a:r>
              <a:rPr sz="2000" spc="-15" dirty="0">
                <a:latin typeface="Trebuchet MS"/>
                <a:cs typeface="Trebuchet MS"/>
              </a:rPr>
              <a:t> </a:t>
            </a:r>
            <a:r>
              <a:rPr sz="2000" dirty="0">
                <a:latin typeface="Trebuchet MS"/>
                <a:cs typeface="Trebuchet MS"/>
              </a:rPr>
              <a:t>the</a:t>
            </a:r>
            <a:r>
              <a:rPr sz="2000" spc="-20" dirty="0">
                <a:latin typeface="Trebuchet MS"/>
                <a:cs typeface="Trebuchet MS"/>
              </a:rPr>
              <a:t> </a:t>
            </a:r>
            <a:r>
              <a:rPr sz="2000" dirty="0">
                <a:latin typeface="Trebuchet MS"/>
                <a:cs typeface="Trebuchet MS"/>
              </a:rPr>
              <a:t>table/</a:t>
            </a:r>
            <a:r>
              <a:rPr sz="2000" spc="5" dirty="0">
                <a:latin typeface="Trebuchet MS"/>
                <a:cs typeface="Trebuchet MS"/>
              </a:rPr>
              <a:t>c</a:t>
            </a:r>
            <a:r>
              <a:rPr sz="2000" dirty="0">
                <a:latin typeface="Trebuchet MS"/>
                <a:cs typeface="Trebuchet MS"/>
              </a:rPr>
              <a:t>ol</a:t>
            </a:r>
            <a:r>
              <a:rPr sz="2000" spc="-15" dirty="0">
                <a:latin typeface="Trebuchet MS"/>
                <a:cs typeface="Trebuchet MS"/>
              </a:rPr>
              <a:t>u</a:t>
            </a:r>
            <a:r>
              <a:rPr sz="2000" dirty="0">
                <a:latin typeface="Trebuchet MS"/>
                <a:cs typeface="Trebuchet MS"/>
              </a:rPr>
              <a:t>mn</a:t>
            </a:r>
            <a:r>
              <a:rPr sz="2000" spc="-50" dirty="0">
                <a:latin typeface="Trebuchet MS"/>
                <a:cs typeface="Trebuchet MS"/>
              </a:rPr>
              <a:t> </a:t>
            </a:r>
            <a:r>
              <a:rPr sz="2000" dirty="0">
                <a:latin typeface="Trebuchet MS"/>
                <a:cs typeface="Trebuchet MS"/>
              </a:rPr>
              <a:t>fam</a:t>
            </a:r>
            <a:r>
              <a:rPr sz="2000" spc="5" dirty="0">
                <a:latin typeface="Trebuchet MS"/>
                <a:cs typeface="Trebuchet MS"/>
              </a:rPr>
              <a:t>i</a:t>
            </a:r>
            <a:r>
              <a:rPr sz="2000" dirty="0">
                <a:latin typeface="Trebuchet MS"/>
                <a:cs typeface="Trebuchet MS"/>
              </a:rPr>
              <a:t>ly</a:t>
            </a:r>
            <a:r>
              <a:rPr sz="2000" spc="-25" dirty="0">
                <a:latin typeface="Trebuchet MS"/>
                <a:cs typeface="Trebuchet MS"/>
              </a:rPr>
              <a:t> </a:t>
            </a:r>
            <a:r>
              <a:rPr sz="2000" spc="25" dirty="0">
                <a:latin typeface="Trebuchet MS"/>
                <a:cs typeface="Trebuchet MS"/>
              </a:rPr>
              <a:t>“</a:t>
            </a:r>
            <a:r>
              <a:rPr sz="2000" spc="-5" dirty="0">
                <a:latin typeface="Trebuchet MS"/>
                <a:cs typeface="Trebuchet MS"/>
              </a:rPr>
              <a:t>elearning</a:t>
            </a:r>
            <a:r>
              <a:rPr sz="2000" dirty="0">
                <a:latin typeface="Trebuchet MS"/>
                <a:cs typeface="Trebuchet MS"/>
              </a:rPr>
              <a:t>lis</a:t>
            </a:r>
            <a:r>
              <a:rPr sz="2000" spc="-5" dirty="0">
                <a:latin typeface="Trebuchet MS"/>
                <a:cs typeface="Trebuchet MS"/>
              </a:rPr>
              <a:t>t</a:t>
            </a:r>
            <a:r>
              <a:rPr sz="2000" spc="-10" dirty="0">
                <a:latin typeface="Trebuchet MS"/>
                <a:cs typeface="Trebuchet MS"/>
              </a:rPr>
              <a:t>s</a:t>
            </a:r>
            <a:r>
              <a:rPr sz="2000" dirty="0">
                <a:latin typeface="Trebuchet MS"/>
                <a:cs typeface="Trebuchet MS"/>
              </a:rPr>
              <a:t>”</a:t>
            </a:r>
            <a:r>
              <a:rPr sz="2000" spc="-35" dirty="0">
                <a:latin typeface="Trebuchet MS"/>
                <a:cs typeface="Trebuchet MS"/>
              </a:rPr>
              <a:t> </a:t>
            </a:r>
            <a:r>
              <a:rPr sz="2000" dirty="0">
                <a:latin typeface="Trebuchet MS"/>
                <a:cs typeface="Trebuchet MS"/>
              </a:rPr>
              <a:t>present</a:t>
            </a:r>
            <a:r>
              <a:rPr sz="2000" spc="-40" dirty="0">
                <a:latin typeface="Trebuchet MS"/>
                <a:cs typeface="Trebuchet MS"/>
              </a:rPr>
              <a:t> </a:t>
            </a:r>
            <a:r>
              <a:rPr sz="2000" dirty="0">
                <a:latin typeface="Trebuchet MS"/>
                <a:cs typeface="Trebuchet MS"/>
              </a:rPr>
              <a:t>in the</a:t>
            </a:r>
            <a:r>
              <a:rPr sz="2000" spc="-20" dirty="0">
                <a:latin typeface="Trebuchet MS"/>
                <a:cs typeface="Trebuchet MS"/>
              </a:rPr>
              <a:t> </a:t>
            </a:r>
            <a:r>
              <a:rPr sz="2000" dirty="0">
                <a:latin typeface="Trebuchet MS"/>
                <a:cs typeface="Trebuchet MS"/>
              </a:rPr>
              <a:t>“</a:t>
            </a:r>
            <a:r>
              <a:rPr sz="2000" spc="5" dirty="0">
                <a:latin typeface="Trebuchet MS"/>
                <a:cs typeface="Trebuchet MS"/>
              </a:rPr>
              <a:t>s</a:t>
            </a:r>
            <a:r>
              <a:rPr sz="2000" dirty="0">
                <a:latin typeface="Trebuchet MS"/>
                <a:cs typeface="Trebuchet MS"/>
              </a:rPr>
              <a:t>tude</a:t>
            </a:r>
            <a:r>
              <a:rPr sz="2000" spc="-10" dirty="0">
                <a:latin typeface="Trebuchet MS"/>
                <a:cs typeface="Trebuchet MS"/>
              </a:rPr>
              <a:t>n</a:t>
            </a:r>
            <a:r>
              <a:rPr sz="2000" dirty="0">
                <a:latin typeface="Trebuchet MS"/>
                <a:cs typeface="Trebuchet MS"/>
              </a:rPr>
              <a:t>ts”</a:t>
            </a:r>
            <a:r>
              <a:rPr sz="2000" spc="-45" dirty="0">
                <a:latin typeface="Trebuchet MS"/>
                <a:cs typeface="Trebuchet MS"/>
              </a:rPr>
              <a:t> </a:t>
            </a:r>
            <a:r>
              <a:rPr sz="2000" dirty="0">
                <a:latin typeface="Trebuchet MS"/>
                <a:cs typeface="Trebuchet MS"/>
              </a:rPr>
              <a:t>datab</a:t>
            </a:r>
            <a:r>
              <a:rPr sz="2000" spc="5" dirty="0">
                <a:latin typeface="Trebuchet MS"/>
                <a:cs typeface="Trebuchet MS"/>
              </a:rPr>
              <a:t>a</a:t>
            </a:r>
            <a:r>
              <a:rPr sz="2000" dirty="0">
                <a:latin typeface="Trebuchet MS"/>
                <a:cs typeface="Trebuchet MS"/>
              </a:rPr>
              <a:t>se</a:t>
            </a:r>
            <a:r>
              <a:rPr sz="2000" spc="-35" dirty="0">
                <a:latin typeface="Trebuchet MS"/>
                <a:cs typeface="Trebuchet MS"/>
              </a:rPr>
              <a:t> </a:t>
            </a:r>
            <a:r>
              <a:rPr sz="2000" dirty="0">
                <a:latin typeface="Trebuchet MS"/>
                <a:cs typeface="Trebuchet MS"/>
              </a:rPr>
              <a:t>to</a:t>
            </a:r>
            <a:r>
              <a:rPr sz="2000" spc="-15" dirty="0">
                <a:latin typeface="Trebuchet MS"/>
                <a:cs typeface="Trebuchet MS"/>
              </a:rPr>
              <a:t> </a:t>
            </a:r>
            <a:r>
              <a:rPr sz="2000" dirty="0">
                <a:latin typeface="Trebuchet MS"/>
                <a:cs typeface="Trebuchet MS"/>
              </a:rPr>
              <a:t>a CSV file</a:t>
            </a:r>
            <a:r>
              <a:rPr sz="2000" spc="-15" dirty="0">
                <a:latin typeface="Trebuchet MS"/>
                <a:cs typeface="Trebuchet MS"/>
              </a:rPr>
              <a:t> </a:t>
            </a:r>
            <a:r>
              <a:rPr sz="2000" dirty="0">
                <a:latin typeface="Trebuchet MS"/>
                <a:cs typeface="Trebuchet MS"/>
              </a:rPr>
              <a:t>(d</a:t>
            </a:r>
            <a:r>
              <a:rPr sz="2000" spc="-5" dirty="0">
                <a:latin typeface="Trebuchet MS"/>
                <a:cs typeface="Trebuchet MS"/>
              </a:rPr>
              <a:t>:\elearningli</a:t>
            </a:r>
            <a:r>
              <a:rPr sz="2000" spc="10" dirty="0">
                <a:latin typeface="Trebuchet MS"/>
                <a:cs typeface="Trebuchet MS"/>
              </a:rPr>
              <a:t>s</a:t>
            </a:r>
            <a:r>
              <a:rPr sz="2000" spc="-5" dirty="0">
                <a:latin typeface="Trebuchet MS"/>
                <a:cs typeface="Trebuchet MS"/>
              </a:rPr>
              <a:t>ts.</a:t>
            </a:r>
            <a:r>
              <a:rPr sz="2000" spc="-10" dirty="0">
                <a:latin typeface="Trebuchet MS"/>
                <a:cs typeface="Trebuchet MS"/>
              </a:rPr>
              <a:t>c</a:t>
            </a:r>
            <a:r>
              <a:rPr sz="2000" dirty="0">
                <a:latin typeface="Trebuchet MS"/>
                <a:cs typeface="Trebuchet MS"/>
              </a:rPr>
              <a:t>sv</a:t>
            </a:r>
            <a:r>
              <a:rPr sz="2000" spc="-15" dirty="0">
                <a:latin typeface="Trebuchet MS"/>
                <a:cs typeface="Trebuchet MS"/>
              </a:rPr>
              <a:t>)</a:t>
            </a:r>
            <a:r>
              <a:rPr sz="2000" dirty="0">
                <a:latin typeface="Trebuchet MS"/>
                <a:cs typeface="Trebuchet MS"/>
              </a:rPr>
              <a:t>.</a:t>
            </a:r>
            <a:endParaRPr sz="2000">
              <a:latin typeface="Trebuchet MS"/>
              <a:cs typeface="Trebuchet MS"/>
            </a:endParaRPr>
          </a:p>
        </p:txBody>
      </p:sp>
      <p:sp>
        <p:nvSpPr>
          <p:cNvPr id="4" name="object 4"/>
          <p:cNvSpPr txBox="1"/>
          <p:nvPr/>
        </p:nvSpPr>
        <p:spPr>
          <a:xfrm>
            <a:off x="500887" y="3029584"/>
            <a:ext cx="8606155" cy="641985"/>
          </a:xfrm>
          <a:prstGeom prst="rect">
            <a:avLst/>
          </a:prstGeom>
        </p:spPr>
        <p:txBody>
          <a:bodyPr vert="horz" wrap="square" lIns="0" tIns="0" rIns="0" bIns="0" rtlCol="0">
            <a:spAutoFit/>
          </a:bodyPr>
          <a:lstStyle/>
          <a:p>
            <a:pPr marL="12700">
              <a:lnSpc>
                <a:spcPct val="100000"/>
              </a:lnSpc>
            </a:pPr>
            <a:r>
              <a:rPr sz="2000" b="1" dirty="0">
                <a:latin typeface="Trebuchet MS"/>
                <a:cs typeface="Trebuchet MS"/>
              </a:rPr>
              <a:t>C</a:t>
            </a:r>
            <a:r>
              <a:rPr sz="2000" b="1" spc="-15" dirty="0">
                <a:latin typeface="Trebuchet MS"/>
                <a:cs typeface="Trebuchet MS"/>
              </a:rPr>
              <a:t>O</a:t>
            </a:r>
            <a:r>
              <a:rPr sz="2000" b="1" dirty="0">
                <a:latin typeface="Trebuchet MS"/>
                <a:cs typeface="Trebuchet MS"/>
              </a:rPr>
              <a:t>PY</a:t>
            </a:r>
            <a:r>
              <a:rPr sz="2000" b="1" spc="-35" dirty="0">
                <a:latin typeface="Trebuchet MS"/>
                <a:cs typeface="Trebuchet MS"/>
              </a:rPr>
              <a:t> </a:t>
            </a:r>
            <a:r>
              <a:rPr sz="2000" b="1" dirty="0">
                <a:latin typeface="Trebuchet MS"/>
                <a:cs typeface="Trebuchet MS"/>
              </a:rPr>
              <a:t>el</a:t>
            </a:r>
            <a:r>
              <a:rPr sz="2000" b="1" spc="-10" dirty="0">
                <a:latin typeface="Trebuchet MS"/>
                <a:cs typeface="Trebuchet MS"/>
              </a:rPr>
              <a:t>e</a:t>
            </a:r>
            <a:r>
              <a:rPr sz="2000" b="1" dirty="0">
                <a:latin typeface="Trebuchet MS"/>
                <a:cs typeface="Trebuchet MS"/>
              </a:rPr>
              <a:t>a</a:t>
            </a:r>
            <a:r>
              <a:rPr sz="2000" b="1" spc="-10" dirty="0">
                <a:latin typeface="Trebuchet MS"/>
                <a:cs typeface="Trebuchet MS"/>
              </a:rPr>
              <a:t>r</a:t>
            </a:r>
            <a:r>
              <a:rPr sz="2000" b="1" spc="-5" dirty="0">
                <a:latin typeface="Trebuchet MS"/>
                <a:cs typeface="Trebuchet MS"/>
              </a:rPr>
              <a:t>n</a:t>
            </a:r>
            <a:r>
              <a:rPr sz="2000" b="1" dirty="0">
                <a:latin typeface="Trebuchet MS"/>
                <a:cs typeface="Trebuchet MS"/>
              </a:rPr>
              <a:t>i</a:t>
            </a:r>
            <a:r>
              <a:rPr sz="2000" b="1" spc="-5" dirty="0">
                <a:latin typeface="Trebuchet MS"/>
                <a:cs typeface="Trebuchet MS"/>
              </a:rPr>
              <a:t>n</a:t>
            </a:r>
            <a:r>
              <a:rPr sz="2000" b="1" spc="-10" dirty="0">
                <a:latin typeface="Trebuchet MS"/>
                <a:cs typeface="Trebuchet MS"/>
              </a:rPr>
              <a:t>g</a:t>
            </a:r>
            <a:r>
              <a:rPr sz="2000" b="1" dirty="0">
                <a:latin typeface="Trebuchet MS"/>
                <a:cs typeface="Trebuchet MS"/>
              </a:rPr>
              <a:t>lis</a:t>
            </a:r>
            <a:r>
              <a:rPr sz="2000" b="1" spc="-20" dirty="0">
                <a:latin typeface="Trebuchet MS"/>
                <a:cs typeface="Trebuchet MS"/>
              </a:rPr>
              <a:t>t</a:t>
            </a:r>
            <a:r>
              <a:rPr sz="2000" b="1" dirty="0">
                <a:latin typeface="Trebuchet MS"/>
                <a:cs typeface="Trebuchet MS"/>
              </a:rPr>
              <a:t>s</a:t>
            </a:r>
            <a:r>
              <a:rPr sz="2000" b="1" spc="-35" dirty="0">
                <a:latin typeface="Trebuchet MS"/>
                <a:cs typeface="Trebuchet MS"/>
              </a:rPr>
              <a:t> </a:t>
            </a:r>
            <a:r>
              <a:rPr sz="2000" b="1" spc="-5" dirty="0">
                <a:latin typeface="Trebuchet MS"/>
                <a:cs typeface="Trebuchet MS"/>
              </a:rPr>
              <a:t>(id</a:t>
            </a:r>
            <a:r>
              <a:rPr sz="2000" b="1" dirty="0">
                <a:latin typeface="Trebuchet MS"/>
                <a:cs typeface="Trebuchet MS"/>
              </a:rPr>
              <a:t>, </a:t>
            </a:r>
            <a:r>
              <a:rPr sz="2000" b="1" spc="-10" dirty="0">
                <a:latin typeface="Trebuchet MS"/>
                <a:cs typeface="Trebuchet MS"/>
              </a:rPr>
              <a:t>c</a:t>
            </a:r>
            <a:r>
              <a:rPr sz="2000" b="1" dirty="0">
                <a:latin typeface="Trebuchet MS"/>
                <a:cs typeface="Trebuchet MS"/>
              </a:rPr>
              <a:t>ou</a:t>
            </a:r>
            <a:r>
              <a:rPr sz="2000" b="1" spc="-5" dirty="0">
                <a:latin typeface="Trebuchet MS"/>
                <a:cs typeface="Trebuchet MS"/>
              </a:rPr>
              <a:t>rs</a:t>
            </a:r>
            <a:r>
              <a:rPr sz="2000" b="1" spc="-10" dirty="0">
                <a:latin typeface="Trebuchet MS"/>
                <a:cs typeface="Trebuchet MS"/>
              </a:rPr>
              <a:t>e</a:t>
            </a:r>
            <a:r>
              <a:rPr sz="2000" b="1" dirty="0">
                <a:latin typeface="Trebuchet MS"/>
                <a:cs typeface="Trebuchet MS"/>
              </a:rPr>
              <a:t>_orde</a:t>
            </a:r>
            <a:r>
              <a:rPr sz="2000" b="1" spc="-235" dirty="0">
                <a:latin typeface="Trebuchet MS"/>
                <a:cs typeface="Trebuchet MS"/>
              </a:rPr>
              <a:t>r</a:t>
            </a:r>
            <a:r>
              <a:rPr sz="2000" b="1" dirty="0">
                <a:latin typeface="Trebuchet MS"/>
                <a:cs typeface="Trebuchet MS"/>
              </a:rPr>
              <a:t>,</a:t>
            </a:r>
            <a:r>
              <a:rPr sz="2000" b="1" spc="-10" dirty="0">
                <a:latin typeface="Trebuchet MS"/>
                <a:cs typeface="Trebuchet MS"/>
              </a:rPr>
              <a:t> c</a:t>
            </a:r>
            <a:r>
              <a:rPr sz="2000" b="1" dirty="0">
                <a:latin typeface="Trebuchet MS"/>
                <a:cs typeface="Trebuchet MS"/>
              </a:rPr>
              <a:t>ou</a:t>
            </a:r>
            <a:r>
              <a:rPr sz="2000" b="1" spc="-5" dirty="0">
                <a:latin typeface="Trebuchet MS"/>
                <a:cs typeface="Trebuchet MS"/>
              </a:rPr>
              <a:t>rs</a:t>
            </a:r>
            <a:r>
              <a:rPr sz="2000" b="1" spc="-10" dirty="0">
                <a:latin typeface="Trebuchet MS"/>
                <a:cs typeface="Trebuchet MS"/>
              </a:rPr>
              <a:t>e</a:t>
            </a:r>
            <a:r>
              <a:rPr sz="2000" b="1" dirty="0">
                <a:latin typeface="Trebuchet MS"/>
                <a:cs typeface="Trebuchet MS"/>
              </a:rPr>
              <a:t>_id,</a:t>
            </a:r>
            <a:r>
              <a:rPr sz="2000" b="1" spc="-10" dirty="0">
                <a:latin typeface="Trebuchet MS"/>
                <a:cs typeface="Trebuchet MS"/>
              </a:rPr>
              <a:t> c</a:t>
            </a:r>
            <a:r>
              <a:rPr sz="2000" b="1" dirty="0">
                <a:latin typeface="Trebuchet MS"/>
                <a:cs typeface="Trebuchet MS"/>
              </a:rPr>
              <a:t>ou</a:t>
            </a:r>
            <a:r>
              <a:rPr sz="2000" b="1" spc="-5" dirty="0">
                <a:latin typeface="Trebuchet MS"/>
                <a:cs typeface="Trebuchet MS"/>
              </a:rPr>
              <a:t>rs</a:t>
            </a:r>
            <a:r>
              <a:rPr sz="2000" b="1" spc="-10" dirty="0">
                <a:latin typeface="Trebuchet MS"/>
                <a:cs typeface="Trebuchet MS"/>
              </a:rPr>
              <a:t>e</a:t>
            </a:r>
            <a:r>
              <a:rPr sz="2000" b="1" dirty="0">
                <a:latin typeface="Trebuchet MS"/>
                <a:cs typeface="Trebuchet MS"/>
              </a:rPr>
              <a:t>ow</a:t>
            </a:r>
            <a:r>
              <a:rPr sz="2000" b="1" spc="5" dirty="0">
                <a:latin typeface="Trebuchet MS"/>
                <a:cs typeface="Trebuchet MS"/>
              </a:rPr>
              <a:t>n</a:t>
            </a:r>
            <a:r>
              <a:rPr sz="2000" b="1" dirty="0">
                <a:latin typeface="Trebuchet MS"/>
                <a:cs typeface="Trebuchet MS"/>
              </a:rPr>
              <a:t>e</a:t>
            </a:r>
            <a:r>
              <a:rPr sz="2000" b="1" spc="-229" dirty="0">
                <a:latin typeface="Trebuchet MS"/>
                <a:cs typeface="Trebuchet MS"/>
              </a:rPr>
              <a:t>r</a:t>
            </a:r>
            <a:r>
              <a:rPr sz="2000" b="1" dirty="0">
                <a:latin typeface="Trebuchet MS"/>
                <a:cs typeface="Trebuchet MS"/>
              </a:rPr>
              <a:t>,</a:t>
            </a:r>
            <a:r>
              <a:rPr sz="2000" b="1" spc="-45" dirty="0">
                <a:latin typeface="Trebuchet MS"/>
                <a:cs typeface="Trebuchet MS"/>
              </a:rPr>
              <a:t> </a:t>
            </a:r>
            <a:r>
              <a:rPr sz="2000" b="1" spc="-5" dirty="0">
                <a:latin typeface="Trebuchet MS"/>
                <a:cs typeface="Trebuchet MS"/>
              </a:rPr>
              <a:t>tit</a:t>
            </a:r>
            <a:r>
              <a:rPr sz="2000" b="1" spc="-10" dirty="0">
                <a:latin typeface="Trebuchet MS"/>
                <a:cs typeface="Trebuchet MS"/>
              </a:rPr>
              <a:t>l</a:t>
            </a:r>
            <a:r>
              <a:rPr sz="2000" b="1" dirty="0">
                <a:latin typeface="Trebuchet MS"/>
                <a:cs typeface="Trebuchet MS"/>
              </a:rPr>
              <a:t>e)</a:t>
            </a:r>
            <a:r>
              <a:rPr sz="2000" b="1" spc="-45" dirty="0">
                <a:latin typeface="Trebuchet MS"/>
                <a:cs typeface="Trebuchet MS"/>
              </a:rPr>
              <a:t> </a:t>
            </a:r>
            <a:r>
              <a:rPr sz="2000" b="1" spc="-125" dirty="0">
                <a:latin typeface="Trebuchet MS"/>
                <a:cs typeface="Trebuchet MS"/>
              </a:rPr>
              <a:t>T</a:t>
            </a:r>
            <a:r>
              <a:rPr sz="2000" b="1" dirty="0">
                <a:latin typeface="Trebuchet MS"/>
                <a:cs typeface="Trebuchet MS"/>
              </a:rPr>
              <a:t>O</a:t>
            </a:r>
            <a:endParaRPr sz="2000">
              <a:latin typeface="Trebuchet MS"/>
              <a:cs typeface="Trebuchet MS"/>
            </a:endParaRPr>
          </a:p>
          <a:p>
            <a:pPr marL="12700">
              <a:lnSpc>
                <a:spcPct val="100000"/>
              </a:lnSpc>
              <a:spcBef>
                <a:spcPts val="170"/>
              </a:spcBef>
            </a:pPr>
            <a:r>
              <a:rPr sz="2000" b="1" spc="-5" dirty="0">
                <a:latin typeface="Trebuchet MS"/>
                <a:cs typeface="Trebuchet MS"/>
              </a:rPr>
              <a:t>'d</a:t>
            </a:r>
            <a:r>
              <a:rPr sz="2000" b="1" spc="-10" dirty="0">
                <a:latin typeface="Trebuchet MS"/>
                <a:cs typeface="Trebuchet MS"/>
              </a:rPr>
              <a:t>:</a:t>
            </a:r>
            <a:r>
              <a:rPr sz="2000" b="1" spc="-5" dirty="0">
                <a:latin typeface="Trebuchet MS"/>
                <a:cs typeface="Trebuchet MS"/>
              </a:rPr>
              <a:t>\</a:t>
            </a:r>
            <a:r>
              <a:rPr sz="2000" b="1" dirty="0">
                <a:latin typeface="Trebuchet MS"/>
                <a:cs typeface="Trebuchet MS"/>
              </a:rPr>
              <a:t>elea</a:t>
            </a:r>
            <a:r>
              <a:rPr sz="2000" b="1" spc="-10" dirty="0">
                <a:latin typeface="Trebuchet MS"/>
                <a:cs typeface="Trebuchet MS"/>
              </a:rPr>
              <a:t>r</a:t>
            </a:r>
            <a:r>
              <a:rPr sz="2000" b="1" spc="-5" dirty="0">
                <a:latin typeface="Trebuchet MS"/>
                <a:cs typeface="Trebuchet MS"/>
              </a:rPr>
              <a:t>n</a:t>
            </a:r>
            <a:r>
              <a:rPr sz="2000" b="1" spc="5" dirty="0">
                <a:latin typeface="Trebuchet MS"/>
                <a:cs typeface="Trebuchet MS"/>
              </a:rPr>
              <a:t>i</a:t>
            </a:r>
            <a:r>
              <a:rPr sz="2000" b="1" spc="-5" dirty="0">
                <a:latin typeface="Trebuchet MS"/>
                <a:cs typeface="Trebuchet MS"/>
              </a:rPr>
              <a:t>n</a:t>
            </a:r>
            <a:r>
              <a:rPr sz="2000" b="1" spc="5" dirty="0">
                <a:latin typeface="Trebuchet MS"/>
                <a:cs typeface="Trebuchet MS"/>
              </a:rPr>
              <a:t>g</a:t>
            </a:r>
            <a:r>
              <a:rPr sz="2000" b="1" dirty="0">
                <a:latin typeface="Trebuchet MS"/>
                <a:cs typeface="Trebuchet MS"/>
              </a:rPr>
              <a:t>lists.</a:t>
            </a:r>
            <a:r>
              <a:rPr sz="2000" b="1" spc="-15" dirty="0">
                <a:latin typeface="Trebuchet MS"/>
                <a:cs typeface="Trebuchet MS"/>
              </a:rPr>
              <a:t>c</a:t>
            </a:r>
            <a:r>
              <a:rPr sz="2000" b="1" dirty="0">
                <a:latin typeface="Trebuchet MS"/>
                <a:cs typeface="Trebuchet MS"/>
              </a:rPr>
              <a:t>sv';</a:t>
            </a:r>
            <a:endParaRPr sz="2000">
              <a:latin typeface="Trebuchet MS"/>
              <a:cs typeface="Trebuchet M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3" name="object 3"/>
          <p:cNvSpPr txBox="1"/>
          <p:nvPr/>
        </p:nvSpPr>
        <p:spPr>
          <a:xfrm>
            <a:off x="3381502" y="3279902"/>
            <a:ext cx="2367280" cy="375920"/>
          </a:xfrm>
          <a:prstGeom prst="rect">
            <a:avLst/>
          </a:prstGeom>
        </p:spPr>
        <p:txBody>
          <a:bodyPr vert="horz" wrap="square" lIns="0" tIns="0" rIns="0" bIns="0" rtlCol="0">
            <a:spAutoFit/>
          </a:bodyPr>
          <a:lstStyle/>
          <a:p>
            <a:pPr marL="12700">
              <a:lnSpc>
                <a:spcPct val="100000"/>
              </a:lnSpc>
            </a:pPr>
            <a:r>
              <a:rPr sz="2400" b="1" spc="-5" dirty="0">
                <a:solidFill>
                  <a:srgbClr val="0E6EC5"/>
                </a:solidFill>
                <a:latin typeface="Trebuchet MS"/>
                <a:cs typeface="Trebuchet MS"/>
              </a:rPr>
              <a:t>Im</a:t>
            </a:r>
            <a:r>
              <a:rPr sz="2400" b="1" spc="10" dirty="0">
                <a:solidFill>
                  <a:srgbClr val="0E6EC5"/>
                </a:solidFill>
                <a:latin typeface="Trebuchet MS"/>
                <a:cs typeface="Trebuchet MS"/>
              </a:rPr>
              <a:t>p</a:t>
            </a:r>
            <a:r>
              <a:rPr sz="2400" b="1" dirty="0">
                <a:solidFill>
                  <a:srgbClr val="0E6EC5"/>
                </a:solidFill>
                <a:latin typeface="Trebuchet MS"/>
                <a:cs typeface="Trebuchet MS"/>
              </a:rPr>
              <a:t>ort</a:t>
            </a:r>
            <a:r>
              <a:rPr sz="2400" b="1" spc="-15" dirty="0">
                <a:solidFill>
                  <a:srgbClr val="0E6EC5"/>
                </a:solidFill>
                <a:latin typeface="Trebuchet MS"/>
                <a:cs typeface="Trebuchet MS"/>
              </a:rPr>
              <a:t> </a:t>
            </a:r>
            <a:r>
              <a:rPr sz="2400" b="1" spc="-5" dirty="0">
                <a:solidFill>
                  <a:srgbClr val="0E6EC5"/>
                </a:solidFill>
                <a:latin typeface="Trebuchet MS"/>
                <a:cs typeface="Trebuchet MS"/>
              </a:rPr>
              <a:t>f</a:t>
            </a:r>
            <a:r>
              <a:rPr sz="2400" b="1" spc="-15" dirty="0">
                <a:solidFill>
                  <a:srgbClr val="0E6EC5"/>
                </a:solidFill>
                <a:latin typeface="Trebuchet MS"/>
                <a:cs typeface="Trebuchet MS"/>
              </a:rPr>
              <a:t>r</a:t>
            </a:r>
            <a:r>
              <a:rPr sz="2400" b="1" dirty="0">
                <a:solidFill>
                  <a:srgbClr val="0E6EC5"/>
                </a:solidFill>
                <a:latin typeface="Trebuchet MS"/>
                <a:cs typeface="Trebuchet MS"/>
              </a:rPr>
              <a:t>om</a:t>
            </a:r>
            <a:r>
              <a:rPr sz="2400" b="1" spc="15" dirty="0">
                <a:solidFill>
                  <a:srgbClr val="0E6EC5"/>
                </a:solidFill>
                <a:latin typeface="Trebuchet MS"/>
                <a:cs typeface="Trebuchet MS"/>
              </a:rPr>
              <a:t> </a:t>
            </a:r>
            <a:r>
              <a:rPr sz="2400" b="1" spc="-5" dirty="0">
                <a:solidFill>
                  <a:srgbClr val="0E6EC5"/>
                </a:solidFill>
                <a:latin typeface="Trebuchet MS"/>
                <a:cs typeface="Trebuchet MS"/>
              </a:rPr>
              <a:t>CSV</a:t>
            </a:r>
            <a:endParaRPr sz="2400">
              <a:latin typeface="Trebuchet MS"/>
              <a:cs typeface="Trebuchet MS"/>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Im</a:t>
            </a:r>
            <a:r>
              <a:rPr spc="10" dirty="0"/>
              <a:t>p</a:t>
            </a:r>
            <a:r>
              <a:rPr dirty="0"/>
              <a:t>ort</a:t>
            </a:r>
            <a:r>
              <a:rPr spc="-15" dirty="0"/>
              <a:t> </a:t>
            </a:r>
            <a:r>
              <a:rPr spc="-5" dirty="0"/>
              <a:t>data</a:t>
            </a:r>
            <a:r>
              <a:rPr spc="-20" dirty="0"/>
              <a:t> </a:t>
            </a:r>
            <a:r>
              <a:rPr spc="-5" dirty="0"/>
              <a:t>fr</a:t>
            </a:r>
            <a:r>
              <a:rPr spc="-15" dirty="0"/>
              <a:t>o</a:t>
            </a:r>
            <a:r>
              <a:rPr dirty="0"/>
              <a:t>m</a:t>
            </a:r>
            <a:r>
              <a:rPr spc="5" dirty="0"/>
              <a:t> </a:t>
            </a:r>
            <a:r>
              <a:rPr spc="-5" dirty="0"/>
              <a:t>a</a:t>
            </a:r>
            <a:r>
              <a:rPr dirty="0"/>
              <a:t> </a:t>
            </a:r>
            <a:r>
              <a:rPr spc="-5" dirty="0"/>
              <a:t>CSV</a:t>
            </a:r>
            <a:r>
              <a:rPr spc="-10" dirty="0"/>
              <a:t> </a:t>
            </a:r>
            <a:r>
              <a:rPr spc="-5" dirty="0"/>
              <a:t>file</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500887" y="1411985"/>
            <a:ext cx="8458200" cy="621030"/>
          </a:xfrm>
          <a:prstGeom prst="rect">
            <a:avLst/>
          </a:prstGeom>
        </p:spPr>
        <p:txBody>
          <a:bodyPr vert="horz" wrap="square" lIns="0" tIns="0" rIns="0" bIns="0" rtlCol="0">
            <a:spAutoFit/>
          </a:bodyPr>
          <a:lstStyle/>
          <a:p>
            <a:pPr marL="12700" marR="5080">
              <a:lnSpc>
                <a:spcPct val="100000"/>
              </a:lnSpc>
            </a:pPr>
            <a:r>
              <a:rPr sz="2000" spc="-254" dirty="0">
                <a:latin typeface="Trebuchet MS"/>
                <a:cs typeface="Trebuchet MS"/>
              </a:rPr>
              <a:t>T</a:t>
            </a:r>
            <a:r>
              <a:rPr sz="2000" dirty="0">
                <a:latin typeface="Trebuchet MS"/>
                <a:cs typeface="Trebuchet MS"/>
              </a:rPr>
              <a:t>o i</a:t>
            </a:r>
            <a:r>
              <a:rPr sz="2000" spc="5" dirty="0">
                <a:latin typeface="Trebuchet MS"/>
                <a:cs typeface="Trebuchet MS"/>
              </a:rPr>
              <a:t>m</a:t>
            </a:r>
            <a:r>
              <a:rPr sz="2000" dirty="0">
                <a:latin typeface="Trebuchet MS"/>
                <a:cs typeface="Trebuchet MS"/>
              </a:rPr>
              <a:t>port</a:t>
            </a:r>
            <a:r>
              <a:rPr sz="2000" spc="-25" dirty="0">
                <a:latin typeface="Trebuchet MS"/>
                <a:cs typeface="Trebuchet MS"/>
              </a:rPr>
              <a:t> </a:t>
            </a:r>
            <a:r>
              <a:rPr sz="2000" dirty="0">
                <a:latin typeface="Trebuchet MS"/>
                <a:cs typeface="Trebuchet MS"/>
              </a:rPr>
              <a:t>data</a:t>
            </a:r>
            <a:r>
              <a:rPr sz="2000" spc="-25" dirty="0">
                <a:latin typeface="Trebuchet MS"/>
                <a:cs typeface="Trebuchet MS"/>
              </a:rPr>
              <a:t> </a:t>
            </a:r>
            <a:r>
              <a:rPr sz="2000" dirty="0">
                <a:latin typeface="Trebuchet MS"/>
                <a:cs typeface="Trebuchet MS"/>
              </a:rPr>
              <a:t>from</a:t>
            </a:r>
            <a:r>
              <a:rPr sz="2000" spc="-25" dirty="0">
                <a:latin typeface="Trebuchet MS"/>
                <a:cs typeface="Trebuchet MS"/>
              </a:rPr>
              <a:t> </a:t>
            </a:r>
            <a:r>
              <a:rPr sz="2000" dirty="0">
                <a:latin typeface="Trebuchet MS"/>
                <a:cs typeface="Trebuchet MS"/>
              </a:rPr>
              <a:t>“D:</a:t>
            </a:r>
            <a:r>
              <a:rPr sz="2000" spc="-5" dirty="0">
                <a:latin typeface="Trebuchet MS"/>
                <a:cs typeface="Trebuchet MS"/>
              </a:rPr>
              <a:t>\</a:t>
            </a:r>
            <a:r>
              <a:rPr sz="2000" dirty="0">
                <a:latin typeface="Trebuchet MS"/>
                <a:cs typeface="Trebuchet MS"/>
              </a:rPr>
              <a:t>elearningli</a:t>
            </a:r>
            <a:r>
              <a:rPr sz="2000" spc="5" dirty="0">
                <a:latin typeface="Trebuchet MS"/>
                <a:cs typeface="Trebuchet MS"/>
              </a:rPr>
              <a:t>s</a:t>
            </a:r>
            <a:r>
              <a:rPr sz="2000" dirty="0">
                <a:latin typeface="Trebuchet MS"/>
                <a:cs typeface="Trebuchet MS"/>
              </a:rPr>
              <a:t>t</a:t>
            </a:r>
            <a:r>
              <a:rPr sz="2000" spc="-10" dirty="0">
                <a:latin typeface="Trebuchet MS"/>
                <a:cs typeface="Trebuchet MS"/>
              </a:rPr>
              <a:t>s</a:t>
            </a:r>
            <a:r>
              <a:rPr sz="2000" dirty="0">
                <a:latin typeface="Trebuchet MS"/>
                <a:cs typeface="Trebuchet MS"/>
              </a:rPr>
              <a:t>.csv”</a:t>
            </a:r>
            <a:r>
              <a:rPr sz="2000" spc="-40" dirty="0">
                <a:latin typeface="Trebuchet MS"/>
                <a:cs typeface="Trebuchet MS"/>
              </a:rPr>
              <a:t> </a:t>
            </a:r>
            <a:r>
              <a:rPr sz="2000" dirty="0">
                <a:latin typeface="Trebuchet MS"/>
                <a:cs typeface="Trebuchet MS"/>
              </a:rPr>
              <a:t>into</a:t>
            </a:r>
            <a:r>
              <a:rPr sz="2000" spc="-25" dirty="0">
                <a:latin typeface="Trebuchet MS"/>
                <a:cs typeface="Trebuchet MS"/>
              </a:rPr>
              <a:t> </a:t>
            </a:r>
            <a:r>
              <a:rPr sz="2000" dirty="0">
                <a:latin typeface="Trebuchet MS"/>
                <a:cs typeface="Trebuchet MS"/>
              </a:rPr>
              <a:t>the</a:t>
            </a:r>
            <a:r>
              <a:rPr sz="2000" spc="-20" dirty="0">
                <a:latin typeface="Trebuchet MS"/>
                <a:cs typeface="Trebuchet MS"/>
              </a:rPr>
              <a:t> </a:t>
            </a:r>
            <a:r>
              <a:rPr sz="2000" dirty="0">
                <a:latin typeface="Trebuchet MS"/>
                <a:cs typeface="Trebuchet MS"/>
              </a:rPr>
              <a:t>table</a:t>
            </a:r>
            <a:r>
              <a:rPr sz="2000" spc="-15" dirty="0">
                <a:latin typeface="Trebuchet MS"/>
                <a:cs typeface="Trebuchet MS"/>
              </a:rPr>
              <a:t> </a:t>
            </a:r>
            <a:r>
              <a:rPr sz="2000" spc="10" dirty="0">
                <a:latin typeface="Trebuchet MS"/>
                <a:cs typeface="Trebuchet MS"/>
              </a:rPr>
              <a:t>“</a:t>
            </a:r>
            <a:r>
              <a:rPr sz="2000" spc="-5" dirty="0">
                <a:latin typeface="Trebuchet MS"/>
                <a:cs typeface="Trebuchet MS"/>
              </a:rPr>
              <a:t>elearning</a:t>
            </a:r>
            <a:r>
              <a:rPr sz="2000" dirty="0">
                <a:latin typeface="Trebuchet MS"/>
                <a:cs typeface="Trebuchet MS"/>
              </a:rPr>
              <a:t>lis</a:t>
            </a:r>
            <a:r>
              <a:rPr sz="2000" spc="-10" dirty="0">
                <a:latin typeface="Trebuchet MS"/>
                <a:cs typeface="Trebuchet MS"/>
              </a:rPr>
              <a:t>t</a:t>
            </a:r>
            <a:r>
              <a:rPr sz="2000" spc="5" dirty="0">
                <a:latin typeface="Trebuchet MS"/>
                <a:cs typeface="Trebuchet MS"/>
              </a:rPr>
              <a:t>s</a:t>
            </a:r>
            <a:r>
              <a:rPr sz="2000" dirty="0">
                <a:latin typeface="Trebuchet MS"/>
                <a:cs typeface="Trebuchet MS"/>
              </a:rPr>
              <a:t>” present</a:t>
            </a:r>
            <a:r>
              <a:rPr sz="2000" spc="-40" dirty="0">
                <a:latin typeface="Trebuchet MS"/>
                <a:cs typeface="Trebuchet MS"/>
              </a:rPr>
              <a:t> </a:t>
            </a:r>
            <a:r>
              <a:rPr sz="2000" dirty="0">
                <a:latin typeface="Trebuchet MS"/>
                <a:cs typeface="Trebuchet MS"/>
              </a:rPr>
              <a:t>in the</a:t>
            </a:r>
            <a:r>
              <a:rPr sz="2000" spc="-20" dirty="0">
                <a:latin typeface="Trebuchet MS"/>
                <a:cs typeface="Trebuchet MS"/>
              </a:rPr>
              <a:t> </a:t>
            </a:r>
            <a:r>
              <a:rPr sz="2000" dirty="0">
                <a:latin typeface="Trebuchet MS"/>
                <a:cs typeface="Trebuchet MS"/>
              </a:rPr>
              <a:t>“</a:t>
            </a:r>
            <a:r>
              <a:rPr sz="2000" spc="5" dirty="0">
                <a:latin typeface="Trebuchet MS"/>
                <a:cs typeface="Trebuchet MS"/>
              </a:rPr>
              <a:t>s</a:t>
            </a:r>
            <a:r>
              <a:rPr sz="2000" dirty="0">
                <a:latin typeface="Trebuchet MS"/>
                <a:cs typeface="Trebuchet MS"/>
              </a:rPr>
              <a:t>tude</a:t>
            </a:r>
            <a:r>
              <a:rPr sz="2000" spc="-10" dirty="0">
                <a:latin typeface="Trebuchet MS"/>
                <a:cs typeface="Trebuchet MS"/>
              </a:rPr>
              <a:t>n</a:t>
            </a:r>
            <a:r>
              <a:rPr sz="2000" dirty="0">
                <a:latin typeface="Trebuchet MS"/>
                <a:cs typeface="Trebuchet MS"/>
              </a:rPr>
              <a:t>ts”</a:t>
            </a:r>
            <a:r>
              <a:rPr sz="2000" spc="-45" dirty="0">
                <a:latin typeface="Trebuchet MS"/>
                <a:cs typeface="Trebuchet MS"/>
              </a:rPr>
              <a:t> </a:t>
            </a:r>
            <a:r>
              <a:rPr sz="2000" dirty="0">
                <a:latin typeface="Trebuchet MS"/>
                <a:cs typeface="Trebuchet MS"/>
              </a:rPr>
              <a:t>datab</a:t>
            </a:r>
            <a:r>
              <a:rPr sz="2000" spc="5" dirty="0">
                <a:latin typeface="Trebuchet MS"/>
                <a:cs typeface="Trebuchet MS"/>
              </a:rPr>
              <a:t>a</a:t>
            </a:r>
            <a:r>
              <a:rPr sz="2000" dirty="0">
                <a:latin typeface="Trebuchet MS"/>
                <a:cs typeface="Trebuchet MS"/>
              </a:rPr>
              <a:t>se.</a:t>
            </a:r>
            <a:endParaRPr sz="2000">
              <a:latin typeface="Trebuchet MS"/>
              <a:cs typeface="Trebuchet MS"/>
            </a:endParaRPr>
          </a:p>
        </p:txBody>
      </p:sp>
      <p:sp>
        <p:nvSpPr>
          <p:cNvPr id="4" name="object 4"/>
          <p:cNvSpPr txBox="1"/>
          <p:nvPr/>
        </p:nvSpPr>
        <p:spPr>
          <a:xfrm>
            <a:off x="500887" y="2876930"/>
            <a:ext cx="8216265" cy="621030"/>
          </a:xfrm>
          <a:prstGeom prst="rect">
            <a:avLst/>
          </a:prstGeom>
        </p:spPr>
        <p:txBody>
          <a:bodyPr vert="horz" wrap="square" lIns="0" tIns="0" rIns="0" bIns="0" rtlCol="0">
            <a:spAutoFit/>
          </a:bodyPr>
          <a:lstStyle/>
          <a:p>
            <a:pPr marL="12700">
              <a:lnSpc>
                <a:spcPct val="100000"/>
              </a:lnSpc>
            </a:pPr>
            <a:r>
              <a:rPr sz="2000" b="1" dirty="0">
                <a:latin typeface="Trebuchet MS"/>
                <a:cs typeface="Trebuchet MS"/>
              </a:rPr>
              <a:t>C</a:t>
            </a:r>
            <a:r>
              <a:rPr sz="2000" b="1" spc="-15" dirty="0">
                <a:latin typeface="Trebuchet MS"/>
                <a:cs typeface="Trebuchet MS"/>
              </a:rPr>
              <a:t>O</a:t>
            </a:r>
            <a:r>
              <a:rPr sz="2000" b="1" dirty="0">
                <a:latin typeface="Trebuchet MS"/>
                <a:cs typeface="Trebuchet MS"/>
              </a:rPr>
              <a:t>PY</a:t>
            </a:r>
            <a:r>
              <a:rPr sz="2000" b="1" spc="-35" dirty="0">
                <a:latin typeface="Trebuchet MS"/>
                <a:cs typeface="Trebuchet MS"/>
              </a:rPr>
              <a:t> </a:t>
            </a:r>
            <a:r>
              <a:rPr sz="2000" b="1" dirty="0">
                <a:latin typeface="Trebuchet MS"/>
                <a:cs typeface="Trebuchet MS"/>
              </a:rPr>
              <a:t>el</a:t>
            </a:r>
            <a:r>
              <a:rPr sz="2000" b="1" spc="-10" dirty="0">
                <a:latin typeface="Trebuchet MS"/>
                <a:cs typeface="Trebuchet MS"/>
              </a:rPr>
              <a:t>e</a:t>
            </a:r>
            <a:r>
              <a:rPr sz="2000" b="1" dirty="0">
                <a:latin typeface="Trebuchet MS"/>
                <a:cs typeface="Trebuchet MS"/>
              </a:rPr>
              <a:t>a</a:t>
            </a:r>
            <a:r>
              <a:rPr sz="2000" b="1" spc="-10" dirty="0">
                <a:latin typeface="Trebuchet MS"/>
                <a:cs typeface="Trebuchet MS"/>
              </a:rPr>
              <a:t>r</a:t>
            </a:r>
            <a:r>
              <a:rPr sz="2000" b="1" spc="-5" dirty="0">
                <a:latin typeface="Trebuchet MS"/>
                <a:cs typeface="Trebuchet MS"/>
              </a:rPr>
              <a:t>n</a:t>
            </a:r>
            <a:r>
              <a:rPr sz="2000" b="1" dirty="0">
                <a:latin typeface="Trebuchet MS"/>
                <a:cs typeface="Trebuchet MS"/>
              </a:rPr>
              <a:t>i</a:t>
            </a:r>
            <a:r>
              <a:rPr sz="2000" b="1" spc="-5" dirty="0">
                <a:latin typeface="Trebuchet MS"/>
                <a:cs typeface="Trebuchet MS"/>
              </a:rPr>
              <a:t>n</a:t>
            </a:r>
            <a:r>
              <a:rPr sz="2000" b="1" spc="-10" dirty="0">
                <a:latin typeface="Trebuchet MS"/>
                <a:cs typeface="Trebuchet MS"/>
              </a:rPr>
              <a:t>g</a:t>
            </a:r>
            <a:r>
              <a:rPr sz="2000" b="1" dirty="0">
                <a:latin typeface="Trebuchet MS"/>
                <a:cs typeface="Trebuchet MS"/>
              </a:rPr>
              <a:t>lis</a:t>
            </a:r>
            <a:r>
              <a:rPr sz="2000" b="1" spc="-20" dirty="0">
                <a:latin typeface="Trebuchet MS"/>
                <a:cs typeface="Trebuchet MS"/>
              </a:rPr>
              <a:t>t</a:t>
            </a:r>
            <a:r>
              <a:rPr sz="2000" b="1" dirty="0">
                <a:latin typeface="Trebuchet MS"/>
                <a:cs typeface="Trebuchet MS"/>
              </a:rPr>
              <a:t>s</a:t>
            </a:r>
            <a:r>
              <a:rPr sz="2000" b="1" spc="-35" dirty="0">
                <a:latin typeface="Trebuchet MS"/>
                <a:cs typeface="Trebuchet MS"/>
              </a:rPr>
              <a:t> </a:t>
            </a:r>
            <a:r>
              <a:rPr sz="2000" b="1" spc="-5" dirty="0">
                <a:latin typeface="Trebuchet MS"/>
                <a:cs typeface="Trebuchet MS"/>
              </a:rPr>
              <a:t>(id</a:t>
            </a:r>
            <a:r>
              <a:rPr sz="2000" b="1" dirty="0">
                <a:latin typeface="Trebuchet MS"/>
                <a:cs typeface="Trebuchet MS"/>
              </a:rPr>
              <a:t>, </a:t>
            </a:r>
            <a:r>
              <a:rPr sz="2000" b="1" spc="-10" dirty="0">
                <a:latin typeface="Trebuchet MS"/>
                <a:cs typeface="Trebuchet MS"/>
              </a:rPr>
              <a:t>c</a:t>
            </a:r>
            <a:r>
              <a:rPr sz="2000" b="1" dirty="0">
                <a:latin typeface="Trebuchet MS"/>
                <a:cs typeface="Trebuchet MS"/>
              </a:rPr>
              <a:t>ou</a:t>
            </a:r>
            <a:r>
              <a:rPr sz="2000" b="1" spc="-5" dirty="0">
                <a:latin typeface="Trebuchet MS"/>
                <a:cs typeface="Trebuchet MS"/>
              </a:rPr>
              <a:t>rs</a:t>
            </a:r>
            <a:r>
              <a:rPr sz="2000" b="1" spc="-10" dirty="0">
                <a:latin typeface="Trebuchet MS"/>
                <a:cs typeface="Trebuchet MS"/>
              </a:rPr>
              <a:t>e</a:t>
            </a:r>
            <a:r>
              <a:rPr sz="2000" b="1" dirty="0">
                <a:latin typeface="Trebuchet MS"/>
                <a:cs typeface="Trebuchet MS"/>
              </a:rPr>
              <a:t>_orde</a:t>
            </a:r>
            <a:r>
              <a:rPr sz="2000" b="1" spc="-235" dirty="0">
                <a:latin typeface="Trebuchet MS"/>
                <a:cs typeface="Trebuchet MS"/>
              </a:rPr>
              <a:t>r</a:t>
            </a:r>
            <a:r>
              <a:rPr sz="2000" b="1" dirty="0">
                <a:latin typeface="Trebuchet MS"/>
                <a:cs typeface="Trebuchet MS"/>
              </a:rPr>
              <a:t>,</a:t>
            </a:r>
            <a:r>
              <a:rPr sz="2000" b="1" spc="-10" dirty="0">
                <a:latin typeface="Trebuchet MS"/>
                <a:cs typeface="Trebuchet MS"/>
              </a:rPr>
              <a:t> c</a:t>
            </a:r>
            <a:r>
              <a:rPr sz="2000" b="1" dirty="0">
                <a:latin typeface="Trebuchet MS"/>
                <a:cs typeface="Trebuchet MS"/>
              </a:rPr>
              <a:t>ou</a:t>
            </a:r>
            <a:r>
              <a:rPr sz="2000" b="1" spc="-5" dirty="0">
                <a:latin typeface="Trebuchet MS"/>
                <a:cs typeface="Trebuchet MS"/>
              </a:rPr>
              <a:t>rs</a:t>
            </a:r>
            <a:r>
              <a:rPr sz="2000" b="1" spc="-10" dirty="0">
                <a:latin typeface="Trebuchet MS"/>
                <a:cs typeface="Trebuchet MS"/>
              </a:rPr>
              <a:t>e</a:t>
            </a:r>
            <a:r>
              <a:rPr sz="2000" b="1" dirty="0">
                <a:latin typeface="Trebuchet MS"/>
                <a:cs typeface="Trebuchet MS"/>
              </a:rPr>
              <a:t>_id,</a:t>
            </a:r>
            <a:r>
              <a:rPr sz="2000" b="1" spc="-10" dirty="0">
                <a:latin typeface="Trebuchet MS"/>
                <a:cs typeface="Trebuchet MS"/>
              </a:rPr>
              <a:t> c</a:t>
            </a:r>
            <a:r>
              <a:rPr sz="2000" b="1" dirty="0">
                <a:latin typeface="Trebuchet MS"/>
                <a:cs typeface="Trebuchet MS"/>
              </a:rPr>
              <a:t>ou</a:t>
            </a:r>
            <a:r>
              <a:rPr sz="2000" b="1" spc="-5" dirty="0">
                <a:latin typeface="Trebuchet MS"/>
                <a:cs typeface="Trebuchet MS"/>
              </a:rPr>
              <a:t>rs</a:t>
            </a:r>
            <a:r>
              <a:rPr sz="2000" b="1" spc="-10" dirty="0">
                <a:latin typeface="Trebuchet MS"/>
                <a:cs typeface="Trebuchet MS"/>
              </a:rPr>
              <a:t>e</a:t>
            </a:r>
            <a:r>
              <a:rPr sz="2000" b="1" dirty="0">
                <a:latin typeface="Trebuchet MS"/>
                <a:cs typeface="Trebuchet MS"/>
              </a:rPr>
              <a:t>ow</a:t>
            </a:r>
            <a:r>
              <a:rPr sz="2000" b="1" spc="5" dirty="0">
                <a:latin typeface="Trebuchet MS"/>
                <a:cs typeface="Trebuchet MS"/>
              </a:rPr>
              <a:t>n</a:t>
            </a:r>
            <a:r>
              <a:rPr sz="2000" b="1" dirty="0">
                <a:latin typeface="Trebuchet MS"/>
                <a:cs typeface="Trebuchet MS"/>
              </a:rPr>
              <a:t>e</a:t>
            </a:r>
            <a:r>
              <a:rPr sz="2000" b="1" spc="-229" dirty="0">
                <a:latin typeface="Trebuchet MS"/>
                <a:cs typeface="Trebuchet MS"/>
              </a:rPr>
              <a:t>r</a:t>
            </a:r>
            <a:r>
              <a:rPr sz="2000" b="1" dirty="0">
                <a:latin typeface="Trebuchet MS"/>
                <a:cs typeface="Trebuchet MS"/>
              </a:rPr>
              <a:t>,</a:t>
            </a:r>
            <a:r>
              <a:rPr sz="2000" b="1" spc="-45" dirty="0">
                <a:latin typeface="Trebuchet MS"/>
                <a:cs typeface="Trebuchet MS"/>
              </a:rPr>
              <a:t> </a:t>
            </a:r>
            <a:r>
              <a:rPr sz="2000" b="1" spc="-5" dirty="0">
                <a:latin typeface="Trebuchet MS"/>
                <a:cs typeface="Trebuchet MS"/>
              </a:rPr>
              <a:t>tit</a:t>
            </a:r>
            <a:r>
              <a:rPr sz="2000" b="1" spc="-10" dirty="0">
                <a:latin typeface="Trebuchet MS"/>
                <a:cs typeface="Trebuchet MS"/>
              </a:rPr>
              <a:t>l</a:t>
            </a:r>
            <a:r>
              <a:rPr sz="2000" b="1" dirty="0">
                <a:latin typeface="Trebuchet MS"/>
                <a:cs typeface="Trebuchet MS"/>
              </a:rPr>
              <a:t>e)</a:t>
            </a:r>
            <a:endParaRPr sz="2000">
              <a:latin typeface="Trebuchet MS"/>
              <a:cs typeface="Trebuchet MS"/>
            </a:endParaRPr>
          </a:p>
          <a:p>
            <a:pPr marL="12700">
              <a:lnSpc>
                <a:spcPct val="100000"/>
              </a:lnSpc>
            </a:pPr>
            <a:r>
              <a:rPr sz="2000" b="1" spc="-5" dirty="0">
                <a:latin typeface="Trebuchet MS"/>
                <a:cs typeface="Trebuchet MS"/>
              </a:rPr>
              <a:t>FR</a:t>
            </a:r>
            <a:r>
              <a:rPr sz="2000" b="1" spc="-10" dirty="0">
                <a:latin typeface="Trebuchet MS"/>
                <a:cs typeface="Trebuchet MS"/>
              </a:rPr>
              <a:t>O</a:t>
            </a:r>
            <a:r>
              <a:rPr sz="2000" b="1" dirty="0">
                <a:latin typeface="Trebuchet MS"/>
                <a:cs typeface="Trebuchet MS"/>
              </a:rPr>
              <a:t>M </a:t>
            </a:r>
            <a:r>
              <a:rPr sz="2000" b="1" spc="-5" dirty="0">
                <a:latin typeface="Trebuchet MS"/>
                <a:cs typeface="Trebuchet MS"/>
              </a:rPr>
              <a:t>'d:\</a:t>
            </a:r>
            <a:r>
              <a:rPr sz="2000" b="1" dirty="0">
                <a:latin typeface="Trebuchet MS"/>
                <a:cs typeface="Trebuchet MS"/>
              </a:rPr>
              <a:t>elea</a:t>
            </a:r>
            <a:r>
              <a:rPr sz="2000" b="1" spc="-10" dirty="0">
                <a:latin typeface="Trebuchet MS"/>
                <a:cs typeface="Trebuchet MS"/>
              </a:rPr>
              <a:t>r</a:t>
            </a:r>
            <a:r>
              <a:rPr sz="2000" b="1" spc="-5" dirty="0">
                <a:latin typeface="Trebuchet MS"/>
                <a:cs typeface="Trebuchet MS"/>
              </a:rPr>
              <a:t>n</a:t>
            </a:r>
            <a:r>
              <a:rPr sz="2000" b="1" spc="5" dirty="0">
                <a:latin typeface="Trebuchet MS"/>
                <a:cs typeface="Trebuchet MS"/>
              </a:rPr>
              <a:t>i</a:t>
            </a:r>
            <a:r>
              <a:rPr sz="2000" b="1" spc="-5" dirty="0">
                <a:latin typeface="Trebuchet MS"/>
                <a:cs typeface="Trebuchet MS"/>
              </a:rPr>
              <a:t>n</a:t>
            </a:r>
            <a:r>
              <a:rPr sz="2000" b="1" spc="5" dirty="0">
                <a:latin typeface="Trebuchet MS"/>
                <a:cs typeface="Trebuchet MS"/>
              </a:rPr>
              <a:t>g</a:t>
            </a:r>
            <a:r>
              <a:rPr sz="2000" b="1" dirty="0">
                <a:latin typeface="Trebuchet MS"/>
                <a:cs typeface="Trebuchet MS"/>
              </a:rPr>
              <a:t>list</a:t>
            </a:r>
            <a:r>
              <a:rPr sz="2000" b="1" spc="-15" dirty="0">
                <a:latin typeface="Trebuchet MS"/>
                <a:cs typeface="Trebuchet MS"/>
              </a:rPr>
              <a:t>s</a:t>
            </a:r>
            <a:r>
              <a:rPr sz="2000" b="1" spc="-5" dirty="0">
                <a:latin typeface="Trebuchet MS"/>
                <a:cs typeface="Trebuchet MS"/>
              </a:rPr>
              <a:t>.</a:t>
            </a:r>
            <a:r>
              <a:rPr sz="2000" b="1" spc="-10" dirty="0">
                <a:latin typeface="Trebuchet MS"/>
                <a:cs typeface="Trebuchet MS"/>
              </a:rPr>
              <a:t>c</a:t>
            </a:r>
            <a:r>
              <a:rPr sz="2000" b="1" dirty="0">
                <a:latin typeface="Trebuchet MS"/>
                <a:cs typeface="Trebuchet MS"/>
              </a:rPr>
              <a:t>sv';</a:t>
            </a:r>
            <a:endParaRPr sz="2000">
              <a:latin typeface="Trebuchet MS"/>
              <a:cs typeface="Trebuchet M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p:nvPr/>
        </p:nvSpPr>
        <p:spPr>
          <a:xfrm>
            <a:off x="235132" y="216766"/>
            <a:ext cx="10907350" cy="923289"/>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54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n-ea"/>
                <a:cs typeface="+mn-cs"/>
                <a:sym typeface="Proxima Nova Semibold"/>
              </a:rPr>
              <a:t>Getting Initial Hands-on Experience</a:t>
            </a:r>
            <a:endParaRPr kumimoji="0" sz="54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n-ea"/>
              <a:cs typeface="+mn-cs"/>
              <a:sym typeface="Calibri"/>
            </a:endParaRPr>
          </a:p>
        </p:txBody>
      </p:sp>
      <p:sp>
        <p:nvSpPr>
          <p:cNvPr id="216" name="Google Shape;216;p36"/>
          <p:cNvSpPr txBox="1"/>
          <p:nvPr/>
        </p:nvSpPr>
        <p:spPr>
          <a:xfrm>
            <a:off x="235132" y="1659209"/>
            <a:ext cx="11804469" cy="369332"/>
          </a:xfrm>
          <a:prstGeom prst="rect">
            <a:avLst/>
          </a:prstGeom>
          <a:noFill/>
          <a:ln>
            <a:noFill/>
          </a:ln>
        </p:spPr>
        <p:txBody>
          <a:bodyPr spcFirstLastPara="1" wrap="square" lIns="91425" tIns="45700" rIns="91425" bIns="45700" anchor="t" anchorCtr="0">
            <a:spAutoFit/>
          </a:bodyPr>
          <a:lstStyle/>
          <a:p>
            <a:pPr marL="285750" marR="0" lvl="0" indent="-285750" algn="l" defTabSz="457200" rtl="0" eaLnBrk="1" fontAlgn="auto" latinLnBrk="0" hangingPunct="1">
              <a:lnSpc>
                <a:spcPct val="100000"/>
              </a:lnSpc>
              <a:spcBef>
                <a:spcPts val="0"/>
              </a:spcBef>
              <a:spcAft>
                <a:spcPts val="0"/>
              </a:spcAft>
              <a:buClr>
                <a:prstClr val="black"/>
              </a:buClr>
              <a:buSzPts val="1800"/>
              <a:buFont typeface="Arial"/>
              <a:buChar char="•"/>
              <a:tabLst/>
              <a:defRPr/>
            </a:pPr>
            <a:r>
              <a:rPr kumimoji="0" lang="en-IN" sz="1800" b="0" i="0" u="none" strike="noStrike" kern="1200" cap="none" spc="0" normalizeH="0" baseline="0" noProof="0" dirty="0">
                <a:ln>
                  <a:noFill/>
                </a:ln>
                <a:solidFill>
                  <a:prstClr val="black"/>
                </a:solidFill>
                <a:effectLst/>
                <a:uLnTx/>
                <a:uFillTx/>
                <a:latin typeface="EB Garamond"/>
                <a:ea typeface="EB Garamond"/>
                <a:cs typeface="EB Garamond"/>
                <a:sym typeface="EB Garamond"/>
              </a:rPr>
              <a:t>Create account : Datastax.com</a:t>
            </a: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492108B7-33C7-A2DE-341A-FBFC37705E0A}"/>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3" name="Picture 2">
            <a:extLst>
              <a:ext uri="{FF2B5EF4-FFF2-40B4-BE49-F238E27FC236}">
                <a16:creationId xmlns:a16="http://schemas.microsoft.com/office/drawing/2014/main" id="{73A9AD12-4020-3BAB-A61A-47114D2C12C2}"/>
              </a:ext>
            </a:extLst>
          </p:cNvPr>
          <p:cNvPicPr>
            <a:picLocks noChangeAspect="1"/>
          </p:cNvPicPr>
          <p:nvPr/>
        </p:nvPicPr>
        <p:blipFill>
          <a:blip r:embed="rId4"/>
          <a:stretch>
            <a:fillRect/>
          </a:stretch>
        </p:blipFill>
        <p:spPr>
          <a:xfrm>
            <a:off x="1282046" y="2275240"/>
            <a:ext cx="8978040" cy="4362669"/>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D154-81A8-865B-EF5A-4DF234757D74}"/>
              </a:ext>
            </a:extLst>
          </p:cNvPr>
          <p:cNvSpPr>
            <a:spLocks noGrp="1"/>
          </p:cNvSpPr>
          <p:nvPr>
            <p:ph type="title"/>
          </p:nvPr>
        </p:nvSpPr>
        <p:spPr/>
        <p:txBody>
          <a:bodyPr/>
          <a:lstStyle/>
          <a:p>
            <a:r>
              <a:rPr lang="en-US" dirty="0"/>
              <a:t>Create a database</a:t>
            </a:r>
            <a:endParaRPr lang="en-IN" dirty="0"/>
          </a:p>
        </p:txBody>
      </p:sp>
      <p:sp>
        <p:nvSpPr>
          <p:cNvPr id="3" name="Content Placeholder 2">
            <a:extLst>
              <a:ext uri="{FF2B5EF4-FFF2-40B4-BE49-F238E27FC236}">
                <a16:creationId xmlns:a16="http://schemas.microsoft.com/office/drawing/2014/main" id="{FBBB7E7F-C706-C6F4-09E6-15D612A80C03}"/>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9DCAADB7-C84C-24F4-DBA7-E9F6ABC4E285}"/>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a:extLst>
              <a:ext uri="{FF2B5EF4-FFF2-40B4-BE49-F238E27FC236}">
                <a16:creationId xmlns:a16="http://schemas.microsoft.com/office/drawing/2014/main" id="{EF99AB73-4213-FB8B-E0D3-4F49AA592A61}"/>
              </a:ext>
            </a:extLst>
          </p:cNvPr>
          <p:cNvPicPr>
            <a:picLocks noChangeAspect="1"/>
          </p:cNvPicPr>
          <p:nvPr/>
        </p:nvPicPr>
        <p:blipFill>
          <a:blip r:embed="rId2"/>
          <a:stretch>
            <a:fillRect/>
          </a:stretch>
        </p:blipFill>
        <p:spPr>
          <a:xfrm>
            <a:off x="2793730" y="1607709"/>
            <a:ext cx="6831037" cy="5078189"/>
          </a:xfrm>
          <a:prstGeom prst="rect">
            <a:avLst/>
          </a:prstGeom>
        </p:spPr>
      </p:pic>
    </p:spTree>
    <p:extLst>
      <p:ext uri="{BB962C8B-B14F-4D97-AF65-F5344CB8AC3E}">
        <p14:creationId xmlns:p14="http://schemas.microsoft.com/office/powerpoint/2010/main" val="36919443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E282-EE0F-D488-6016-AEDA4F02A315}"/>
              </a:ext>
            </a:extLst>
          </p:cNvPr>
          <p:cNvSpPr>
            <a:spLocks noGrp="1"/>
          </p:cNvSpPr>
          <p:nvPr>
            <p:ph type="title"/>
          </p:nvPr>
        </p:nvSpPr>
        <p:spPr/>
        <p:txBody>
          <a:bodyPr/>
          <a:lstStyle/>
          <a:p>
            <a:r>
              <a:rPr lang="en-US" dirty="0"/>
              <a:t>dashboard</a:t>
            </a:r>
            <a:endParaRPr lang="en-IN" dirty="0"/>
          </a:p>
        </p:txBody>
      </p:sp>
      <p:sp>
        <p:nvSpPr>
          <p:cNvPr id="3" name="Content Placeholder 2">
            <a:extLst>
              <a:ext uri="{FF2B5EF4-FFF2-40B4-BE49-F238E27FC236}">
                <a16:creationId xmlns:a16="http://schemas.microsoft.com/office/drawing/2014/main" id="{7D18D620-293C-DEA9-6151-B0868A3AB39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263F9B6E-DA84-6B0C-2354-EFF2A70036F0}"/>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a:extLst>
              <a:ext uri="{FF2B5EF4-FFF2-40B4-BE49-F238E27FC236}">
                <a16:creationId xmlns:a16="http://schemas.microsoft.com/office/drawing/2014/main" id="{16877BEC-A29E-62C7-0C78-AD59B1327E6B}"/>
              </a:ext>
            </a:extLst>
          </p:cNvPr>
          <p:cNvPicPr>
            <a:picLocks noChangeAspect="1"/>
          </p:cNvPicPr>
          <p:nvPr/>
        </p:nvPicPr>
        <p:blipFill>
          <a:blip r:embed="rId2"/>
          <a:stretch>
            <a:fillRect/>
          </a:stretch>
        </p:blipFill>
        <p:spPr>
          <a:xfrm>
            <a:off x="1656712" y="1877593"/>
            <a:ext cx="8590224" cy="4734351"/>
          </a:xfrm>
          <a:prstGeom prst="rect">
            <a:avLst/>
          </a:prstGeom>
        </p:spPr>
      </p:pic>
      <p:sp>
        <p:nvSpPr>
          <p:cNvPr id="9" name="Oval 8">
            <a:extLst>
              <a:ext uri="{FF2B5EF4-FFF2-40B4-BE49-F238E27FC236}">
                <a16:creationId xmlns:a16="http://schemas.microsoft.com/office/drawing/2014/main" id="{D46A0E0C-A8E3-40F1-C8AE-79584EE8DDDC}"/>
              </a:ext>
            </a:extLst>
          </p:cNvPr>
          <p:cNvSpPr/>
          <p:nvPr/>
        </p:nvSpPr>
        <p:spPr>
          <a:xfrm>
            <a:off x="1743356" y="2468919"/>
            <a:ext cx="678730" cy="329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744524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7930-DDCB-9876-FA8B-3C4FFDECC1FA}"/>
              </a:ext>
            </a:extLst>
          </p:cNvPr>
          <p:cNvSpPr>
            <a:spLocks noGrp="1"/>
          </p:cNvSpPr>
          <p:nvPr>
            <p:ph type="title"/>
          </p:nvPr>
        </p:nvSpPr>
        <p:spPr/>
        <p:txBody>
          <a:bodyPr/>
          <a:lstStyle/>
          <a:p>
            <a:r>
              <a:rPr lang="en-US" dirty="0"/>
              <a:t>Connect tab</a:t>
            </a:r>
            <a:endParaRPr lang="en-IN" dirty="0"/>
          </a:p>
        </p:txBody>
      </p:sp>
      <p:sp>
        <p:nvSpPr>
          <p:cNvPr id="3" name="Content Placeholder 2">
            <a:extLst>
              <a:ext uri="{FF2B5EF4-FFF2-40B4-BE49-F238E27FC236}">
                <a16:creationId xmlns:a16="http://schemas.microsoft.com/office/drawing/2014/main" id="{9DBE73FA-EF9C-8C77-468E-F1B18A4A5683}"/>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209545EB-8409-E2C9-0AE0-6565EEAC126E}"/>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a:extLst>
              <a:ext uri="{FF2B5EF4-FFF2-40B4-BE49-F238E27FC236}">
                <a16:creationId xmlns:a16="http://schemas.microsoft.com/office/drawing/2014/main" id="{DD7A6274-D394-B968-A04E-E5B6DC525ED4}"/>
              </a:ext>
            </a:extLst>
          </p:cNvPr>
          <p:cNvPicPr>
            <a:picLocks noChangeAspect="1"/>
          </p:cNvPicPr>
          <p:nvPr/>
        </p:nvPicPr>
        <p:blipFill>
          <a:blip r:embed="rId2"/>
          <a:stretch>
            <a:fillRect/>
          </a:stretch>
        </p:blipFill>
        <p:spPr>
          <a:xfrm>
            <a:off x="1063751" y="1902231"/>
            <a:ext cx="9296205" cy="4815881"/>
          </a:xfrm>
          <a:prstGeom prst="rect">
            <a:avLst/>
          </a:prstGeom>
        </p:spPr>
      </p:pic>
    </p:spTree>
    <p:extLst>
      <p:ext uri="{BB962C8B-B14F-4D97-AF65-F5344CB8AC3E}">
        <p14:creationId xmlns:p14="http://schemas.microsoft.com/office/powerpoint/2010/main" val="528716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DC7D5-E3F8-4D01-1EE2-ABC481BEAD39}"/>
              </a:ext>
            </a:extLst>
          </p:cNvPr>
          <p:cNvSpPr>
            <a:spLocks noGrp="1"/>
          </p:cNvSpPr>
          <p:nvPr>
            <p:ph type="title"/>
          </p:nvPr>
        </p:nvSpPr>
        <p:spPr/>
        <p:txBody>
          <a:bodyPr/>
          <a:lstStyle/>
          <a:p>
            <a:r>
              <a:rPr lang="en-US" dirty="0"/>
              <a:t>CQL console</a:t>
            </a:r>
            <a:endParaRPr lang="en-IN" dirty="0"/>
          </a:p>
        </p:txBody>
      </p:sp>
      <p:sp>
        <p:nvSpPr>
          <p:cNvPr id="3" name="Content Placeholder 2">
            <a:extLst>
              <a:ext uri="{FF2B5EF4-FFF2-40B4-BE49-F238E27FC236}">
                <a16:creationId xmlns:a16="http://schemas.microsoft.com/office/drawing/2014/main" id="{F4A3686B-604F-2E4B-8741-1AED890186AD}"/>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E6A8CC11-141A-094E-CBFD-7A55AC98E625}"/>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a:extLst>
              <a:ext uri="{FF2B5EF4-FFF2-40B4-BE49-F238E27FC236}">
                <a16:creationId xmlns:a16="http://schemas.microsoft.com/office/drawing/2014/main" id="{5E9AF539-7DEC-FFCA-7054-3D997DE51B7D}"/>
              </a:ext>
            </a:extLst>
          </p:cNvPr>
          <p:cNvPicPr>
            <a:picLocks noChangeAspect="1"/>
          </p:cNvPicPr>
          <p:nvPr/>
        </p:nvPicPr>
        <p:blipFill>
          <a:blip r:embed="rId2"/>
          <a:stretch>
            <a:fillRect/>
          </a:stretch>
        </p:blipFill>
        <p:spPr>
          <a:xfrm>
            <a:off x="1063753" y="2025242"/>
            <a:ext cx="9101652" cy="4744325"/>
          </a:xfrm>
          <a:prstGeom prst="rect">
            <a:avLst/>
          </a:prstGeom>
        </p:spPr>
      </p:pic>
    </p:spTree>
    <p:extLst>
      <p:ext uri="{BB962C8B-B14F-4D97-AF65-F5344CB8AC3E}">
        <p14:creationId xmlns:p14="http://schemas.microsoft.com/office/powerpoint/2010/main" val="34409201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DD3D-3988-D91F-3963-63E508E55A15}"/>
              </a:ext>
            </a:extLst>
          </p:cNvPr>
          <p:cNvSpPr>
            <a:spLocks noGrp="1"/>
          </p:cNvSpPr>
          <p:nvPr>
            <p:ph type="title"/>
          </p:nvPr>
        </p:nvSpPr>
        <p:spPr/>
        <p:txBody>
          <a:bodyPr/>
          <a:lstStyle/>
          <a:p>
            <a:r>
              <a:rPr lang="en-US" dirty="0" err="1"/>
              <a:t>Cql</a:t>
            </a:r>
            <a:r>
              <a:rPr lang="en-US" dirty="0"/>
              <a:t> data definition commands</a:t>
            </a:r>
            <a:endParaRPr lang="en-IN" dirty="0"/>
          </a:p>
        </p:txBody>
      </p:sp>
      <p:sp>
        <p:nvSpPr>
          <p:cNvPr id="3" name="Content Placeholder 2">
            <a:extLst>
              <a:ext uri="{FF2B5EF4-FFF2-40B4-BE49-F238E27FC236}">
                <a16:creationId xmlns:a16="http://schemas.microsoft.com/office/drawing/2014/main" id="{8D6476B0-F91E-885F-E3B1-B9A405AB7E40}"/>
              </a:ext>
            </a:extLst>
          </p:cNvPr>
          <p:cNvSpPr>
            <a:spLocks noGrp="1"/>
          </p:cNvSpPr>
          <p:nvPr>
            <p:ph type="body" idx="1"/>
          </p:nvPr>
        </p:nvSpPr>
        <p:spPr/>
        <p:txBody>
          <a:bodyPr>
            <a:normAutofit/>
          </a:bodyPr>
          <a:lstStyle/>
          <a:p>
            <a:pPr marL="342900" lvl="0" indent="-342900" algn="just">
              <a:lnSpc>
                <a:spcPct val="120000"/>
              </a:lnSpc>
              <a:spcBef>
                <a:spcPts val="0"/>
              </a:spcBef>
              <a:buSzPts val="1000"/>
              <a:buFont typeface="Symbol" panose="05050102010706020507" pitchFamily="18" charset="2"/>
              <a:buChar char=""/>
              <a:tabLst>
                <a:tab pos="457200" algn="l"/>
              </a:tabLst>
            </a:pPr>
            <a:r>
              <a:rPr lang="en-IN" sz="1800" b="1" dirty="0">
                <a:solidFill>
                  <a:srgbClr val="000000"/>
                </a:solidFill>
                <a:effectLst/>
                <a:latin typeface="Nunito" pitchFamily="2" charset="0"/>
                <a:ea typeface="Times New Roman" panose="02020603050405020304" pitchFamily="18" charset="0"/>
                <a:cs typeface="Times New Roman" panose="02020603050405020304" pitchFamily="18" charset="0"/>
              </a:rPr>
              <a:t>CREATE KEYSPACE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a:t>
            </a:r>
            <a:r>
              <a:rPr lang="en-IN"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Creates a </a:t>
            </a:r>
            <a:r>
              <a:rPr lang="en-IN" sz="1800" dirty="0" err="1">
                <a:solidFill>
                  <a:srgbClr val="000000"/>
                </a:solidFill>
                <a:effectLst/>
                <a:latin typeface="Nunito" pitchFamily="2" charset="0"/>
                <a:ea typeface="Times New Roman" panose="02020603050405020304" pitchFamily="18" charset="0"/>
                <a:cs typeface="Times New Roman" panose="02020603050405020304" pitchFamily="18" charset="0"/>
              </a:rPr>
              <a:t>KeySpace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in Cassandra.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en-IN" sz="1800" b="1" dirty="0">
                <a:solidFill>
                  <a:srgbClr val="000000"/>
                </a:solidFill>
                <a:effectLst/>
                <a:latin typeface="Nunito" pitchFamily="2" charset="0"/>
                <a:ea typeface="Times New Roman" panose="02020603050405020304" pitchFamily="18" charset="0"/>
                <a:cs typeface="Times New Roman" panose="02020603050405020304" pitchFamily="18" charset="0"/>
              </a:rPr>
              <a:t>USE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a:t>
            </a:r>
            <a:r>
              <a:rPr lang="en-IN"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Connects to a created </a:t>
            </a:r>
            <a:r>
              <a:rPr lang="en-IN" sz="1800" dirty="0" err="1">
                <a:solidFill>
                  <a:srgbClr val="000000"/>
                </a:solidFill>
                <a:effectLst/>
                <a:latin typeface="Nunito" pitchFamily="2" charset="0"/>
                <a:ea typeface="Times New Roman" panose="02020603050405020304" pitchFamily="18" charset="0"/>
                <a:cs typeface="Times New Roman" panose="02020603050405020304" pitchFamily="18" charset="0"/>
              </a:rPr>
              <a:t>KeySpace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en-IN" sz="1800" b="1" dirty="0">
                <a:solidFill>
                  <a:srgbClr val="000000"/>
                </a:solidFill>
                <a:effectLst/>
                <a:latin typeface="Nunito" pitchFamily="2" charset="0"/>
                <a:ea typeface="Times New Roman" panose="02020603050405020304" pitchFamily="18" charset="0"/>
                <a:cs typeface="Times New Roman" panose="02020603050405020304" pitchFamily="18" charset="0"/>
              </a:rPr>
              <a:t>ALTER KEYSPACE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a:t>
            </a:r>
            <a:r>
              <a:rPr lang="en-IN"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Changes the properties of a </a:t>
            </a:r>
            <a:r>
              <a:rPr lang="en-IN" sz="1800" dirty="0" err="1">
                <a:solidFill>
                  <a:srgbClr val="000000"/>
                </a:solidFill>
                <a:effectLst/>
                <a:latin typeface="Nunito" pitchFamily="2" charset="0"/>
                <a:ea typeface="Times New Roman" panose="02020603050405020304" pitchFamily="18" charset="0"/>
                <a:cs typeface="Times New Roman" panose="02020603050405020304" pitchFamily="18" charset="0"/>
              </a:rPr>
              <a:t>KeySpace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en-IN" sz="1800" b="1" dirty="0">
                <a:solidFill>
                  <a:srgbClr val="000000"/>
                </a:solidFill>
                <a:effectLst/>
                <a:latin typeface="Nunito" pitchFamily="2" charset="0"/>
                <a:ea typeface="Times New Roman" panose="02020603050405020304" pitchFamily="18" charset="0"/>
                <a:cs typeface="Times New Roman" panose="02020603050405020304" pitchFamily="18" charset="0"/>
              </a:rPr>
              <a:t>DROP KEYSPACE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a:t>
            </a:r>
            <a:r>
              <a:rPr lang="en-IN"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Removes a </a:t>
            </a:r>
            <a:r>
              <a:rPr lang="en-IN" sz="1800" dirty="0" err="1">
                <a:solidFill>
                  <a:srgbClr val="000000"/>
                </a:solidFill>
                <a:effectLst/>
                <a:latin typeface="Nunito" pitchFamily="2" charset="0"/>
                <a:ea typeface="Times New Roman" panose="02020603050405020304" pitchFamily="18" charset="0"/>
                <a:cs typeface="Times New Roman" panose="02020603050405020304" pitchFamily="18" charset="0"/>
              </a:rPr>
              <a:t>KeySpace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en-IN" sz="1800" b="1" dirty="0">
                <a:solidFill>
                  <a:srgbClr val="000000"/>
                </a:solidFill>
                <a:effectLst/>
                <a:latin typeface="Nunito" pitchFamily="2" charset="0"/>
                <a:ea typeface="Times New Roman" panose="02020603050405020304" pitchFamily="18" charset="0"/>
                <a:cs typeface="Times New Roman" panose="02020603050405020304" pitchFamily="18" charset="0"/>
              </a:rPr>
              <a:t>CREATE TABLE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a:t>
            </a:r>
            <a:r>
              <a:rPr lang="en-IN"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Creates a table in a </a:t>
            </a:r>
            <a:r>
              <a:rPr lang="en-IN" sz="1800" dirty="0" err="1">
                <a:solidFill>
                  <a:srgbClr val="000000"/>
                </a:solidFill>
                <a:effectLst/>
                <a:latin typeface="Nunito" pitchFamily="2" charset="0"/>
                <a:ea typeface="Times New Roman" panose="02020603050405020304" pitchFamily="18" charset="0"/>
                <a:cs typeface="Times New Roman" panose="02020603050405020304" pitchFamily="18" charset="0"/>
              </a:rPr>
              <a:t>KeySpace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en-IN" sz="1800" b="1" dirty="0">
                <a:solidFill>
                  <a:srgbClr val="000000"/>
                </a:solidFill>
                <a:effectLst/>
                <a:latin typeface="Nunito" pitchFamily="2" charset="0"/>
                <a:ea typeface="Times New Roman" panose="02020603050405020304" pitchFamily="18" charset="0"/>
                <a:cs typeface="Times New Roman" panose="02020603050405020304" pitchFamily="18" charset="0"/>
              </a:rPr>
              <a:t>ALTER TABLE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a:t>
            </a:r>
            <a:r>
              <a:rPr lang="en-IN"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Modifies the column properties of a table.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en-IN" sz="1800" b="1" dirty="0">
                <a:solidFill>
                  <a:srgbClr val="000000"/>
                </a:solidFill>
                <a:effectLst/>
                <a:latin typeface="Nunito" pitchFamily="2" charset="0"/>
                <a:ea typeface="Times New Roman" panose="02020603050405020304" pitchFamily="18" charset="0"/>
                <a:cs typeface="Times New Roman" panose="02020603050405020304" pitchFamily="18" charset="0"/>
              </a:rPr>
              <a:t>DROP TABLE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a:t>
            </a:r>
            <a:r>
              <a:rPr lang="en-IN"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Removes a table.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en-IN" sz="1800" b="1" dirty="0">
                <a:solidFill>
                  <a:srgbClr val="000000"/>
                </a:solidFill>
                <a:effectLst/>
                <a:latin typeface="Nunito" pitchFamily="2" charset="0"/>
                <a:ea typeface="Times New Roman" panose="02020603050405020304" pitchFamily="18" charset="0"/>
                <a:cs typeface="Times New Roman" panose="02020603050405020304" pitchFamily="18" charset="0"/>
              </a:rPr>
              <a:t>TRUNCATE</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a:t>
            </a:r>
            <a:r>
              <a:rPr lang="en-IN"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Removes all the data from a table.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en-IN" sz="1800" b="1" dirty="0">
                <a:solidFill>
                  <a:srgbClr val="000000"/>
                </a:solidFill>
                <a:effectLst/>
                <a:latin typeface="Nunito" pitchFamily="2" charset="0"/>
                <a:ea typeface="Times New Roman" panose="02020603050405020304" pitchFamily="18" charset="0"/>
                <a:cs typeface="Times New Roman" panose="02020603050405020304" pitchFamily="18" charset="0"/>
              </a:rPr>
              <a:t>CREATE INDEX</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a:t>
            </a:r>
            <a:r>
              <a:rPr lang="en-IN"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Defines a new index on a single column of a table.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en-IN" sz="1800" b="1" dirty="0">
                <a:solidFill>
                  <a:srgbClr val="000000"/>
                </a:solidFill>
                <a:effectLst/>
                <a:latin typeface="Nunito" pitchFamily="2" charset="0"/>
                <a:ea typeface="Times New Roman" panose="02020603050405020304" pitchFamily="18" charset="0"/>
                <a:cs typeface="Times New Roman" panose="02020603050405020304" pitchFamily="18" charset="0"/>
              </a:rPr>
              <a:t>DROP INDEX</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a:t>
            </a:r>
            <a:r>
              <a:rPr lang="en-IN"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IN" sz="1800" dirty="0">
                <a:solidFill>
                  <a:srgbClr val="000000"/>
                </a:solidFill>
                <a:effectLst/>
                <a:latin typeface="Nunito" pitchFamily="2" charset="0"/>
                <a:ea typeface="Times New Roman" panose="02020603050405020304" pitchFamily="18" charset="0"/>
                <a:cs typeface="Times New Roman" panose="02020603050405020304" pitchFamily="18" charset="0"/>
              </a:rPr>
              <a:t> Deletes a named index.</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296506B9-81AB-18C3-C8C4-8BF68F9B6D80}"/>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17505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80613" y="3101594"/>
            <a:ext cx="3091180" cy="375920"/>
          </a:xfrm>
          <a:prstGeom prst="rect">
            <a:avLst/>
          </a:prstGeom>
        </p:spPr>
        <p:txBody>
          <a:bodyPr vert="horz" wrap="square" lIns="0" tIns="0" rIns="0" bIns="0" rtlCol="0">
            <a:spAutoFit/>
          </a:bodyPr>
          <a:lstStyle/>
          <a:p>
            <a:pPr marL="12700">
              <a:lnSpc>
                <a:spcPct val="100000"/>
              </a:lnSpc>
            </a:pPr>
            <a:r>
              <a:rPr spc="-120" dirty="0"/>
              <a:t>P</a:t>
            </a:r>
            <a:r>
              <a:rPr spc="-5" dirty="0"/>
              <a:t>eer </a:t>
            </a:r>
            <a:r>
              <a:rPr spc="-15" dirty="0"/>
              <a:t>t</a:t>
            </a:r>
            <a:r>
              <a:rPr spc="-5" dirty="0"/>
              <a:t>o</a:t>
            </a:r>
            <a:r>
              <a:rPr spc="5" dirty="0"/>
              <a:t> </a:t>
            </a:r>
            <a:r>
              <a:rPr spc="-120" dirty="0"/>
              <a:t>P</a:t>
            </a:r>
            <a:r>
              <a:rPr spc="-5" dirty="0"/>
              <a:t>eer Network</a:t>
            </a: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F95E-35D2-1325-6E4A-4E05D08987E5}"/>
              </a:ext>
            </a:extLst>
          </p:cNvPr>
          <p:cNvSpPr>
            <a:spLocks noGrp="1"/>
          </p:cNvSpPr>
          <p:nvPr>
            <p:ph type="title"/>
          </p:nvPr>
        </p:nvSpPr>
        <p:spPr/>
        <p:txBody>
          <a:bodyPr/>
          <a:lstStyle/>
          <a:p>
            <a:r>
              <a:rPr lang="en-IN" dirty="0"/>
              <a:t>CQL Data Manipulation Commands</a:t>
            </a:r>
          </a:p>
        </p:txBody>
      </p:sp>
      <p:sp>
        <p:nvSpPr>
          <p:cNvPr id="3" name="Content Placeholder 2">
            <a:extLst>
              <a:ext uri="{FF2B5EF4-FFF2-40B4-BE49-F238E27FC236}">
                <a16:creationId xmlns:a16="http://schemas.microsoft.com/office/drawing/2014/main" id="{0C1ACFD0-EA5A-6290-BDAD-285FC35E6C35}"/>
              </a:ext>
            </a:extLst>
          </p:cNvPr>
          <p:cNvSpPr>
            <a:spLocks noGrp="1"/>
          </p:cNvSpPr>
          <p:nvPr>
            <p:ph type="body" idx="1"/>
          </p:nvPr>
        </p:nvSpPr>
        <p:spPr/>
        <p:txBody>
          <a:bodyPr>
            <a:normAutofit/>
          </a:bodyPr>
          <a:lstStyle/>
          <a:p>
            <a:pPr marL="342900" lvl="0" indent="-342900" algn="just">
              <a:buSzPts val="1000"/>
              <a:buFont typeface="Symbol" panose="05050102010706020507" pitchFamily="18" charset="2"/>
              <a:buChar char=""/>
              <a:tabLst>
                <a:tab pos="457200" algn="l"/>
              </a:tabLst>
            </a:pPr>
            <a:r>
              <a:rPr lang="en-IN" sz="2400" b="1" dirty="0">
                <a:solidFill>
                  <a:srgbClr val="000000"/>
                </a:solidFill>
                <a:effectLst/>
                <a:latin typeface="Nunito" pitchFamily="2" charset="0"/>
                <a:ea typeface="Times New Roman" panose="02020603050405020304" pitchFamily="18" charset="0"/>
              </a:rPr>
              <a:t>INSERT</a:t>
            </a:r>
            <a:r>
              <a:rPr lang="en-IN" sz="2400" dirty="0">
                <a:solidFill>
                  <a:srgbClr val="000000"/>
                </a:solidFill>
                <a:effectLst/>
                <a:latin typeface="Nunito" pitchFamily="2" charset="0"/>
                <a:ea typeface="Times New Roman" panose="02020603050405020304" pitchFamily="18" charset="0"/>
              </a:rPr>
              <a:t> </a:t>
            </a:r>
            <a:r>
              <a:rPr lang="en-IN" sz="2400" dirty="0">
                <a:solidFill>
                  <a:srgbClr val="000000"/>
                </a:solidFill>
                <a:effectLst/>
                <a:latin typeface="Times New Roman" panose="02020603050405020304" pitchFamily="18" charset="0"/>
                <a:ea typeface="Times New Roman" panose="02020603050405020304" pitchFamily="18" charset="0"/>
              </a:rPr>
              <a:t>−</a:t>
            </a:r>
            <a:r>
              <a:rPr lang="en-IN" sz="2400" dirty="0">
                <a:solidFill>
                  <a:srgbClr val="000000"/>
                </a:solidFill>
                <a:effectLst/>
                <a:latin typeface="Nunito" pitchFamily="2" charset="0"/>
                <a:ea typeface="Times New Roman" panose="02020603050405020304" pitchFamily="18" charset="0"/>
              </a:rPr>
              <a:t> Adds columns for a row in a table.</a:t>
            </a:r>
            <a:endParaRPr lang="en-IN"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b="1" dirty="0">
                <a:solidFill>
                  <a:srgbClr val="000000"/>
                </a:solidFill>
                <a:effectLst/>
                <a:latin typeface="Nunito" pitchFamily="2" charset="0"/>
                <a:ea typeface="Times New Roman" panose="02020603050405020304" pitchFamily="18" charset="0"/>
              </a:rPr>
              <a:t>UPDATE</a:t>
            </a:r>
            <a:r>
              <a:rPr lang="en-IN" sz="2400" dirty="0">
                <a:solidFill>
                  <a:srgbClr val="000000"/>
                </a:solidFill>
                <a:effectLst/>
                <a:latin typeface="Nunito" pitchFamily="2" charset="0"/>
                <a:ea typeface="Times New Roman" panose="02020603050405020304" pitchFamily="18" charset="0"/>
              </a:rPr>
              <a:t> </a:t>
            </a:r>
            <a:r>
              <a:rPr lang="en-IN" sz="2400" dirty="0">
                <a:solidFill>
                  <a:srgbClr val="000000"/>
                </a:solidFill>
                <a:effectLst/>
                <a:latin typeface="Times New Roman" panose="02020603050405020304" pitchFamily="18" charset="0"/>
                <a:ea typeface="Times New Roman" panose="02020603050405020304" pitchFamily="18" charset="0"/>
              </a:rPr>
              <a:t>−</a:t>
            </a:r>
            <a:r>
              <a:rPr lang="en-IN" sz="2400" dirty="0">
                <a:solidFill>
                  <a:srgbClr val="000000"/>
                </a:solidFill>
                <a:effectLst/>
                <a:latin typeface="Nunito" pitchFamily="2" charset="0"/>
                <a:ea typeface="Times New Roman" panose="02020603050405020304" pitchFamily="18" charset="0"/>
              </a:rPr>
              <a:t> Updates a column of a row.</a:t>
            </a:r>
            <a:endParaRPr lang="en-IN"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b="1" dirty="0">
                <a:solidFill>
                  <a:srgbClr val="000000"/>
                </a:solidFill>
                <a:effectLst/>
                <a:latin typeface="Nunito" pitchFamily="2" charset="0"/>
                <a:ea typeface="Times New Roman" panose="02020603050405020304" pitchFamily="18" charset="0"/>
              </a:rPr>
              <a:t>DELETE</a:t>
            </a:r>
            <a:r>
              <a:rPr lang="en-IN" sz="2400" dirty="0">
                <a:solidFill>
                  <a:srgbClr val="000000"/>
                </a:solidFill>
                <a:effectLst/>
                <a:latin typeface="Nunito" pitchFamily="2" charset="0"/>
                <a:ea typeface="Times New Roman" panose="02020603050405020304" pitchFamily="18" charset="0"/>
              </a:rPr>
              <a:t> </a:t>
            </a:r>
            <a:r>
              <a:rPr lang="en-IN" sz="2400" dirty="0">
                <a:solidFill>
                  <a:srgbClr val="000000"/>
                </a:solidFill>
                <a:effectLst/>
                <a:latin typeface="Times New Roman" panose="02020603050405020304" pitchFamily="18" charset="0"/>
                <a:ea typeface="Times New Roman" panose="02020603050405020304" pitchFamily="18" charset="0"/>
              </a:rPr>
              <a:t>−</a:t>
            </a:r>
            <a:r>
              <a:rPr lang="en-IN" sz="2400" dirty="0">
                <a:solidFill>
                  <a:srgbClr val="000000"/>
                </a:solidFill>
                <a:effectLst/>
                <a:latin typeface="Nunito" pitchFamily="2" charset="0"/>
                <a:ea typeface="Times New Roman" panose="02020603050405020304" pitchFamily="18" charset="0"/>
              </a:rPr>
              <a:t> Deletes data from a table.</a:t>
            </a:r>
            <a:endParaRPr lang="en-IN"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b="1" dirty="0">
                <a:solidFill>
                  <a:srgbClr val="000000"/>
                </a:solidFill>
                <a:effectLst/>
                <a:latin typeface="Nunito" pitchFamily="2" charset="0"/>
                <a:ea typeface="Times New Roman" panose="02020603050405020304" pitchFamily="18" charset="0"/>
              </a:rPr>
              <a:t>BATCH</a:t>
            </a:r>
            <a:r>
              <a:rPr lang="en-IN" sz="2400" dirty="0">
                <a:solidFill>
                  <a:srgbClr val="000000"/>
                </a:solidFill>
                <a:effectLst/>
                <a:latin typeface="Nunito" pitchFamily="2" charset="0"/>
                <a:ea typeface="Times New Roman" panose="02020603050405020304" pitchFamily="18" charset="0"/>
              </a:rPr>
              <a:t> </a:t>
            </a:r>
            <a:r>
              <a:rPr lang="en-IN" sz="2400" dirty="0">
                <a:solidFill>
                  <a:srgbClr val="000000"/>
                </a:solidFill>
                <a:effectLst/>
                <a:latin typeface="Times New Roman" panose="02020603050405020304" pitchFamily="18" charset="0"/>
                <a:ea typeface="Times New Roman" panose="02020603050405020304" pitchFamily="18" charset="0"/>
              </a:rPr>
              <a:t>−</a:t>
            </a:r>
            <a:r>
              <a:rPr lang="en-IN" sz="2400" dirty="0">
                <a:solidFill>
                  <a:srgbClr val="000000"/>
                </a:solidFill>
                <a:effectLst/>
                <a:latin typeface="Nunito" pitchFamily="2" charset="0"/>
                <a:ea typeface="Times New Roman" panose="02020603050405020304" pitchFamily="18" charset="0"/>
              </a:rPr>
              <a:t> Executes multiple DML statements at once.</a:t>
            </a:r>
          </a:p>
          <a:p>
            <a:pPr marL="342900" lvl="0" indent="-342900" algn="just">
              <a:buSzPts val="1000"/>
              <a:buFont typeface="Symbol" panose="05050102010706020507" pitchFamily="18" charset="2"/>
              <a:buChar char=""/>
              <a:tabLst>
                <a:tab pos="457200" algn="l"/>
              </a:tabLst>
            </a:pPr>
            <a:endParaRPr lang="en-IN" sz="2400" dirty="0">
              <a:solidFill>
                <a:srgbClr val="000000"/>
              </a:solidFill>
              <a:latin typeface="Nunito" pitchFamily="2"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N" sz="2400" dirty="0">
                <a:solidFill>
                  <a:srgbClr val="000000"/>
                </a:solidFill>
                <a:effectLst/>
                <a:latin typeface="Nunito" pitchFamily="2" charset="0"/>
                <a:ea typeface="Times New Roman" panose="02020603050405020304" pitchFamily="18" charset="0"/>
              </a:rPr>
              <a:t>CQL Clauses</a:t>
            </a:r>
          </a:p>
          <a:p>
            <a:pPr marL="342900" lvl="0" indent="-342900" algn="just">
              <a:buSzPts val="1000"/>
              <a:buFont typeface="Symbol" panose="05050102010706020507" pitchFamily="18" charset="2"/>
              <a:buChar char=""/>
              <a:tabLst>
                <a:tab pos="457200" algn="l"/>
              </a:tabLst>
            </a:pPr>
            <a:r>
              <a:rPr lang="en-IN" sz="2400" dirty="0">
                <a:solidFill>
                  <a:srgbClr val="000000"/>
                </a:solidFill>
                <a:latin typeface="Nunito" pitchFamily="2" charset="0"/>
                <a:ea typeface="Times New Roman" panose="02020603050405020304" pitchFamily="18" charset="0"/>
              </a:rPr>
              <a:t>SELECT -</a:t>
            </a:r>
            <a:r>
              <a:rPr lang="en-IN" sz="1800" dirty="0">
                <a:solidFill>
                  <a:srgbClr val="000000"/>
                </a:solidFill>
                <a:effectLst/>
                <a:latin typeface="Times New Roman" panose="02020603050405020304" pitchFamily="18" charset="0"/>
                <a:ea typeface="Calibri" panose="020F0502020204030204" pitchFamily="34" charset="0"/>
              </a:rPr>
              <a:t>−</a:t>
            </a:r>
            <a:r>
              <a:rPr lang="en-IN" sz="1800" dirty="0">
                <a:solidFill>
                  <a:srgbClr val="000000"/>
                </a:solidFill>
                <a:effectLst/>
                <a:latin typeface="Nunito" pitchFamily="2" charset="0"/>
                <a:ea typeface="Calibri" panose="020F0502020204030204" pitchFamily="34" charset="0"/>
                <a:cs typeface="Times New Roman" panose="02020603050405020304" pitchFamily="18" charset="0"/>
              </a:rPr>
              <a:t> This clause reads data from a table</a:t>
            </a:r>
            <a:endParaRPr lang="en-IN" sz="2400" dirty="0">
              <a:effectLst/>
              <a:latin typeface="Times New Roman" panose="02020603050405020304" pitchFamily="18" charset="0"/>
              <a:ea typeface="Times New Roman" panose="02020603050405020304" pitchFamily="18" charset="0"/>
            </a:endParaRPr>
          </a:p>
          <a:p>
            <a:endParaRPr lang="en-IN" sz="2800" dirty="0"/>
          </a:p>
        </p:txBody>
      </p:sp>
      <p:sp>
        <p:nvSpPr>
          <p:cNvPr id="4" name="Slide Number Placeholder 3">
            <a:extLst>
              <a:ext uri="{FF2B5EF4-FFF2-40B4-BE49-F238E27FC236}">
                <a16:creationId xmlns:a16="http://schemas.microsoft.com/office/drawing/2014/main" id="{A9B5F283-AE81-048E-F928-B5BADA754241}"/>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8584129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C182B-7ABD-B60B-5BC8-346CEBF1705F}"/>
              </a:ext>
            </a:extLst>
          </p:cNvPr>
          <p:cNvSpPr>
            <a:spLocks noGrp="1"/>
          </p:cNvSpPr>
          <p:nvPr>
            <p:ph type="title"/>
          </p:nvPr>
        </p:nvSpPr>
        <p:spPr/>
        <p:txBody>
          <a:bodyPr/>
          <a:lstStyle/>
          <a:p>
            <a:r>
              <a:rPr lang="en-US" dirty="0"/>
              <a:t>demo</a:t>
            </a:r>
            <a:endParaRPr lang="en-IN" dirty="0"/>
          </a:p>
        </p:txBody>
      </p:sp>
      <p:sp>
        <p:nvSpPr>
          <p:cNvPr id="3" name="Content Placeholder 2">
            <a:extLst>
              <a:ext uri="{FF2B5EF4-FFF2-40B4-BE49-F238E27FC236}">
                <a16:creationId xmlns:a16="http://schemas.microsoft.com/office/drawing/2014/main" id="{59940D40-1A3C-303F-DDF1-8AA6A02BFE7B}"/>
              </a:ext>
            </a:extLst>
          </p:cNvPr>
          <p:cNvSpPr>
            <a:spLocks noGrp="1"/>
          </p:cNvSpPr>
          <p:nvPr>
            <p:ph type="body" idx="1"/>
          </p:nvPr>
        </p:nvSpPr>
        <p:spPr/>
        <p:txBody>
          <a:bodyPr/>
          <a:lstStyle/>
          <a:p>
            <a:pPr>
              <a:lnSpc>
                <a:spcPct val="115000"/>
              </a:lnSpc>
              <a:spcAft>
                <a:spcPts val="1000"/>
              </a:spcAft>
            </a:pPr>
            <a:r>
              <a:rPr lang="en-IN" dirty="0"/>
              <a:t>describe </a:t>
            </a:r>
            <a:r>
              <a:rPr lang="en-IN" dirty="0" err="1"/>
              <a:t>keyspaces</a:t>
            </a:r>
            <a:r>
              <a:rPr lang="en-IN" dirty="0"/>
              <a:t>;</a:t>
            </a:r>
          </a:p>
          <a:p>
            <a:pPr>
              <a:lnSpc>
                <a:spcPct val="115000"/>
              </a:lnSpc>
              <a:spcAft>
                <a:spcPts val="1000"/>
              </a:spcAft>
            </a:pPr>
            <a:r>
              <a:rPr lang="en-IN" dirty="0"/>
              <a:t>or </a:t>
            </a:r>
            <a:r>
              <a:rPr lang="en-IN" dirty="0" err="1"/>
              <a:t>desc</a:t>
            </a:r>
            <a:r>
              <a:rPr lang="en-IN" dirty="0"/>
              <a:t> </a:t>
            </a:r>
            <a:r>
              <a:rPr lang="en-IN" dirty="0" err="1"/>
              <a:t>keyspaces</a:t>
            </a:r>
            <a:r>
              <a:rPr lang="en-IN" dirty="0"/>
              <a:t>;</a:t>
            </a:r>
          </a:p>
          <a:p>
            <a:pPr>
              <a:lnSpc>
                <a:spcPct val="115000"/>
              </a:lnSpc>
              <a:spcAft>
                <a:spcPts val="1000"/>
              </a:spcAft>
            </a:pPr>
            <a:r>
              <a:rPr lang="en-IN" dirty="0"/>
              <a:t>use demo;</a:t>
            </a:r>
          </a:p>
          <a:p>
            <a:pPr>
              <a:lnSpc>
                <a:spcPct val="115000"/>
              </a:lnSpc>
              <a:spcAft>
                <a:spcPts val="1000"/>
              </a:spcAft>
            </a:pPr>
            <a:r>
              <a:rPr lang="en-IN" dirty="0"/>
              <a:t>describe tables;</a:t>
            </a:r>
          </a:p>
          <a:p>
            <a:pPr>
              <a:lnSpc>
                <a:spcPct val="115000"/>
              </a:lnSpc>
              <a:spcAft>
                <a:spcPts val="1000"/>
              </a:spcAft>
            </a:pPr>
            <a:r>
              <a:rPr lang="en-IN" dirty="0"/>
              <a:t>describe table emp;</a:t>
            </a:r>
          </a:p>
          <a:p>
            <a:pPr>
              <a:lnSpc>
                <a:spcPct val="115000"/>
              </a:lnSpc>
              <a:spcAft>
                <a:spcPts val="1000"/>
              </a:spcAft>
            </a:pPr>
            <a:r>
              <a:rPr lang="en-IN" dirty="0"/>
              <a:t>describe type emp;</a:t>
            </a:r>
          </a:p>
          <a:p>
            <a:endParaRPr lang="en-IN" dirty="0"/>
          </a:p>
        </p:txBody>
      </p:sp>
      <p:sp>
        <p:nvSpPr>
          <p:cNvPr id="4" name="Slide Number Placeholder 3">
            <a:extLst>
              <a:ext uri="{FF2B5EF4-FFF2-40B4-BE49-F238E27FC236}">
                <a16:creationId xmlns:a16="http://schemas.microsoft.com/office/drawing/2014/main" id="{E934E6B4-E7C4-4607-3EDC-3BE06AC7020F}"/>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9359696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7C28-A9D9-F292-6807-15616987DC65}"/>
              </a:ext>
            </a:extLst>
          </p:cNvPr>
          <p:cNvSpPr>
            <a:spLocks noGrp="1"/>
          </p:cNvSpPr>
          <p:nvPr>
            <p:ph type="title"/>
          </p:nvPr>
        </p:nvSpPr>
        <p:spPr/>
        <p:txBody>
          <a:bodyPr/>
          <a:lstStyle/>
          <a:p>
            <a:r>
              <a:rPr lang="en-US" dirty="0"/>
              <a:t>Demo contd..</a:t>
            </a:r>
            <a:endParaRPr lang="en-IN" dirty="0"/>
          </a:p>
        </p:txBody>
      </p:sp>
      <p:sp>
        <p:nvSpPr>
          <p:cNvPr id="3" name="Content Placeholder 2">
            <a:extLst>
              <a:ext uri="{FF2B5EF4-FFF2-40B4-BE49-F238E27FC236}">
                <a16:creationId xmlns:a16="http://schemas.microsoft.com/office/drawing/2014/main" id="{2914C99A-597C-1A27-7194-4372B7669636}"/>
              </a:ext>
            </a:extLst>
          </p:cNvPr>
          <p:cNvSpPr>
            <a:spLocks noGrp="1"/>
          </p:cNvSpPr>
          <p:nvPr>
            <p:ph type="body" idx="1"/>
          </p:nvPr>
        </p:nvSpPr>
        <p:spPr/>
        <p:txBody>
          <a:bodyPr>
            <a:normAutofit/>
          </a:bodyPr>
          <a:lstStyle/>
          <a:p>
            <a:pPr>
              <a:lnSpc>
                <a:spcPct val="115000"/>
              </a:lnSpc>
              <a:spcAft>
                <a:spcPts val="1000"/>
              </a:spcAft>
            </a:pPr>
            <a:r>
              <a:rPr lang="en-IN" dirty="0"/>
              <a:t>create table student ( name text, </a:t>
            </a:r>
            <a:r>
              <a:rPr lang="en-IN" dirty="0" err="1"/>
              <a:t>usn</a:t>
            </a:r>
            <a:r>
              <a:rPr lang="en-IN" dirty="0"/>
              <a:t> text, mob int, id int, primary key(id));</a:t>
            </a:r>
          </a:p>
          <a:p>
            <a:pPr>
              <a:lnSpc>
                <a:spcPct val="115000"/>
              </a:lnSpc>
              <a:spcAft>
                <a:spcPts val="1000"/>
              </a:spcAft>
            </a:pPr>
            <a:r>
              <a:rPr lang="en-IN" dirty="0" err="1"/>
              <a:t>desc</a:t>
            </a:r>
            <a:r>
              <a:rPr lang="en-IN" dirty="0"/>
              <a:t> student;</a:t>
            </a:r>
          </a:p>
          <a:p>
            <a:pPr>
              <a:lnSpc>
                <a:spcPct val="115000"/>
              </a:lnSpc>
              <a:spcAft>
                <a:spcPts val="1000"/>
              </a:spcAft>
            </a:pPr>
            <a:r>
              <a:rPr lang="en-IN" dirty="0"/>
              <a:t> select * from student;</a:t>
            </a:r>
          </a:p>
          <a:p>
            <a:pPr>
              <a:lnSpc>
                <a:spcPct val="115000"/>
              </a:lnSpc>
              <a:spcAft>
                <a:spcPts val="1000"/>
              </a:spcAft>
            </a:pPr>
            <a:r>
              <a:rPr lang="en-IN" dirty="0"/>
              <a:t>insert into student(id, </a:t>
            </a:r>
            <a:r>
              <a:rPr lang="en-IN" dirty="0" err="1"/>
              <a:t>usn,name,mob</a:t>
            </a:r>
            <a:r>
              <a:rPr lang="en-IN" dirty="0"/>
              <a:t>) values (1, '1bm20cs001','abc',2334233423);</a:t>
            </a:r>
          </a:p>
          <a:p>
            <a:pPr>
              <a:lnSpc>
                <a:spcPct val="115000"/>
              </a:lnSpc>
              <a:spcAft>
                <a:spcPts val="1000"/>
              </a:spcAft>
            </a:pPr>
            <a:r>
              <a:rPr lang="en-IN" dirty="0"/>
              <a:t>update student set name='</a:t>
            </a:r>
            <a:r>
              <a:rPr lang="en-IN" dirty="0" err="1"/>
              <a:t>xyz</a:t>
            </a:r>
            <a:r>
              <a:rPr lang="en-IN" dirty="0"/>
              <a:t>' where id=1;</a:t>
            </a:r>
          </a:p>
          <a:p>
            <a:pPr>
              <a:lnSpc>
                <a:spcPct val="115000"/>
              </a:lnSpc>
              <a:spcAft>
                <a:spcPts val="1000"/>
              </a:spcAft>
            </a:pPr>
            <a:r>
              <a:rPr lang="en-IN" dirty="0"/>
              <a:t>update student set name='</a:t>
            </a:r>
            <a:r>
              <a:rPr lang="en-IN" dirty="0" err="1"/>
              <a:t>xyz</a:t>
            </a:r>
            <a:r>
              <a:rPr lang="en-IN" dirty="0"/>
              <a:t>' where id=2;  // no error instead create new row</a:t>
            </a:r>
          </a:p>
        </p:txBody>
      </p:sp>
      <p:sp>
        <p:nvSpPr>
          <p:cNvPr id="4" name="Slide Number Placeholder 3">
            <a:extLst>
              <a:ext uri="{FF2B5EF4-FFF2-40B4-BE49-F238E27FC236}">
                <a16:creationId xmlns:a16="http://schemas.microsoft.com/office/drawing/2014/main" id="{A2770F13-C6E8-0D43-C7F9-AA6968022B96}"/>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2621719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F7FA-1A4C-05CA-0C09-E3EE6ECEAD65}"/>
              </a:ext>
            </a:extLst>
          </p:cNvPr>
          <p:cNvSpPr>
            <a:spLocks noGrp="1"/>
          </p:cNvSpPr>
          <p:nvPr>
            <p:ph type="title"/>
          </p:nvPr>
        </p:nvSpPr>
        <p:spPr/>
        <p:txBody>
          <a:bodyPr/>
          <a:lstStyle/>
          <a:p>
            <a:r>
              <a:rPr lang="en-US" dirty="0"/>
              <a:t>Demo contd..</a:t>
            </a:r>
            <a:endParaRPr lang="en-IN" dirty="0"/>
          </a:p>
        </p:txBody>
      </p:sp>
      <p:sp>
        <p:nvSpPr>
          <p:cNvPr id="3" name="Content Placeholder 2">
            <a:extLst>
              <a:ext uri="{FF2B5EF4-FFF2-40B4-BE49-F238E27FC236}">
                <a16:creationId xmlns:a16="http://schemas.microsoft.com/office/drawing/2014/main" id="{A82AF022-A762-40CB-5F7A-D6826CC73EB0}"/>
              </a:ext>
            </a:extLst>
          </p:cNvPr>
          <p:cNvSpPr>
            <a:spLocks noGrp="1"/>
          </p:cNvSpPr>
          <p:nvPr>
            <p:ph type="body" idx="1"/>
          </p:nvPr>
        </p:nvSpPr>
        <p:spPr/>
        <p:txBody>
          <a:bodyPr>
            <a:normAutofit/>
          </a:bodyPr>
          <a:lstStyle/>
          <a:p>
            <a:pPr>
              <a:spcAft>
                <a:spcPts val="1000"/>
              </a:spcAft>
            </a:pPr>
            <a:r>
              <a:rPr lang="en-IN" dirty="0"/>
              <a:t>CREATE TABLE emp( </a:t>
            </a:r>
            <a:r>
              <a:rPr lang="en-IN" dirty="0" err="1"/>
              <a:t>emp_id</a:t>
            </a:r>
            <a:r>
              <a:rPr lang="en-IN" dirty="0"/>
              <a:t> int PRIMARY KEY,  </a:t>
            </a:r>
            <a:r>
              <a:rPr lang="en-IN" dirty="0" err="1"/>
              <a:t>emp_name</a:t>
            </a:r>
            <a:r>
              <a:rPr lang="en-IN" dirty="0"/>
              <a:t> text,  </a:t>
            </a:r>
            <a:r>
              <a:rPr lang="en-IN" dirty="0" err="1"/>
              <a:t>emp_city</a:t>
            </a:r>
            <a:r>
              <a:rPr lang="en-IN" dirty="0"/>
              <a:t> text, </a:t>
            </a:r>
            <a:r>
              <a:rPr lang="en-IN" dirty="0" err="1"/>
              <a:t>emp_sal</a:t>
            </a:r>
            <a:r>
              <a:rPr lang="en-IN" dirty="0"/>
              <a:t> </a:t>
            </a:r>
            <a:r>
              <a:rPr lang="en-IN" dirty="0" err="1"/>
              <a:t>varint</a:t>
            </a:r>
            <a:r>
              <a:rPr lang="en-IN" dirty="0"/>
              <a:t>, </a:t>
            </a:r>
            <a:r>
              <a:rPr lang="en-IN" dirty="0" err="1"/>
              <a:t>emp_phone</a:t>
            </a:r>
            <a:r>
              <a:rPr lang="en-IN" dirty="0"/>
              <a:t> </a:t>
            </a:r>
            <a:r>
              <a:rPr lang="en-IN" dirty="0" err="1"/>
              <a:t>varint</a:t>
            </a:r>
            <a:r>
              <a:rPr lang="en-IN" dirty="0"/>
              <a:t> );</a:t>
            </a:r>
          </a:p>
          <a:p>
            <a:pPr>
              <a:spcAft>
                <a:spcPts val="1000"/>
              </a:spcAft>
            </a:pPr>
            <a:r>
              <a:rPr lang="en-IN" dirty="0"/>
              <a:t>Select * from emp;</a:t>
            </a:r>
          </a:p>
          <a:p>
            <a:r>
              <a:rPr lang="en-IN" dirty="0"/>
              <a:t>INSERT INTO emp (</a:t>
            </a:r>
            <a:r>
              <a:rPr lang="en-IN" dirty="0" err="1"/>
              <a:t>emp_id</a:t>
            </a:r>
            <a:r>
              <a:rPr lang="en-IN" dirty="0"/>
              <a:t>, </a:t>
            </a:r>
            <a:r>
              <a:rPr lang="en-IN" dirty="0" err="1"/>
              <a:t>emp_name</a:t>
            </a:r>
            <a:r>
              <a:rPr lang="en-IN" dirty="0"/>
              <a:t>, </a:t>
            </a:r>
            <a:r>
              <a:rPr lang="en-IN" dirty="0" err="1"/>
              <a:t>emp_city</a:t>
            </a:r>
            <a:r>
              <a:rPr lang="en-IN" dirty="0"/>
              <a:t>,</a:t>
            </a:r>
          </a:p>
          <a:p>
            <a:pPr marL="0" indent="0">
              <a:buNone/>
            </a:pPr>
            <a:r>
              <a:rPr lang="en-IN" dirty="0"/>
              <a:t> </a:t>
            </a:r>
            <a:r>
              <a:rPr lang="en-IN" dirty="0" err="1"/>
              <a:t>emp_phone</a:t>
            </a:r>
            <a:r>
              <a:rPr lang="en-IN" dirty="0"/>
              <a:t>, </a:t>
            </a:r>
            <a:r>
              <a:rPr lang="en-IN" dirty="0" err="1"/>
              <a:t>emp_sal</a:t>
            </a:r>
            <a:r>
              <a:rPr lang="en-IN" dirty="0"/>
              <a:t>) VALUES(1,'ram', 'Hyderabad', 9848022338, 50000);</a:t>
            </a:r>
          </a:p>
          <a:p>
            <a:pPr marL="0" indent="0">
              <a:buNone/>
            </a:pPr>
            <a:endParaRPr lang="en-IN" dirty="0"/>
          </a:p>
          <a:p>
            <a:r>
              <a:rPr lang="en-US" dirty="0"/>
              <a:t>UPDATE emp SET </a:t>
            </a:r>
            <a:r>
              <a:rPr lang="en-US" dirty="0" err="1"/>
              <a:t>emp_city</a:t>
            </a:r>
            <a:r>
              <a:rPr lang="en-US" dirty="0"/>
              <a:t>='Delhi',</a:t>
            </a:r>
            <a:r>
              <a:rPr lang="en-US" dirty="0" err="1"/>
              <a:t>emp_sal</a:t>
            </a:r>
            <a:r>
              <a:rPr lang="en-US" dirty="0"/>
              <a:t>=50000 WHERE </a:t>
            </a:r>
            <a:r>
              <a:rPr lang="en-US" dirty="0" err="1"/>
              <a:t>emp_id</a:t>
            </a:r>
            <a:r>
              <a:rPr lang="en-US" dirty="0"/>
              <a:t>=2;</a:t>
            </a:r>
          </a:p>
          <a:p>
            <a:endParaRPr lang="en-US" dirty="0"/>
          </a:p>
          <a:p>
            <a:r>
              <a:rPr lang="en-US" dirty="0"/>
              <a:t>DELETE </a:t>
            </a:r>
            <a:r>
              <a:rPr lang="en-US" dirty="0" err="1"/>
              <a:t>emp_sal</a:t>
            </a:r>
            <a:r>
              <a:rPr lang="en-US" dirty="0"/>
              <a:t> FROM emp WHERE </a:t>
            </a:r>
            <a:r>
              <a:rPr lang="en-US" dirty="0" err="1"/>
              <a:t>emp_id</a:t>
            </a:r>
            <a:r>
              <a:rPr lang="en-US" dirty="0"/>
              <a:t>=3;</a:t>
            </a:r>
            <a:endParaRPr lang="en-IN" dirty="0"/>
          </a:p>
        </p:txBody>
      </p:sp>
      <p:sp>
        <p:nvSpPr>
          <p:cNvPr id="4" name="Slide Number Placeholder 3">
            <a:extLst>
              <a:ext uri="{FF2B5EF4-FFF2-40B4-BE49-F238E27FC236}">
                <a16:creationId xmlns:a16="http://schemas.microsoft.com/office/drawing/2014/main" id="{EE4D4023-42F7-6007-206E-CD4ABCF81F2C}"/>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5037772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F74E-D868-E835-C683-996CA78C818A}"/>
              </a:ext>
            </a:extLst>
          </p:cNvPr>
          <p:cNvSpPr>
            <a:spLocks noGrp="1"/>
          </p:cNvSpPr>
          <p:nvPr>
            <p:ph type="title"/>
          </p:nvPr>
        </p:nvSpPr>
        <p:spPr/>
        <p:txBody>
          <a:bodyPr/>
          <a:lstStyle/>
          <a:p>
            <a:r>
              <a:rPr lang="en-US" dirty="0"/>
              <a:t>Demo contd..</a:t>
            </a:r>
            <a:endParaRPr lang="en-IN" dirty="0"/>
          </a:p>
        </p:txBody>
      </p:sp>
      <p:sp>
        <p:nvSpPr>
          <p:cNvPr id="3" name="Content Placeholder 2">
            <a:extLst>
              <a:ext uri="{FF2B5EF4-FFF2-40B4-BE49-F238E27FC236}">
                <a16:creationId xmlns:a16="http://schemas.microsoft.com/office/drawing/2014/main" id="{C5FC28FC-3DB7-AC12-3B2F-6AB8AB333844}"/>
              </a:ext>
            </a:extLst>
          </p:cNvPr>
          <p:cNvSpPr>
            <a:spLocks noGrp="1"/>
          </p:cNvSpPr>
          <p:nvPr>
            <p:ph type="body" idx="1"/>
          </p:nvPr>
        </p:nvSpPr>
        <p:spPr/>
        <p:txBody>
          <a:bodyPr>
            <a:normAutofit/>
          </a:bodyPr>
          <a:lstStyle/>
          <a:p>
            <a:r>
              <a:rPr lang="en-US" dirty="0" err="1"/>
              <a:t>uuid</a:t>
            </a:r>
            <a:r>
              <a:rPr lang="en-US" dirty="0"/>
              <a:t>() function which is very important to insert value and to uniquely generates “guaranteed unique” UID value Universally. </a:t>
            </a:r>
          </a:p>
          <a:p>
            <a:endParaRPr lang="en-US" dirty="0"/>
          </a:p>
          <a:p>
            <a:r>
              <a:rPr lang="en-US" dirty="0"/>
              <a:t>Create table function4(Id </a:t>
            </a:r>
            <a:r>
              <a:rPr lang="en-US" dirty="0" err="1"/>
              <a:t>uuid</a:t>
            </a:r>
            <a:r>
              <a:rPr lang="en-US" dirty="0"/>
              <a:t> primary key, name text); </a:t>
            </a:r>
          </a:p>
          <a:p>
            <a:endParaRPr lang="en-US" dirty="0"/>
          </a:p>
          <a:p>
            <a:r>
              <a:rPr lang="en-US" dirty="0"/>
              <a:t>Insert into function4 (Id, name) values (1, ‘Ashish’); // fails </a:t>
            </a:r>
          </a:p>
          <a:p>
            <a:endParaRPr lang="en-US" dirty="0"/>
          </a:p>
          <a:p>
            <a:r>
              <a:rPr lang="en-US" dirty="0"/>
              <a:t>Insert into function4(Id, name) values (now(), ‘Ashish’);  //correct </a:t>
            </a:r>
          </a:p>
          <a:p>
            <a:endParaRPr lang="en-IN" dirty="0"/>
          </a:p>
        </p:txBody>
      </p:sp>
      <p:sp>
        <p:nvSpPr>
          <p:cNvPr id="4" name="Slide Number Placeholder 3">
            <a:extLst>
              <a:ext uri="{FF2B5EF4-FFF2-40B4-BE49-F238E27FC236}">
                <a16:creationId xmlns:a16="http://schemas.microsoft.com/office/drawing/2014/main" id="{6F0D27F9-3F92-9364-13EB-462749FA1ED9}"/>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5166065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6FA9-962D-1CC9-5B56-CEF639BA252A}"/>
              </a:ext>
            </a:extLst>
          </p:cNvPr>
          <p:cNvSpPr>
            <a:spLocks noGrp="1"/>
          </p:cNvSpPr>
          <p:nvPr>
            <p:ph type="title"/>
          </p:nvPr>
        </p:nvSpPr>
        <p:spPr/>
        <p:txBody>
          <a:bodyPr/>
          <a:lstStyle/>
          <a:p>
            <a:r>
              <a:rPr lang="en-US" dirty="0"/>
              <a:t>Demo contd..</a:t>
            </a:r>
            <a:endParaRPr lang="en-IN" dirty="0"/>
          </a:p>
        </p:txBody>
      </p:sp>
      <p:sp>
        <p:nvSpPr>
          <p:cNvPr id="3" name="Content Placeholder 2">
            <a:extLst>
              <a:ext uri="{FF2B5EF4-FFF2-40B4-BE49-F238E27FC236}">
                <a16:creationId xmlns:a16="http://schemas.microsoft.com/office/drawing/2014/main" id="{621BA093-273D-A5FD-73EF-B122AB830DB8}"/>
              </a:ext>
            </a:extLst>
          </p:cNvPr>
          <p:cNvSpPr>
            <a:spLocks noGrp="1"/>
          </p:cNvSpPr>
          <p:nvPr>
            <p:ph type="body" idx="1"/>
          </p:nvPr>
        </p:nvSpPr>
        <p:spPr/>
        <p:txBody>
          <a:bodyPr/>
          <a:lstStyle/>
          <a:p>
            <a:r>
              <a:rPr lang="en-US" dirty="0"/>
              <a:t>Alter table emp add (emails set&lt;text&gt;, frameworks list&lt;text&gt;, </a:t>
            </a:r>
            <a:r>
              <a:rPr lang="en-US" dirty="0" err="1"/>
              <a:t>previous_jobs</a:t>
            </a:r>
            <a:r>
              <a:rPr lang="en-US" dirty="0"/>
              <a:t> map&lt;text, int&gt;);</a:t>
            </a:r>
          </a:p>
          <a:p>
            <a:r>
              <a:rPr lang="en-IN" dirty="0"/>
              <a:t>INSERT INTO emp (</a:t>
            </a:r>
            <a:r>
              <a:rPr lang="en-IN" dirty="0" err="1"/>
              <a:t>emp_id</a:t>
            </a:r>
            <a:r>
              <a:rPr lang="en-IN" dirty="0"/>
              <a:t>, </a:t>
            </a:r>
            <a:r>
              <a:rPr lang="en-IN" dirty="0" err="1"/>
              <a:t>emp_name</a:t>
            </a:r>
            <a:r>
              <a:rPr lang="en-IN" dirty="0"/>
              <a:t>, </a:t>
            </a:r>
            <a:r>
              <a:rPr lang="en-IN" dirty="0" err="1"/>
              <a:t>emp_city</a:t>
            </a:r>
            <a:r>
              <a:rPr lang="en-IN" dirty="0"/>
              <a:t>, </a:t>
            </a:r>
            <a:r>
              <a:rPr lang="en-IN" dirty="0" err="1"/>
              <a:t>emp_phone</a:t>
            </a:r>
            <a:r>
              <a:rPr lang="en-IN" dirty="0"/>
              <a:t>, </a:t>
            </a:r>
            <a:r>
              <a:rPr lang="en-IN" dirty="0" err="1"/>
              <a:t>emp_sal</a:t>
            </a:r>
            <a:r>
              <a:rPr lang="en-IN" dirty="0"/>
              <a:t>, emails, </a:t>
            </a:r>
            <a:r>
              <a:rPr lang="en-IN" dirty="0" err="1"/>
              <a:t>frameworks,previous_jobs</a:t>
            </a:r>
            <a:r>
              <a:rPr lang="en-IN" dirty="0"/>
              <a:t>) VALUES(6,'ram', 'Hyderabad', 9848022338, 50000, {‘</a:t>
            </a:r>
            <a:r>
              <a:rPr lang="en-IN" dirty="0" err="1"/>
              <a:t>ram@gmail.com’,’ram@hotmail.com</a:t>
            </a:r>
            <a:r>
              <a:rPr lang="en-IN" dirty="0"/>
              <a:t>’}, [‘C#’,’java’,’node.js’],{‘Amazon’:4,’TCS’:3});</a:t>
            </a:r>
          </a:p>
          <a:p>
            <a:endParaRPr lang="en-IN" dirty="0"/>
          </a:p>
        </p:txBody>
      </p:sp>
      <p:sp>
        <p:nvSpPr>
          <p:cNvPr id="4" name="Slide Number Placeholder 3">
            <a:extLst>
              <a:ext uri="{FF2B5EF4-FFF2-40B4-BE49-F238E27FC236}">
                <a16:creationId xmlns:a16="http://schemas.microsoft.com/office/drawing/2014/main" id="{97FA5F1D-C566-B448-5622-2CE1AA7CC896}"/>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8249053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9076-4F2F-3E8E-F1FF-3210CF6F8E5E}"/>
              </a:ext>
            </a:extLst>
          </p:cNvPr>
          <p:cNvSpPr>
            <a:spLocks noGrp="1"/>
          </p:cNvSpPr>
          <p:nvPr>
            <p:ph type="title"/>
          </p:nvPr>
        </p:nvSpPr>
        <p:spPr/>
        <p:txBody>
          <a:bodyPr>
            <a:noAutofit/>
          </a:bodyPr>
          <a:lstStyle/>
          <a:p>
            <a:r>
              <a:rPr lang="en-US" sz="4800" dirty="0">
                <a:sym typeface="Proxima Nova Semibold"/>
              </a:rPr>
              <a:t>Interfacing and Interacting with NoSQL</a:t>
            </a:r>
            <a:br>
              <a:rPr lang="en-US" sz="4000" dirty="0">
                <a:solidFill>
                  <a:schemeClr val="dk1"/>
                </a:solidFill>
                <a:latin typeface="Calibri"/>
                <a:ea typeface="Calibri"/>
                <a:cs typeface="Calibri"/>
                <a:sym typeface="Calibri"/>
              </a:rPr>
            </a:br>
            <a:endParaRPr lang="en-IN" sz="4000" dirty="0"/>
          </a:p>
        </p:txBody>
      </p:sp>
      <p:sp>
        <p:nvSpPr>
          <p:cNvPr id="3" name="Content Placeholder 2">
            <a:extLst>
              <a:ext uri="{FF2B5EF4-FFF2-40B4-BE49-F238E27FC236}">
                <a16:creationId xmlns:a16="http://schemas.microsoft.com/office/drawing/2014/main" id="{2D15B0C5-7213-D218-E5D0-ED289258BA7B}"/>
              </a:ext>
            </a:extLst>
          </p:cNvPr>
          <p:cNvSpPr>
            <a:spLocks noGrp="1"/>
          </p:cNvSpPr>
          <p:nvPr>
            <p:ph type="body" idx="1"/>
          </p:nvPr>
        </p:nvSpPr>
        <p:spPr/>
        <p:txBody>
          <a:bodyPr/>
          <a:lstStyle/>
          <a:p>
            <a:pPr fontAlgn="base">
              <a:lnSpc>
                <a:spcPct val="115000"/>
              </a:lnSpc>
              <a:spcAft>
                <a:spcPts val="750"/>
              </a:spcAft>
            </a:pPr>
            <a:r>
              <a:rPr lang="en-IN" dirty="0"/>
              <a:t>In programming language to connect application with database there is a programming Pattern.</a:t>
            </a:r>
            <a:br>
              <a:rPr lang="en-IN" dirty="0"/>
            </a:br>
            <a:endParaRPr lang="en-IN" dirty="0"/>
          </a:p>
          <a:p>
            <a:pPr fontAlgn="base">
              <a:lnSpc>
                <a:spcPct val="115000"/>
              </a:lnSpc>
              <a:spcAft>
                <a:spcPts val="750"/>
              </a:spcAft>
            </a:pPr>
            <a:r>
              <a:rPr lang="en-IN" dirty="0"/>
              <a:t>Three Easy steps are following :</a:t>
            </a:r>
          </a:p>
          <a:p>
            <a:pPr marL="342900" lvl="0" indent="-342900" fontAlgn="base">
              <a:lnSpc>
                <a:spcPct val="115000"/>
              </a:lnSpc>
              <a:spcAft>
                <a:spcPts val="1000"/>
              </a:spcAft>
              <a:tabLst>
                <a:tab pos="457200" algn="l"/>
              </a:tabLst>
            </a:pPr>
            <a:r>
              <a:rPr lang="en-IN" dirty="0"/>
              <a:t>Create a connection (which is called a Session)</a:t>
            </a:r>
          </a:p>
          <a:p>
            <a:pPr marL="342900" lvl="0" indent="-342900" fontAlgn="base">
              <a:lnSpc>
                <a:spcPct val="115000"/>
              </a:lnSpc>
              <a:spcAft>
                <a:spcPts val="1000"/>
              </a:spcAft>
              <a:tabLst>
                <a:tab pos="457200" algn="l"/>
              </a:tabLst>
            </a:pPr>
            <a:r>
              <a:rPr lang="en-IN" dirty="0"/>
              <a:t>Use the session to execute the query.</a:t>
            </a:r>
          </a:p>
          <a:p>
            <a:pPr marL="342900" lvl="0" indent="-342900" fontAlgn="base">
              <a:lnSpc>
                <a:spcPct val="115000"/>
              </a:lnSpc>
              <a:spcAft>
                <a:spcPts val="1000"/>
              </a:spcAft>
              <a:tabLst>
                <a:tab pos="457200" algn="l"/>
              </a:tabLst>
            </a:pPr>
            <a:r>
              <a:rPr lang="en-IN" dirty="0"/>
              <a:t>Close the connection/session.</a:t>
            </a:r>
          </a:p>
          <a:p>
            <a:endParaRPr lang="en-IN" dirty="0"/>
          </a:p>
        </p:txBody>
      </p:sp>
      <p:sp>
        <p:nvSpPr>
          <p:cNvPr id="4" name="Slide Number Placeholder 3">
            <a:extLst>
              <a:ext uri="{FF2B5EF4-FFF2-40B4-BE49-F238E27FC236}">
                <a16:creationId xmlns:a16="http://schemas.microsoft.com/office/drawing/2014/main" id="{B855E78A-E19F-E5DA-BB3E-843A354E6096}"/>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9374393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34D07-5B7D-40D5-845C-E8147A05A12D}"/>
              </a:ext>
            </a:extLst>
          </p:cNvPr>
          <p:cNvSpPr>
            <a:spLocks noGrp="1"/>
          </p:cNvSpPr>
          <p:nvPr>
            <p:ph type="title"/>
          </p:nvPr>
        </p:nvSpPr>
        <p:spPr/>
        <p:txBody>
          <a:bodyPr/>
          <a:lstStyle/>
          <a:p>
            <a:r>
              <a:rPr lang="en-US" dirty="0"/>
              <a:t>java code to connect </a:t>
            </a:r>
            <a:r>
              <a:rPr lang="en-US" dirty="0" err="1"/>
              <a:t>db</a:t>
            </a:r>
            <a:endParaRPr lang="en-IN" dirty="0"/>
          </a:p>
        </p:txBody>
      </p:sp>
      <p:sp>
        <p:nvSpPr>
          <p:cNvPr id="3" name="Content Placeholder 2">
            <a:extLst>
              <a:ext uri="{FF2B5EF4-FFF2-40B4-BE49-F238E27FC236}">
                <a16:creationId xmlns:a16="http://schemas.microsoft.com/office/drawing/2014/main" id="{12067C42-6AD0-5D7F-7EBD-59FEF920D2C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37EE014-FCCC-5C03-E68A-6F2650ABE037}"/>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6" name="Picture 5">
            <a:extLst>
              <a:ext uri="{FF2B5EF4-FFF2-40B4-BE49-F238E27FC236}">
                <a16:creationId xmlns:a16="http://schemas.microsoft.com/office/drawing/2014/main" id="{C97676C0-E7B8-FD9D-46C0-DEFB5607AD28}"/>
              </a:ext>
            </a:extLst>
          </p:cNvPr>
          <p:cNvPicPr>
            <a:picLocks noChangeAspect="1"/>
          </p:cNvPicPr>
          <p:nvPr/>
        </p:nvPicPr>
        <p:blipFill>
          <a:blip r:embed="rId2"/>
          <a:stretch>
            <a:fillRect/>
          </a:stretch>
        </p:blipFill>
        <p:spPr>
          <a:xfrm>
            <a:off x="1253110" y="1944325"/>
            <a:ext cx="8824144" cy="5145313"/>
          </a:xfrm>
          <a:prstGeom prst="rect">
            <a:avLst/>
          </a:prstGeom>
        </p:spPr>
      </p:pic>
    </p:spTree>
    <p:extLst>
      <p:ext uri="{BB962C8B-B14F-4D97-AF65-F5344CB8AC3E}">
        <p14:creationId xmlns:p14="http://schemas.microsoft.com/office/powerpoint/2010/main" val="17364534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34D07-5B7D-40D5-845C-E8147A05A12D}"/>
              </a:ext>
            </a:extLst>
          </p:cNvPr>
          <p:cNvSpPr>
            <a:spLocks noGrp="1"/>
          </p:cNvSpPr>
          <p:nvPr>
            <p:ph type="title"/>
          </p:nvPr>
        </p:nvSpPr>
        <p:spPr/>
        <p:txBody>
          <a:bodyPr/>
          <a:lstStyle/>
          <a:p>
            <a:r>
              <a:rPr lang="en-US" dirty="0"/>
              <a:t>python code to connect </a:t>
            </a:r>
            <a:r>
              <a:rPr lang="en-US" dirty="0" err="1"/>
              <a:t>db</a:t>
            </a:r>
            <a:endParaRPr lang="en-IN" dirty="0"/>
          </a:p>
        </p:txBody>
      </p:sp>
      <p:sp>
        <p:nvSpPr>
          <p:cNvPr id="3" name="Content Placeholder 2">
            <a:extLst>
              <a:ext uri="{FF2B5EF4-FFF2-40B4-BE49-F238E27FC236}">
                <a16:creationId xmlns:a16="http://schemas.microsoft.com/office/drawing/2014/main" id="{12067C42-6AD0-5D7F-7EBD-59FEF920D2C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37EE014-FCCC-5C03-E68A-6F2650ABE037}"/>
              </a:ext>
            </a:extLst>
          </p:cNvPr>
          <p:cNvSpPr>
            <a:spLocks noGrp="1"/>
          </p:cNvSpPr>
          <p:nvPr>
            <p:ph type="sldNum" sz="quarter" idx="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a:extLst>
              <a:ext uri="{FF2B5EF4-FFF2-40B4-BE49-F238E27FC236}">
                <a16:creationId xmlns:a16="http://schemas.microsoft.com/office/drawing/2014/main" id="{C7F67B4E-E3B2-A558-C8E0-B86F6DA8CF2F}"/>
              </a:ext>
            </a:extLst>
          </p:cNvPr>
          <p:cNvPicPr>
            <a:picLocks noChangeAspect="1"/>
          </p:cNvPicPr>
          <p:nvPr/>
        </p:nvPicPr>
        <p:blipFill>
          <a:blip r:embed="rId2"/>
          <a:stretch>
            <a:fillRect/>
          </a:stretch>
        </p:blipFill>
        <p:spPr>
          <a:xfrm>
            <a:off x="1063752" y="1870027"/>
            <a:ext cx="6817056" cy="5030249"/>
          </a:xfrm>
          <a:prstGeom prst="rect">
            <a:avLst/>
          </a:prstGeom>
        </p:spPr>
      </p:pic>
    </p:spTree>
    <p:extLst>
      <p:ext uri="{BB962C8B-B14F-4D97-AF65-F5344CB8AC3E}">
        <p14:creationId xmlns:p14="http://schemas.microsoft.com/office/powerpoint/2010/main" val="33641328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8666" y="3095244"/>
            <a:ext cx="4573905" cy="375920"/>
          </a:xfrm>
          <a:prstGeom prst="rect">
            <a:avLst/>
          </a:prstGeom>
        </p:spPr>
        <p:txBody>
          <a:bodyPr vert="horz" wrap="square" lIns="0" tIns="0" rIns="0" bIns="0" rtlCol="0">
            <a:spAutoFit/>
          </a:bodyPr>
          <a:lstStyle/>
          <a:p>
            <a:pPr marL="12700">
              <a:lnSpc>
                <a:spcPct val="100000"/>
              </a:lnSpc>
            </a:pPr>
            <a:r>
              <a:rPr dirty="0">
                <a:latin typeface="Trebuchet MS"/>
                <a:cs typeface="Trebuchet MS"/>
              </a:rPr>
              <a:t>Answer a few</a:t>
            </a:r>
            <a:r>
              <a:rPr spc="-15" dirty="0">
                <a:latin typeface="Trebuchet MS"/>
                <a:cs typeface="Trebuchet MS"/>
              </a:rPr>
              <a:t> </a:t>
            </a:r>
            <a:r>
              <a:rPr dirty="0">
                <a:latin typeface="Trebuchet MS"/>
                <a:cs typeface="Trebuchet MS"/>
              </a:rPr>
              <a:t>quick</a:t>
            </a:r>
            <a:r>
              <a:rPr spc="-25" dirty="0">
                <a:latin typeface="Trebuchet MS"/>
                <a:cs typeface="Trebuchet MS"/>
              </a:rPr>
              <a:t> </a:t>
            </a:r>
            <a:r>
              <a:rPr dirty="0">
                <a:latin typeface="Trebuchet MS"/>
                <a:cs typeface="Trebuchet MS"/>
              </a:rPr>
              <a:t>questions …</a:t>
            </a: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4687" y="402082"/>
            <a:ext cx="3656329" cy="375920"/>
          </a:xfrm>
          <a:prstGeom prst="rect">
            <a:avLst/>
          </a:prstGeom>
        </p:spPr>
        <p:txBody>
          <a:bodyPr vert="horz" wrap="square" lIns="0" tIns="0" rIns="0" bIns="0" rtlCol="0">
            <a:spAutoFit/>
          </a:bodyPr>
          <a:lstStyle/>
          <a:p>
            <a:pPr marL="12700">
              <a:lnSpc>
                <a:spcPct val="100000"/>
              </a:lnSpc>
            </a:pPr>
            <a:r>
              <a:rPr spc="-10" dirty="0"/>
              <a:t>Sam</a:t>
            </a:r>
            <a:r>
              <a:rPr spc="5" dirty="0"/>
              <a:t>p</a:t>
            </a:r>
            <a:r>
              <a:rPr spc="-5" dirty="0"/>
              <a:t>le</a:t>
            </a:r>
            <a:r>
              <a:rPr spc="-15" dirty="0"/>
              <a:t> </a:t>
            </a:r>
            <a:r>
              <a:rPr spc="-5" dirty="0"/>
              <a:t>Cassand</a:t>
            </a:r>
            <a:r>
              <a:rPr spc="-85" dirty="0"/>
              <a:t>r</a:t>
            </a:r>
            <a:r>
              <a:rPr spc="-5" dirty="0"/>
              <a:t>a</a:t>
            </a:r>
            <a:r>
              <a:rPr spc="-10" dirty="0"/>
              <a:t> </a:t>
            </a:r>
            <a:r>
              <a:rPr spc="-5" dirty="0"/>
              <a:t>Clu</a:t>
            </a:r>
            <a:r>
              <a:rPr spc="-15" dirty="0"/>
              <a:t>s</a:t>
            </a:r>
            <a:r>
              <a:rPr spc="-5" dirty="0"/>
              <a:t>ter</a:t>
            </a: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pic>
        <p:nvPicPr>
          <p:cNvPr id="25" name="Picture 24">
            <a:extLst>
              <a:ext uri="{FF2B5EF4-FFF2-40B4-BE49-F238E27FC236}">
                <a16:creationId xmlns:a16="http://schemas.microsoft.com/office/drawing/2014/main" id="{D0218299-C632-56D0-AA49-F828EC277D49}"/>
              </a:ext>
            </a:extLst>
          </p:cNvPr>
          <p:cNvPicPr>
            <a:picLocks noChangeAspect="1"/>
          </p:cNvPicPr>
          <p:nvPr/>
        </p:nvPicPr>
        <p:blipFill>
          <a:blip r:embed="rId3"/>
          <a:stretch>
            <a:fillRect/>
          </a:stretch>
        </p:blipFill>
        <p:spPr>
          <a:xfrm>
            <a:off x="1365516" y="1219200"/>
            <a:ext cx="7342402" cy="50292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28625">
              <a:lnSpc>
                <a:spcPct val="100000"/>
              </a:lnSpc>
            </a:pPr>
            <a:r>
              <a:rPr sz="2200" spc="-10" dirty="0"/>
              <a:t>Answe</a:t>
            </a:r>
            <a:r>
              <a:rPr sz="2200" spc="-5" dirty="0"/>
              <a:t>r</a:t>
            </a:r>
            <a:r>
              <a:rPr sz="2200" spc="5" dirty="0"/>
              <a:t> </a:t>
            </a:r>
            <a:r>
              <a:rPr sz="2200" spc="-10" dirty="0"/>
              <a:t>Me</a:t>
            </a:r>
            <a:endParaRPr sz="2200"/>
          </a:p>
        </p:txBody>
      </p:sp>
      <p:sp>
        <p:nvSpPr>
          <p:cNvPr id="3" name="object 3"/>
          <p:cNvSpPr txBox="1">
            <a:spLocks noGrp="1"/>
          </p:cNvSpPr>
          <p:nvPr>
            <p:ph type="body" idx="1"/>
          </p:nvPr>
        </p:nvSpPr>
        <p:spPr>
          <a:prstGeom prst="rect">
            <a:avLst/>
          </a:prstGeom>
        </p:spPr>
        <p:txBody>
          <a:bodyPr vert="horz" wrap="square" lIns="0" tIns="180085" rIns="0" bIns="0" rtlCol="0">
            <a:spAutoFit/>
          </a:bodyPr>
          <a:lstStyle/>
          <a:p>
            <a:pPr marL="12700">
              <a:lnSpc>
                <a:spcPct val="100000"/>
              </a:lnSpc>
              <a:tabLst>
                <a:tab pos="355600" algn="l"/>
              </a:tabLst>
            </a:pPr>
            <a:r>
              <a:rPr sz="1400" spc="-135" dirty="0">
                <a:solidFill>
                  <a:srgbClr val="0E6EC5"/>
                </a:solidFill>
                <a:latin typeface="Microsoft Sans Serif"/>
                <a:cs typeface="Microsoft Sans Serif"/>
              </a:rPr>
              <a:t>	</a:t>
            </a:r>
            <a:r>
              <a:rPr dirty="0"/>
              <a:t>What </a:t>
            </a:r>
            <a:r>
              <a:rPr spc="-5" dirty="0"/>
              <a:t>i</a:t>
            </a:r>
            <a:r>
              <a:rPr dirty="0"/>
              <a:t>s</a:t>
            </a:r>
            <a:r>
              <a:rPr spc="-15" dirty="0"/>
              <a:t> </a:t>
            </a:r>
            <a:r>
              <a:rPr spc="-5" dirty="0"/>
              <a:t>C</a:t>
            </a:r>
            <a:r>
              <a:rPr dirty="0"/>
              <a:t>a</a:t>
            </a:r>
            <a:r>
              <a:rPr spc="-5" dirty="0"/>
              <a:t>ssan</a:t>
            </a:r>
            <a:r>
              <a:rPr spc="5" dirty="0"/>
              <a:t>d</a:t>
            </a:r>
            <a:r>
              <a:rPr dirty="0"/>
              <a:t>ra?</a:t>
            </a:r>
            <a:endParaRPr sz="1400">
              <a:latin typeface="Microsoft Sans Serif"/>
              <a:cs typeface="Microsoft Sans Serif"/>
            </a:endParaRPr>
          </a:p>
          <a:p>
            <a:pPr marL="12700">
              <a:lnSpc>
                <a:spcPct val="100000"/>
              </a:lnSpc>
              <a:spcBef>
                <a:spcPts val="994"/>
              </a:spcBef>
              <a:tabLst>
                <a:tab pos="355600" algn="l"/>
              </a:tabLst>
            </a:pPr>
            <a:r>
              <a:rPr sz="1400" spc="-135" dirty="0">
                <a:solidFill>
                  <a:srgbClr val="0E6EC5"/>
                </a:solidFill>
                <a:latin typeface="Microsoft Sans Serif"/>
                <a:cs typeface="Microsoft Sans Serif"/>
              </a:rPr>
              <a:t>	</a:t>
            </a:r>
            <a:r>
              <a:rPr spc="-5" dirty="0"/>
              <a:t>Com</a:t>
            </a:r>
            <a:r>
              <a:rPr spc="5" dirty="0"/>
              <a:t>m</a:t>
            </a:r>
            <a:r>
              <a:rPr spc="-5" dirty="0"/>
              <a:t>en</a:t>
            </a:r>
            <a:r>
              <a:rPr dirty="0"/>
              <a:t>t on</a:t>
            </a:r>
            <a:r>
              <a:rPr spc="-5" dirty="0"/>
              <a:t> Cassan</a:t>
            </a:r>
            <a:r>
              <a:rPr spc="5" dirty="0"/>
              <a:t>d</a:t>
            </a:r>
            <a:r>
              <a:rPr dirty="0"/>
              <a:t>ra</a:t>
            </a:r>
            <a:r>
              <a:rPr spc="-20" dirty="0"/>
              <a:t> </a:t>
            </a:r>
            <a:r>
              <a:rPr spc="-5" dirty="0"/>
              <a:t>wri</a:t>
            </a:r>
            <a:r>
              <a:rPr spc="-10" dirty="0"/>
              <a:t>t</a:t>
            </a:r>
            <a:r>
              <a:rPr spc="-5" dirty="0"/>
              <a:t>es.</a:t>
            </a:r>
            <a:endParaRPr sz="1400">
              <a:latin typeface="Microsoft Sans Serif"/>
              <a:cs typeface="Microsoft Sans Serif"/>
            </a:endParaRPr>
          </a:p>
          <a:p>
            <a:pPr marL="12700">
              <a:lnSpc>
                <a:spcPct val="100000"/>
              </a:lnSpc>
              <a:spcBef>
                <a:spcPts val="1000"/>
              </a:spcBef>
              <a:tabLst>
                <a:tab pos="355600" algn="l"/>
              </a:tabLst>
            </a:pPr>
            <a:r>
              <a:rPr sz="1450" spc="-185" dirty="0">
                <a:solidFill>
                  <a:srgbClr val="0E6EC5"/>
                </a:solidFill>
                <a:latin typeface="Microsoft Sans Serif"/>
                <a:cs typeface="Microsoft Sans Serif"/>
              </a:rPr>
              <a:t>	</a:t>
            </a:r>
            <a:r>
              <a:rPr dirty="0"/>
              <a:t>What </a:t>
            </a:r>
            <a:r>
              <a:rPr spc="-5" dirty="0"/>
              <a:t>i</a:t>
            </a:r>
            <a:r>
              <a:rPr dirty="0"/>
              <a:t>s</a:t>
            </a:r>
            <a:r>
              <a:rPr spc="-15" dirty="0"/>
              <a:t> </a:t>
            </a:r>
            <a:r>
              <a:rPr spc="-10" dirty="0"/>
              <a:t>yo</a:t>
            </a:r>
            <a:r>
              <a:rPr spc="-5" dirty="0"/>
              <a:t>u</a:t>
            </a:r>
            <a:r>
              <a:rPr dirty="0"/>
              <a:t>r </a:t>
            </a:r>
            <a:r>
              <a:rPr spc="-5" dirty="0"/>
              <a:t>und</a:t>
            </a:r>
            <a:r>
              <a:rPr dirty="0"/>
              <a:t>ers</a:t>
            </a:r>
            <a:r>
              <a:rPr spc="-10" dirty="0"/>
              <a:t>t</a:t>
            </a:r>
            <a:r>
              <a:rPr spc="-5" dirty="0"/>
              <a:t>an</a:t>
            </a:r>
            <a:r>
              <a:rPr spc="5" dirty="0"/>
              <a:t>d</a:t>
            </a:r>
            <a:r>
              <a:rPr spc="-5" dirty="0"/>
              <a:t>in</a:t>
            </a:r>
            <a:r>
              <a:rPr dirty="0"/>
              <a:t>g </a:t>
            </a:r>
            <a:r>
              <a:rPr spc="-15" dirty="0"/>
              <a:t>o</a:t>
            </a:r>
            <a:r>
              <a:rPr spc="-5" dirty="0"/>
              <a:t>f </a:t>
            </a:r>
            <a:r>
              <a:rPr spc="-10" dirty="0"/>
              <a:t>t</a:t>
            </a:r>
            <a:r>
              <a:rPr spc="-5" dirty="0"/>
              <a:t>un</a:t>
            </a:r>
            <a:r>
              <a:rPr dirty="0"/>
              <a:t>able</a:t>
            </a:r>
            <a:r>
              <a:rPr spc="5" dirty="0"/>
              <a:t> </a:t>
            </a:r>
            <a:r>
              <a:rPr spc="-10" dirty="0"/>
              <a:t>c</a:t>
            </a:r>
            <a:r>
              <a:rPr spc="-15" dirty="0"/>
              <a:t>o</a:t>
            </a:r>
            <a:r>
              <a:rPr spc="-5" dirty="0"/>
              <a:t>ns</a:t>
            </a:r>
            <a:r>
              <a:rPr spc="5" dirty="0"/>
              <a:t>i</a:t>
            </a:r>
            <a:r>
              <a:rPr dirty="0"/>
              <a:t>stency?</a:t>
            </a:r>
            <a:endParaRPr sz="1450">
              <a:latin typeface="Microsoft Sans Serif"/>
              <a:cs typeface="Microsoft Sans Serif"/>
            </a:endParaRPr>
          </a:p>
          <a:p>
            <a:pPr marL="12700">
              <a:lnSpc>
                <a:spcPct val="100000"/>
              </a:lnSpc>
              <a:spcBef>
                <a:spcPts val="1005"/>
              </a:spcBef>
              <a:tabLst>
                <a:tab pos="355600" algn="l"/>
              </a:tabLst>
            </a:pPr>
            <a:r>
              <a:rPr sz="1450" spc="-185" dirty="0">
                <a:solidFill>
                  <a:srgbClr val="0E6EC5"/>
                </a:solidFill>
                <a:latin typeface="Microsoft Sans Serif"/>
                <a:cs typeface="Microsoft Sans Serif"/>
              </a:rPr>
              <a:t>	</a:t>
            </a:r>
            <a:r>
              <a:rPr dirty="0"/>
              <a:t>What </a:t>
            </a:r>
            <a:r>
              <a:rPr spc="-5" dirty="0"/>
              <a:t>ar</a:t>
            </a:r>
            <a:r>
              <a:rPr dirty="0"/>
              <a:t>e </a:t>
            </a:r>
            <a:r>
              <a:rPr spc="-10" dirty="0"/>
              <a:t>c</a:t>
            </a:r>
            <a:r>
              <a:rPr spc="-15" dirty="0"/>
              <a:t>o</a:t>
            </a:r>
            <a:r>
              <a:rPr spc="-5" dirty="0"/>
              <a:t>l</a:t>
            </a:r>
            <a:r>
              <a:rPr spc="-15" dirty="0"/>
              <a:t>l</a:t>
            </a:r>
            <a:r>
              <a:rPr spc="-5" dirty="0"/>
              <a:t>ecti</a:t>
            </a:r>
            <a:r>
              <a:rPr spc="-10" dirty="0"/>
              <a:t>o</a:t>
            </a:r>
            <a:r>
              <a:rPr spc="-5" dirty="0"/>
              <a:t>n</a:t>
            </a:r>
            <a:r>
              <a:rPr dirty="0"/>
              <a:t>s in</a:t>
            </a:r>
            <a:r>
              <a:rPr spc="-5" dirty="0"/>
              <a:t> CQLSH</a:t>
            </a:r>
            <a:r>
              <a:rPr dirty="0"/>
              <a:t>?</a:t>
            </a:r>
            <a:r>
              <a:rPr spc="-20" dirty="0"/>
              <a:t> </a:t>
            </a:r>
            <a:r>
              <a:rPr dirty="0"/>
              <a:t>Where</a:t>
            </a:r>
            <a:r>
              <a:rPr spc="5" dirty="0"/>
              <a:t> </a:t>
            </a:r>
            <a:r>
              <a:rPr spc="-5" dirty="0"/>
              <a:t>ar</a:t>
            </a:r>
            <a:r>
              <a:rPr dirty="0"/>
              <a:t>e</a:t>
            </a:r>
            <a:r>
              <a:rPr spc="10" dirty="0"/>
              <a:t> </a:t>
            </a:r>
            <a:r>
              <a:rPr spc="-5" dirty="0"/>
              <a:t>the</a:t>
            </a:r>
            <a:r>
              <a:rPr dirty="0"/>
              <a:t>y</a:t>
            </a:r>
            <a:r>
              <a:rPr spc="10" dirty="0"/>
              <a:t> </a:t>
            </a:r>
            <a:r>
              <a:rPr spc="-5" dirty="0"/>
              <a:t>us</a:t>
            </a:r>
            <a:r>
              <a:rPr spc="5" dirty="0"/>
              <a:t>e</a:t>
            </a:r>
            <a:r>
              <a:rPr dirty="0"/>
              <a:t>d?</a:t>
            </a:r>
            <a:endParaRPr sz="1450">
              <a:latin typeface="Microsoft Sans Serif"/>
              <a:cs typeface="Microsoft Sans Serif"/>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5848" y="3043173"/>
            <a:ext cx="1934845" cy="375920"/>
          </a:xfrm>
          <a:prstGeom prst="rect">
            <a:avLst/>
          </a:prstGeom>
        </p:spPr>
        <p:txBody>
          <a:bodyPr vert="horz" wrap="square" lIns="0" tIns="0" rIns="0" bIns="0" rtlCol="0">
            <a:spAutoFit/>
          </a:bodyPr>
          <a:lstStyle/>
          <a:p>
            <a:pPr marL="12700">
              <a:lnSpc>
                <a:spcPct val="100000"/>
              </a:lnSpc>
            </a:pPr>
            <a:r>
              <a:rPr dirty="0">
                <a:latin typeface="Trebuchet MS"/>
                <a:cs typeface="Trebuchet MS"/>
              </a:rPr>
              <a:t>Refe</a:t>
            </a:r>
            <a:r>
              <a:rPr spc="-10" dirty="0">
                <a:latin typeface="Trebuchet MS"/>
                <a:cs typeface="Trebuchet MS"/>
              </a:rPr>
              <a:t>r</a:t>
            </a:r>
            <a:r>
              <a:rPr dirty="0">
                <a:latin typeface="Trebuchet MS"/>
                <a:cs typeface="Trebuchet MS"/>
              </a:rPr>
              <a:t>ences</a:t>
            </a:r>
            <a:r>
              <a:rPr spc="-25" dirty="0">
                <a:latin typeface="Trebuchet MS"/>
                <a:cs typeface="Trebuchet MS"/>
              </a:rPr>
              <a:t> </a:t>
            </a:r>
            <a:r>
              <a:rPr dirty="0">
                <a:latin typeface="Trebuchet MS"/>
                <a:cs typeface="Trebuchet MS"/>
              </a:rPr>
              <a:t>…</a:t>
            </a: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28625">
              <a:lnSpc>
                <a:spcPct val="100000"/>
              </a:lnSpc>
            </a:pPr>
            <a:r>
              <a:rPr spc="-105" dirty="0"/>
              <a:t>F</a:t>
            </a:r>
            <a:r>
              <a:rPr dirty="0"/>
              <a:t>u</a:t>
            </a:r>
            <a:r>
              <a:rPr spc="-10" dirty="0"/>
              <a:t>r</a:t>
            </a:r>
            <a:r>
              <a:rPr spc="-5" dirty="0"/>
              <a:t>the</a:t>
            </a:r>
            <a:r>
              <a:rPr dirty="0"/>
              <a:t>r</a:t>
            </a:r>
            <a:r>
              <a:rPr spc="5" dirty="0"/>
              <a:t> </a:t>
            </a:r>
            <a:r>
              <a:rPr spc="-5" dirty="0"/>
              <a:t>Readings</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756310" y="2200909"/>
            <a:ext cx="8382634" cy="1635760"/>
          </a:xfrm>
          <a:prstGeom prst="rect">
            <a:avLst/>
          </a:prstGeom>
        </p:spPr>
        <p:txBody>
          <a:bodyPr vert="horz" wrap="square" lIns="0" tIns="0" rIns="0" bIns="0" rtlCol="0">
            <a:spAutoFit/>
          </a:bodyPr>
          <a:lstStyle/>
          <a:p>
            <a:pPr marL="355600" marR="5080" indent="-342900">
              <a:lnSpc>
                <a:spcPct val="100000"/>
              </a:lnSpc>
              <a:tabLst>
                <a:tab pos="354965" algn="l"/>
              </a:tabLst>
            </a:pPr>
            <a:r>
              <a:rPr sz="1400" spc="-135" dirty="0">
                <a:solidFill>
                  <a:srgbClr val="0E6EC5"/>
                </a:solidFill>
                <a:latin typeface="Microsoft Sans Serif"/>
                <a:cs typeface="Microsoft Sans Serif"/>
                <a:hlinkClick r:id="rId2"/>
              </a:rPr>
              <a:t>	</a:t>
            </a:r>
            <a:r>
              <a:rPr sz="1800" u="heavy" spc="-5" dirty="0">
                <a:solidFill>
                  <a:srgbClr val="F49100"/>
                </a:solidFill>
                <a:latin typeface="Trebuchet MS"/>
                <a:cs typeface="Trebuchet MS"/>
                <a:hlinkClick r:id="rId2"/>
              </a:rPr>
              <a:t>ht</a:t>
            </a:r>
            <a:r>
              <a:rPr sz="1800" u="heavy" spc="-10" dirty="0">
                <a:solidFill>
                  <a:srgbClr val="F49100"/>
                </a:solidFill>
                <a:latin typeface="Trebuchet MS"/>
                <a:cs typeface="Trebuchet MS"/>
                <a:hlinkClick r:id="rId2"/>
              </a:rPr>
              <a:t>t</a:t>
            </a:r>
            <a:r>
              <a:rPr sz="1800" u="heavy" dirty="0">
                <a:solidFill>
                  <a:srgbClr val="F49100"/>
                </a:solidFill>
                <a:latin typeface="Trebuchet MS"/>
                <a:cs typeface="Trebuchet MS"/>
                <a:hlinkClick r:id="rId2"/>
              </a:rPr>
              <a:t>p</a:t>
            </a:r>
            <a:r>
              <a:rPr sz="1800" u="heavy" spc="-5" dirty="0">
                <a:solidFill>
                  <a:srgbClr val="F49100"/>
                </a:solidFill>
                <a:latin typeface="Trebuchet MS"/>
                <a:cs typeface="Trebuchet MS"/>
                <a:hlinkClick r:id="rId2"/>
              </a:rPr>
              <a:t>:/</a:t>
            </a:r>
            <a:r>
              <a:rPr sz="1800" u="heavy" spc="5" dirty="0">
                <a:solidFill>
                  <a:srgbClr val="F49100"/>
                </a:solidFill>
                <a:latin typeface="Trebuchet MS"/>
                <a:cs typeface="Trebuchet MS"/>
                <a:hlinkClick r:id="rId2"/>
              </a:rPr>
              <a:t>/</a:t>
            </a:r>
            <a:r>
              <a:rPr sz="1800" u="heavy" spc="-5" dirty="0">
                <a:solidFill>
                  <a:srgbClr val="F49100"/>
                </a:solidFill>
                <a:latin typeface="Trebuchet MS"/>
                <a:cs typeface="Trebuchet MS"/>
                <a:hlinkClick r:id="rId2"/>
              </a:rPr>
              <a:t>w</a:t>
            </a:r>
            <a:r>
              <a:rPr sz="1800" u="heavy" spc="5" dirty="0">
                <a:solidFill>
                  <a:srgbClr val="F49100"/>
                </a:solidFill>
                <a:latin typeface="Trebuchet MS"/>
                <a:cs typeface="Trebuchet MS"/>
                <a:hlinkClick r:id="rId2"/>
              </a:rPr>
              <a:t>w</a:t>
            </a:r>
            <a:r>
              <a:rPr sz="1800" u="heavy" spc="-190" dirty="0">
                <a:solidFill>
                  <a:srgbClr val="F49100"/>
                </a:solidFill>
                <a:latin typeface="Trebuchet MS"/>
                <a:cs typeface="Trebuchet MS"/>
                <a:hlinkClick r:id="rId2"/>
              </a:rPr>
              <a:t>w</a:t>
            </a:r>
            <a:r>
              <a:rPr sz="1800" u="heavy" spc="-5" dirty="0">
                <a:solidFill>
                  <a:srgbClr val="F49100"/>
                </a:solidFill>
                <a:latin typeface="Trebuchet MS"/>
                <a:cs typeface="Trebuchet MS"/>
                <a:hlinkClick r:id="rId2"/>
              </a:rPr>
              <a:t>.d</a:t>
            </a:r>
            <a:r>
              <a:rPr sz="1800" u="heavy" dirty="0">
                <a:solidFill>
                  <a:srgbClr val="F49100"/>
                </a:solidFill>
                <a:latin typeface="Trebuchet MS"/>
                <a:cs typeface="Trebuchet MS"/>
                <a:hlinkClick r:id="rId2"/>
              </a:rPr>
              <a:t>a</a:t>
            </a:r>
            <a:r>
              <a:rPr sz="1800" u="heavy" spc="-5" dirty="0">
                <a:solidFill>
                  <a:srgbClr val="F49100"/>
                </a:solidFill>
                <a:latin typeface="Trebuchet MS"/>
                <a:cs typeface="Trebuchet MS"/>
                <a:hlinkClick r:id="rId2"/>
              </a:rPr>
              <a:t>tastax.c</a:t>
            </a:r>
            <a:r>
              <a:rPr sz="1800" u="heavy" spc="-15" dirty="0">
                <a:solidFill>
                  <a:srgbClr val="F49100"/>
                </a:solidFill>
                <a:latin typeface="Trebuchet MS"/>
                <a:cs typeface="Trebuchet MS"/>
                <a:hlinkClick r:id="rId2"/>
              </a:rPr>
              <a:t>o</a:t>
            </a:r>
            <a:r>
              <a:rPr sz="1800" u="heavy" dirty="0">
                <a:solidFill>
                  <a:srgbClr val="F49100"/>
                </a:solidFill>
                <a:latin typeface="Trebuchet MS"/>
                <a:cs typeface="Trebuchet MS"/>
                <a:hlinkClick r:id="rId2"/>
              </a:rPr>
              <a:t>m</a:t>
            </a:r>
            <a:r>
              <a:rPr sz="1800" u="heavy" spc="-5" dirty="0">
                <a:solidFill>
                  <a:srgbClr val="F49100"/>
                </a:solidFill>
                <a:latin typeface="Trebuchet MS"/>
                <a:cs typeface="Trebuchet MS"/>
                <a:hlinkClick r:id="rId2"/>
              </a:rPr>
              <a:t>/</a:t>
            </a:r>
            <a:r>
              <a:rPr sz="1800" u="heavy" spc="5" dirty="0">
                <a:solidFill>
                  <a:srgbClr val="F49100"/>
                </a:solidFill>
                <a:latin typeface="Trebuchet MS"/>
                <a:cs typeface="Trebuchet MS"/>
                <a:hlinkClick r:id="rId2"/>
              </a:rPr>
              <a:t>d</a:t>
            </a:r>
            <a:r>
              <a:rPr sz="1800" u="heavy" spc="-15" dirty="0">
                <a:solidFill>
                  <a:srgbClr val="F49100"/>
                </a:solidFill>
                <a:latin typeface="Trebuchet MS"/>
                <a:cs typeface="Trebuchet MS"/>
                <a:hlinkClick r:id="rId2"/>
              </a:rPr>
              <a:t>o</a:t>
            </a:r>
            <a:r>
              <a:rPr sz="1800" u="heavy" spc="-5" dirty="0">
                <a:solidFill>
                  <a:srgbClr val="F49100"/>
                </a:solidFill>
                <a:latin typeface="Trebuchet MS"/>
                <a:cs typeface="Trebuchet MS"/>
                <a:hlinkClick r:id="rId2"/>
              </a:rPr>
              <a:t>cum</a:t>
            </a:r>
            <a:r>
              <a:rPr sz="1800" u="heavy" dirty="0">
                <a:solidFill>
                  <a:srgbClr val="F49100"/>
                </a:solidFill>
                <a:latin typeface="Trebuchet MS"/>
                <a:cs typeface="Trebuchet MS"/>
                <a:hlinkClick r:id="rId2"/>
              </a:rPr>
              <a:t>e</a:t>
            </a:r>
            <a:r>
              <a:rPr sz="1800" u="heavy" spc="-5" dirty="0">
                <a:solidFill>
                  <a:srgbClr val="F49100"/>
                </a:solidFill>
                <a:latin typeface="Trebuchet MS"/>
                <a:cs typeface="Trebuchet MS"/>
                <a:hlinkClick r:id="rId2"/>
              </a:rPr>
              <a:t>nta</a:t>
            </a:r>
            <a:r>
              <a:rPr sz="1800" u="heavy" spc="-10" dirty="0">
                <a:solidFill>
                  <a:srgbClr val="F49100"/>
                </a:solidFill>
                <a:latin typeface="Trebuchet MS"/>
                <a:cs typeface="Trebuchet MS"/>
                <a:hlinkClick r:id="rId2"/>
              </a:rPr>
              <a:t>t</a:t>
            </a:r>
            <a:r>
              <a:rPr sz="1800" u="heavy" spc="-5" dirty="0">
                <a:solidFill>
                  <a:srgbClr val="F49100"/>
                </a:solidFill>
                <a:latin typeface="Trebuchet MS"/>
                <a:cs typeface="Trebuchet MS"/>
                <a:hlinkClick r:id="rId2"/>
              </a:rPr>
              <a:t>ion/ca</a:t>
            </a:r>
            <a:r>
              <a:rPr sz="1800" u="heavy" dirty="0">
                <a:solidFill>
                  <a:srgbClr val="F49100"/>
                </a:solidFill>
                <a:latin typeface="Trebuchet MS"/>
                <a:cs typeface="Trebuchet MS"/>
                <a:hlinkClick r:id="rId2"/>
              </a:rPr>
              <a:t>ssa</a:t>
            </a:r>
            <a:r>
              <a:rPr sz="1800" u="heavy" spc="-5" dirty="0">
                <a:solidFill>
                  <a:srgbClr val="F49100"/>
                </a:solidFill>
                <a:latin typeface="Trebuchet MS"/>
                <a:cs typeface="Trebuchet MS"/>
                <a:hlinkClick r:id="rId2"/>
              </a:rPr>
              <a:t>n</a:t>
            </a:r>
            <a:r>
              <a:rPr sz="1800" u="heavy" spc="5" dirty="0">
                <a:solidFill>
                  <a:srgbClr val="F49100"/>
                </a:solidFill>
                <a:latin typeface="Trebuchet MS"/>
                <a:cs typeface="Trebuchet MS"/>
                <a:hlinkClick r:id="rId2"/>
              </a:rPr>
              <a:t>d</a:t>
            </a:r>
            <a:r>
              <a:rPr sz="1800" u="heavy" dirty="0">
                <a:solidFill>
                  <a:srgbClr val="F49100"/>
                </a:solidFill>
                <a:latin typeface="Trebuchet MS"/>
                <a:cs typeface="Trebuchet MS"/>
                <a:hlinkClick r:id="rId2"/>
              </a:rPr>
              <a:t>ra/2</a:t>
            </a:r>
            <a:r>
              <a:rPr sz="1800" u="heavy" spc="-5" dirty="0">
                <a:solidFill>
                  <a:srgbClr val="F49100"/>
                </a:solidFill>
                <a:latin typeface="Trebuchet MS"/>
                <a:cs typeface="Trebuchet MS"/>
                <a:hlinkClick r:id="rId2"/>
              </a:rPr>
              <a:t>.0</a:t>
            </a:r>
            <a:r>
              <a:rPr sz="1800" u="heavy" spc="5" dirty="0">
                <a:solidFill>
                  <a:srgbClr val="F49100"/>
                </a:solidFill>
                <a:latin typeface="Trebuchet MS"/>
                <a:cs typeface="Trebuchet MS"/>
                <a:hlinkClick r:id="rId2"/>
              </a:rPr>
              <a:t>/</a:t>
            </a:r>
            <a:r>
              <a:rPr sz="1800" u="heavy" spc="-5" dirty="0">
                <a:solidFill>
                  <a:srgbClr val="F49100"/>
                </a:solidFill>
                <a:latin typeface="Trebuchet MS"/>
                <a:cs typeface="Trebuchet MS"/>
                <a:hlinkClick r:id="rId2"/>
              </a:rPr>
              <a:t>cas</a:t>
            </a:r>
            <a:r>
              <a:rPr sz="1800" u="heavy" dirty="0">
                <a:solidFill>
                  <a:srgbClr val="F49100"/>
                </a:solidFill>
                <a:latin typeface="Trebuchet MS"/>
                <a:cs typeface="Trebuchet MS"/>
                <a:hlinkClick r:id="rId2"/>
              </a:rPr>
              <a:t>s</a:t>
            </a:r>
            <a:r>
              <a:rPr sz="1800" u="heavy" spc="-5" dirty="0">
                <a:solidFill>
                  <a:srgbClr val="F49100"/>
                </a:solidFill>
                <a:latin typeface="Trebuchet MS"/>
                <a:cs typeface="Trebuchet MS"/>
                <a:hlinkClick r:id="rId2"/>
              </a:rPr>
              <a:t>an</a:t>
            </a:r>
            <a:r>
              <a:rPr sz="1800" u="heavy" spc="5" dirty="0">
                <a:solidFill>
                  <a:srgbClr val="F49100"/>
                </a:solidFill>
                <a:latin typeface="Trebuchet MS"/>
                <a:cs typeface="Trebuchet MS"/>
                <a:hlinkClick r:id="rId2"/>
              </a:rPr>
              <a:t>d</a:t>
            </a:r>
            <a:r>
              <a:rPr sz="1800" u="heavy" dirty="0">
                <a:solidFill>
                  <a:srgbClr val="F49100"/>
                </a:solidFill>
                <a:latin typeface="Trebuchet MS"/>
                <a:cs typeface="Trebuchet MS"/>
                <a:hlinkClick r:id="rId2"/>
              </a:rPr>
              <a:t>ra/get</a:t>
            </a:r>
            <a:r>
              <a:rPr sz="1800" u="heavy" spc="-15" dirty="0">
                <a:solidFill>
                  <a:srgbClr val="F49100"/>
                </a:solidFill>
                <a:latin typeface="Trebuchet MS"/>
                <a:cs typeface="Trebuchet MS"/>
                <a:hlinkClick r:id="rId2"/>
              </a:rPr>
              <a:t>t</a:t>
            </a:r>
            <a:r>
              <a:rPr sz="1800" u="heavy" spc="-5" dirty="0">
                <a:solidFill>
                  <a:srgbClr val="F49100"/>
                </a:solidFill>
                <a:latin typeface="Trebuchet MS"/>
                <a:cs typeface="Trebuchet MS"/>
                <a:hlinkClick r:id="rId2"/>
              </a:rPr>
              <a:t>ingS</a:t>
            </a:r>
            <a:r>
              <a:rPr sz="1800" spc="-5" dirty="0">
                <a:solidFill>
                  <a:srgbClr val="F49100"/>
                </a:solidFill>
                <a:latin typeface="Trebuchet MS"/>
                <a:cs typeface="Trebuchet MS"/>
                <a:hlinkClick r:id="rId2"/>
              </a:rPr>
              <a:t> </a:t>
            </a:r>
            <a:r>
              <a:rPr sz="1800" u="heavy" spc="-5" dirty="0">
                <a:solidFill>
                  <a:srgbClr val="F49100"/>
                </a:solidFill>
                <a:latin typeface="Trebuchet MS"/>
                <a:cs typeface="Trebuchet MS"/>
                <a:hlinkClick r:id="rId2"/>
              </a:rPr>
              <a:t>tarted</a:t>
            </a:r>
            <a:r>
              <a:rPr sz="1800" u="heavy" spc="5" dirty="0">
                <a:solidFill>
                  <a:srgbClr val="F49100"/>
                </a:solidFill>
                <a:latin typeface="Trebuchet MS"/>
                <a:cs typeface="Trebuchet MS"/>
                <a:hlinkClick r:id="rId2"/>
              </a:rPr>
              <a:t>C</a:t>
            </a:r>
            <a:r>
              <a:rPr sz="1800" u="heavy" spc="-5" dirty="0">
                <a:solidFill>
                  <a:srgbClr val="F49100"/>
                </a:solidFill>
                <a:latin typeface="Trebuchet MS"/>
                <a:cs typeface="Trebuchet MS"/>
                <a:hlinkClick r:id="rId2"/>
              </a:rPr>
              <a:t>a</a:t>
            </a:r>
            <a:r>
              <a:rPr sz="1800" u="heavy" dirty="0">
                <a:solidFill>
                  <a:srgbClr val="F49100"/>
                </a:solidFill>
                <a:latin typeface="Trebuchet MS"/>
                <a:cs typeface="Trebuchet MS"/>
                <a:hlinkClick r:id="rId2"/>
              </a:rPr>
              <a:t>ssa</a:t>
            </a:r>
            <a:r>
              <a:rPr sz="1800" u="heavy" spc="-5" dirty="0">
                <a:solidFill>
                  <a:srgbClr val="F49100"/>
                </a:solidFill>
                <a:latin typeface="Trebuchet MS"/>
                <a:cs typeface="Trebuchet MS"/>
                <a:hlinkClick r:id="rId2"/>
              </a:rPr>
              <a:t>n</a:t>
            </a:r>
            <a:r>
              <a:rPr sz="1800" u="heavy" spc="5" dirty="0">
                <a:solidFill>
                  <a:srgbClr val="F49100"/>
                </a:solidFill>
                <a:latin typeface="Trebuchet MS"/>
                <a:cs typeface="Trebuchet MS"/>
                <a:hlinkClick r:id="rId2"/>
              </a:rPr>
              <a:t>d</a:t>
            </a:r>
            <a:r>
              <a:rPr sz="1800" u="heavy" dirty="0">
                <a:solidFill>
                  <a:srgbClr val="F49100"/>
                </a:solidFill>
                <a:latin typeface="Trebuchet MS"/>
                <a:cs typeface="Trebuchet MS"/>
                <a:hlinkClick r:id="rId2"/>
              </a:rPr>
              <a:t>raIntr</a:t>
            </a:r>
            <a:r>
              <a:rPr sz="1800" u="heavy" spc="-20" dirty="0">
                <a:solidFill>
                  <a:srgbClr val="F49100"/>
                </a:solidFill>
                <a:latin typeface="Trebuchet MS"/>
                <a:cs typeface="Trebuchet MS"/>
                <a:hlinkClick r:id="rId2"/>
              </a:rPr>
              <a:t>o</a:t>
            </a:r>
            <a:r>
              <a:rPr sz="1800" u="heavy" spc="-5" dirty="0">
                <a:solidFill>
                  <a:srgbClr val="F49100"/>
                </a:solidFill>
                <a:latin typeface="Trebuchet MS"/>
                <a:cs typeface="Trebuchet MS"/>
                <a:hlinkClick r:id="rId2"/>
              </a:rPr>
              <a:t>.html</a:t>
            </a:r>
            <a:endParaRPr sz="1800">
              <a:latin typeface="Trebuchet MS"/>
              <a:cs typeface="Trebuchet MS"/>
            </a:endParaRPr>
          </a:p>
          <a:p>
            <a:pPr marL="12700">
              <a:lnSpc>
                <a:spcPct val="100000"/>
              </a:lnSpc>
              <a:spcBef>
                <a:spcPts val="994"/>
              </a:spcBef>
              <a:tabLst>
                <a:tab pos="354965" algn="l"/>
              </a:tabLst>
            </a:pPr>
            <a:r>
              <a:rPr sz="1400" spc="-135" dirty="0">
                <a:solidFill>
                  <a:srgbClr val="0E6EC5"/>
                </a:solidFill>
                <a:latin typeface="Microsoft Sans Serif"/>
                <a:cs typeface="Microsoft Sans Serif"/>
                <a:hlinkClick r:id="rId3"/>
              </a:rPr>
              <a:t>	</a:t>
            </a:r>
            <a:r>
              <a:rPr sz="1800" u="heavy" spc="-5" dirty="0">
                <a:solidFill>
                  <a:srgbClr val="F49100"/>
                </a:solidFill>
                <a:latin typeface="Trebuchet MS"/>
                <a:cs typeface="Trebuchet MS"/>
                <a:hlinkClick r:id="rId3"/>
              </a:rPr>
              <a:t>ht</a:t>
            </a:r>
            <a:r>
              <a:rPr sz="1800" u="heavy" spc="-10" dirty="0">
                <a:solidFill>
                  <a:srgbClr val="F49100"/>
                </a:solidFill>
                <a:latin typeface="Trebuchet MS"/>
                <a:cs typeface="Trebuchet MS"/>
                <a:hlinkClick r:id="rId3"/>
              </a:rPr>
              <a:t>t</a:t>
            </a:r>
            <a:r>
              <a:rPr sz="1800" u="heavy" dirty="0">
                <a:solidFill>
                  <a:srgbClr val="F49100"/>
                </a:solidFill>
                <a:latin typeface="Trebuchet MS"/>
                <a:cs typeface="Trebuchet MS"/>
                <a:hlinkClick r:id="rId3"/>
              </a:rPr>
              <a:t>p</a:t>
            </a:r>
            <a:r>
              <a:rPr sz="1800" u="heavy" spc="-5" dirty="0">
                <a:solidFill>
                  <a:srgbClr val="F49100"/>
                </a:solidFill>
                <a:latin typeface="Trebuchet MS"/>
                <a:cs typeface="Trebuchet MS"/>
                <a:hlinkClick r:id="rId3"/>
              </a:rPr>
              <a:t>:/</a:t>
            </a:r>
            <a:r>
              <a:rPr sz="1800" u="heavy" spc="5" dirty="0">
                <a:solidFill>
                  <a:srgbClr val="F49100"/>
                </a:solidFill>
                <a:latin typeface="Trebuchet MS"/>
                <a:cs typeface="Trebuchet MS"/>
                <a:hlinkClick r:id="rId3"/>
              </a:rPr>
              <a:t>/</a:t>
            </a:r>
            <a:r>
              <a:rPr sz="1800" u="heavy" spc="-5" dirty="0">
                <a:solidFill>
                  <a:srgbClr val="F49100"/>
                </a:solidFill>
                <a:latin typeface="Trebuchet MS"/>
                <a:cs typeface="Trebuchet MS"/>
                <a:hlinkClick r:id="rId3"/>
              </a:rPr>
              <a:t>w</a:t>
            </a:r>
            <a:r>
              <a:rPr sz="1800" u="heavy" spc="5" dirty="0">
                <a:solidFill>
                  <a:srgbClr val="F49100"/>
                </a:solidFill>
                <a:latin typeface="Trebuchet MS"/>
                <a:cs typeface="Trebuchet MS"/>
                <a:hlinkClick r:id="rId3"/>
              </a:rPr>
              <a:t>w</a:t>
            </a:r>
            <a:r>
              <a:rPr sz="1800" u="heavy" spc="-190" dirty="0">
                <a:solidFill>
                  <a:srgbClr val="F49100"/>
                </a:solidFill>
                <a:latin typeface="Trebuchet MS"/>
                <a:cs typeface="Trebuchet MS"/>
                <a:hlinkClick r:id="rId3"/>
              </a:rPr>
              <a:t>w</a:t>
            </a:r>
            <a:r>
              <a:rPr sz="1800" u="heavy" spc="-5" dirty="0">
                <a:solidFill>
                  <a:srgbClr val="F49100"/>
                </a:solidFill>
                <a:latin typeface="Trebuchet MS"/>
                <a:cs typeface="Trebuchet MS"/>
                <a:hlinkClick r:id="rId3"/>
              </a:rPr>
              <a:t>.d</a:t>
            </a:r>
            <a:r>
              <a:rPr sz="1800" u="heavy" dirty="0">
                <a:solidFill>
                  <a:srgbClr val="F49100"/>
                </a:solidFill>
                <a:latin typeface="Trebuchet MS"/>
                <a:cs typeface="Trebuchet MS"/>
                <a:hlinkClick r:id="rId3"/>
              </a:rPr>
              <a:t>a</a:t>
            </a:r>
            <a:r>
              <a:rPr sz="1800" u="heavy" spc="-5" dirty="0">
                <a:solidFill>
                  <a:srgbClr val="F49100"/>
                </a:solidFill>
                <a:latin typeface="Trebuchet MS"/>
                <a:cs typeface="Trebuchet MS"/>
                <a:hlinkClick r:id="rId3"/>
              </a:rPr>
              <a:t>tastax.c</a:t>
            </a:r>
            <a:r>
              <a:rPr sz="1800" u="heavy" spc="-15" dirty="0">
                <a:solidFill>
                  <a:srgbClr val="F49100"/>
                </a:solidFill>
                <a:latin typeface="Trebuchet MS"/>
                <a:cs typeface="Trebuchet MS"/>
                <a:hlinkClick r:id="rId3"/>
              </a:rPr>
              <a:t>o</a:t>
            </a:r>
            <a:r>
              <a:rPr sz="1800" u="heavy" dirty="0">
                <a:solidFill>
                  <a:srgbClr val="F49100"/>
                </a:solidFill>
                <a:latin typeface="Trebuchet MS"/>
                <a:cs typeface="Trebuchet MS"/>
                <a:hlinkClick r:id="rId3"/>
              </a:rPr>
              <a:t>m</a:t>
            </a:r>
            <a:r>
              <a:rPr sz="1800" u="heavy" spc="-5" dirty="0">
                <a:solidFill>
                  <a:srgbClr val="F49100"/>
                </a:solidFill>
                <a:latin typeface="Trebuchet MS"/>
                <a:cs typeface="Trebuchet MS"/>
                <a:hlinkClick r:id="rId3"/>
              </a:rPr>
              <a:t>/</a:t>
            </a:r>
            <a:r>
              <a:rPr sz="1800" u="heavy" spc="5" dirty="0">
                <a:solidFill>
                  <a:srgbClr val="F49100"/>
                </a:solidFill>
                <a:latin typeface="Trebuchet MS"/>
                <a:cs typeface="Trebuchet MS"/>
                <a:hlinkClick r:id="rId3"/>
              </a:rPr>
              <a:t>d</a:t>
            </a:r>
            <a:r>
              <a:rPr sz="1800" u="heavy" spc="-15" dirty="0">
                <a:solidFill>
                  <a:srgbClr val="F49100"/>
                </a:solidFill>
                <a:latin typeface="Trebuchet MS"/>
                <a:cs typeface="Trebuchet MS"/>
                <a:hlinkClick r:id="rId3"/>
              </a:rPr>
              <a:t>o</a:t>
            </a:r>
            <a:r>
              <a:rPr sz="1800" u="heavy" spc="-5" dirty="0">
                <a:solidFill>
                  <a:srgbClr val="F49100"/>
                </a:solidFill>
                <a:latin typeface="Trebuchet MS"/>
                <a:cs typeface="Trebuchet MS"/>
                <a:hlinkClick r:id="rId3"/>
              </a:rPr>
              <a:t>cum</a:t>
            </a:r>
            <a:r>
              <a:rPr sz="1800" u="heavy" dirty="0">
                <a:solidFill>
                  <a:srgbClr val="F49100"/>
                </a:solidFill>
                <a:latin typeface="Trebuchet MS"/>
                <a:cs typeface="Trebuchet MS"/>
                <a:hlinkClick r:id="rId3"/>
              </a:rPr>
              <a:t>e</a:t>
            </a:r>
            <a:r>
              <a:rPr sz="1800" u="heavy" spc="-5" dirty="0">
                <a:solidFill>
                  <a:srgbClr val="F49100"/>
                </a:solidFill>
                <a:latin typeface="Trebuchet MS"/>
                <a:cs typeface="Trebuchet MS"/>
                <a:hlinkClick r:id="rId3"/>
              </a:rPr>
              <a:t>nta</a:t>
            </a:r>
            <a:r>
              <a:rPr sz="1800" u="heavy" spc="-10" dirty="0">
                <a:solidFill>
                  <a:srgbClr val="F49100"/>
                </a:solidFill>
                <a:latin typeface="Trebuchet MS"/>
                <a:cs typeface="Trebuchet MS"/>
                <a:hlinkClick r:id="rId3"/>
              </a:rPr>
              <a:t>t</a:t>
            </a:r>
            <a:r>
              <a:rPr sz="1800" u="heavy" spc="-5" dirty="0">
                <a:solidFill>
                  <a:srgbClr val="F49100"/>
                </a:solidFill>
                <a:latin typeface="Trebuchet MS"/>
                <a:cs typeface="Trebuchet MS"/>
                <a:hlinkClick r:id="rId3"/>
              </a:rPr>
              <a:t>ion/cql</a:t>
            </a:r>
            <a:r>
              <a:rPr sz="1800" u="heavy" spc="5" dirty="0">
                <a:solidFill>
                  <a:srgbClr val="F49100"/>
                </a:solidFill>
                <a:latin typeface="Trebuchet MS"/>
                <a:cs typeface="Trebuchet MS"/>
                <a:hlinkClick r:id="rId3"/>
              </a:rPr>
              <a:t>/</a:t>
            </a:r>
            <a:r>
              <a:rPr sz="1800" u="heavy" spc="-5" dirty="0">
                <a:solidFill>
                  <a:srgbClr val="F49100"/>
                </a:solidFill>
                <a:latin typeface="Trebuchet MS"/>
                <a:cs typeface="Trebuchet MS"/>
                <a:hlinkClick r:id="rId3"/>
              </a:rPr>
              <a:t>3.</a:t>
            </a:r>
            <a:r>
              <a:rPr sz="1800" u="heavy" spc="5" dirty="0">
                <a:solidFill>
                  <a:srgbClr val="F49100"/>
                </a:solidFill>
                <a:latin typeface="Trebuchet MS"/>
                <a:cs typeface="Trebuchet MS"/>
                <a:hlinkClick r:id="rId3"/>
              </a:rPr>
              <a:t>1</a:t>
            </a:r>
            <a:r>
              <a:rPr sz="1800" u="heavy" spc="-5" dirty="0">
                <a:solidFill>
                  <a:srgbClr val="F49100"/>
                </a:solidFill>
                <a:latin typeface="Trebuchet MS"/>
                <a:cs typeface="Trebuchet MS"/>
                <a:hlinkClick r:id="rId3"/>
              </a:rPr>
              <a:t>/</a:t>
            </a:r>
            <a:r>
              <a:rPr sz="1800" u="heavy" spc="5" dirty="0">
                <a:solidFill>
                  <a:srgbClr val="F49100"/>
                </a:solidFill>
                <a:latin typeface="Trebuchet MS"/>
                <a:cs typeface="Trebuchet MS"/>
                <a:hlinkClick r:id="rId3"/>
              </a:rPr>
              <a:t>p</a:t>
            </a:r>
            <a:r>
              <a:rPr sz="1800" u="heavy" dirty="0">
                <a:solidFill>
                  <a:srgbClr val="F49100"/>
                </a:solidFill>
                <a:latin typeface="Trebuchet MS"/>
                <a:cs typeface="Trebuchet MS"/>
                <a:hlinkClick r:id="rId3"/>
              </a:rPr>
              <a:t>d</a:t>
            </a:r>
            <a:r>
              <a:rPr sz="1800" u="heavy" spc="-10" dirty="0">
                <a:solidFill>
                  <a:srgbClr val="F49100"/>
                </a:solidFill>
                <a:latin typeface="Trebuchet MS"/>
                <a:cs typeface="Trebuchet MS"/>
                <a:hlinkClick r:id="rId3"/>
              </a:rPr>
              <a:t>f</a:t>
            </a:r>
            <a:r>
              <a:rPr sz="1800" u="heavy" spc="-5" dirty="0">
                <a:solidFill>
                  <a:srgbClr val="F49100"/>
                </a:solidFill>
                <a:latin typeface="Trebuchet MS"/>
                <a:cs typeface="Trebuchet MS"/>
                <a:hlinkClick r:id="rId3"/>
              </a:rPr>
              <a:t>/c</a:t>
            </a:r>
            <a:r>
              <a:rPr sz="1800" u="heavy" spc="5" dirty="0">
                <a:solidFill>
                  <a:srgbClr val="F49100"/>
                </a:solidFill>
                <a:latin typeface="Trebuchet MS"/>
                <a:cs typeface="Trebuchet MS"/>
                <a:hlinkClick r:id="rId3"/>
              </a:rPr>
              <a:t>q</a:t>
            </a:r>
            <a:r>
              <a:rPr sz="1800" u="heavy" dirty="0">
                <a:solidFill>
                  <a:srgbClr val="F49100"/>
                </a:solidFill>
                <a:latin typeface="Trebuchet MS"/>
                <a:cs typeface="Trebuchet MS"/>
                <a:hlinkClick r:id="rId3"/>
              </a:rPr>
              <a:t>l31</a:t>
            </a:r>
            <a:r>
              <a:rPr sz="1800" u="heavy" spc="-5" dirty="0">
                <a:solidFill>
                  <a:srgbClr val="F49100"/>
                </a:solidFill>
                <a:latin typeface="Trebuchet MS"/>
                <a:cs typeface="Trebuchet MS"/>
                <a:hlinkClick r:id="rId3"/>
              </a:rPr>
              <a:t>.p</a:t>
            </a:r>
            <a:r>
              <a:rPr sz="1800" u="heavy" spc="5" dirty="0">
                <a:solidFill>
                  <a:srgbClr val="F49100"/>
                </a:solidFill>
                <a:latin typeface="Trebuchet MS"/>
                <a:cs typeface="Trebuchet MS"/>
                <a:hlinkClick r:id="rId3"/>
              </a:rPr>
              <a:t>d</a:t>
            </a:r>
            <a:r>
              <a:rPr sz="1800" u="heavy" spc="-5" dirty="0">
                <a:solidFill>
                  <a:srgbClr val="F49100"/>
                </a:solidFill>
                <a:latin typeface="Trebuchet MS"/>
                <a:cs typeface="Trebuchet MS"/>
                <a:hlinkClick r:id="rId3"/>
              </a:rPr>
              <a:t>f</a:t>
            </a:r>
            <a:endParaRPr sz="1800">
              <a:latin typeface="Trebuchet MS"/>
              <a:cs typeface="Trebuchet MS"/>
            </a:endParaRPr>
          </a:p>
          <a:p>
            <a:pPr marL="12700">
              <a:lnSpc>
                <a:spcPct val="100000"/>
              </a:lnSpc>
              <a:spcBef>
                <a:spcPts val="994"/>
              </a:spcBef>
              <a:tabLst>
                <a:tab pos="354965" algn="l"/>
              </a:tabLst>
            </a:pPr>
            <a:r>
              <a:rPr sz="1450" spc="-185" dirty="0">
                <a:solidFill>
                  <a:srgbClr val="0E6EC5"/>
                </a:solidFill>
                <a:latin typeface="Microsoft Sans Serif"/>
                <a:cs typeface="Microsoft Sans Serif"/>
                <a:hlinkClick r:id="rId4"/>
              </a:rPr>
              <a:t>	</a:t>
            </a:r>
            <a:r>
              <a:rPr sz="1800" u="heavy" spc="-5" dirty="0">
                <a:solidFill>
                  <a:srgbClr val="F49100"/>
                </a:solidFill>
                <a:latin typeface="Trebuchet MS"/>
                <a:cs typeface="Trebuchet MS"/>
                <a:hlinkClick r:id="rId4"/>
              </a:rPr>
              <a:t>h</a:t>
            </a:r>
            <a:r>
              <a:rPr sz="1800" u="heavy" spc="-10" dirty="0">
                <a:solidFill>
                  <a:srgbClr val="F49100"/>
                </a:solidFill>
                <a:latin typeface="Trebuchet MS"/>
                <a:cs typeface="Trebuchet MS"/>
                <a:hlinkClick r:id="rId4"/>
              </a:rPr>
              <a:t>tt</a:t>
            </a:r>
            <a:r>
              <a:rPr sz="1800" u="heavy" spc="-5" dirty="0">
                <a:solidFill>
                  <a:srgbClr val="F49100"/>
                </a:solidFill>
                <a:latin typeface="Trebuchet MS"/>
                <a:cs typeface="Trebuchet MS"/>
                <a:hlinkClick r:id="rId4"/>
              </a:rPr>
              <a:t>p:</a:t>
            </a:r>
            <a:r>
              <a:rPr sz="1800" u="heavy"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w</a:t>
            </a:r>
            <a:r>
              <a:rPr sz="1800" u="heavy" spc="-5" dirty="0">
                <a:solidFill>
                  <a:srgbClr val="F49100"/>
                </a:solidFill>
                <a:latin typeface="Trebuchet MS"/>
                <a:cs typeface="Trebuchet MS"/>
                <a:hlinkClick r:id="rId4"/>
              </a:rPr>
              <a:t>w</a:t>
            </a:r>
            <a:r>
              <a:rPr sz="1800" u="heavy" spc="-190" dirty="0">
                <a:solidFill>
                  <a:srgbClr val="F49100"/>
                </a:solidFill>
                <a:latin typeface="Trebuchet MS"/>
                <a:cs typeface="Trebuchet MS"/>
                <a:hlinkClick r:id="rId4"/>
              </a:rPr>
              <a:t>w</a:t>
            </a:r>
            <a:r>
              <a:rPr sz="1800" u="heavy" spc="-5" dirty="0">
                <a:solidFill>
                  <a:srgbClr val="F49100"/>
                </a:solidFill>
                <a:latin typeface="Trebuchet MS"/>
                <a:cs typeface="Trebuchet MS"/>
                <a:hlinkClick r:id="rId4"/>
              </a:rPr>
              <a:t>.datastax</a:t>
            </a:r>
            <a:r>
              <a:rPr sz="1800" u="heavy" spc="-10"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c</a:t>
            </a:r>
            <a:r>
              <a:rPr sz="1800" u="heavy" spc="-15" dirty="0">
                <a:solidFill>
                  <a:srgbClr val="F49100"/>
                </a:solidFill>
                <a:latin typeface="Trebuchet MS"/>
                <a:cs typeface="Trebuchet MS"/>
                <a:hlinkClick r:id="rId4"/>
              </a:rPr>
              <a:t>o</a:t>
            </a:r>
            <a:r>
              <a:rPr sz="1800" u="heavy" spc="-5" dirty="0">
                <a:solidFill>
                  <a:srgbClr val="F49100"/>
                </a:solidFill>
                <a:latin typeface="Trebuchet MS"/>
                <a:cs typeface="Trebuchet MS"/>
                <a:hlinkClick r:id="rId4"/>
              </a:rPr>
              <a:t>m</a:t>
            </a:r>
            <a:r>
              <a:rPr sz="1800" u="heavy"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do</a:t>
            </a:r>
            <a:r>
              <a:rPr sz="1800" u="heavy" spc="-10" dirty="0">
                <a:solidFill>
                  <a:srgbClr val="F49100"/>
                </a:solidFill>
                <a:latin typeface="Trebuchet MS"/>
                <a:cs typeface="Trebuchet MS"/>
                <a:hlinkClick r:id="rId4"/>
              </a:rPr>
              <a:t>c</a:t>
            </a:r>
            <a:r>
              <a:rPr sz="1800" u="heavy" spc="-5" dirty="0">
                <a:solidFill>
                  <a:srgbClr val="F49100"/>
                </a:solidFill>
                <a:latin typeface="Trebuchet MS"/>
                <a:cs typeface="Trebuchet MS"/>
                <a:hlinkClick r:id="rId4"/>
              </a:rPr>
              <a:t>um</a:t>
            </a:r>
            <a:r>
              <a:rPr sz="1800" u="heavy" dirty="0">
                <a:solidFill>
                  <a:srgbClr val="F49100"/>
                </a:solidFill>
                <a:latin typeface="Trebuchet MS"/>
                <a:cs typeface="Trebuchet MS"/>
                <a:hlinkClick r:id="rId4"/>
              </a:rPr>
              <a:t>e</a:t>
            </a:r>
            <a:r>
              <a:rPr sz="1800" u="heavy" spc="-5" dirty="0">
                <a:solidFill>
                  <a:srgbClr val="F49100"/>
                </a:solidFill>
                <a:latin typeface="Trebuchet MS"/>
                <a:cs typeface="Trebuchet MS"/>
                <a:hlinkClick r:id="rId4"/>
              </a:rPr>
              <a:t>n</a:t>
            </a:r>
            <a:r>
              <a:rPr sz="1800" u="heavy" spc="-10" dirty="0">
                <a:solidFill>
                  <a:srgbClr val="F49100"/>
                </a:solidFill>
                <a:latin typeface="Trebuchet MS"/>
                <a:cs typeface="Trebuchet MS"/>
                <a:hlinkClick r:id="rId4"/>
              </a:rPr>
              <a:t>t</a:t>
            </a:r>
            <a:r>
              <a:rPr sz="1800" u="heavy" spc="-5" dirty="0">
                <a:solidFill>
                  <a:srgbClr val="F49100"/>
                </a:solidFill>
                <a:latin typeface="Trebuchet MS"/>
                <a:cs typeface="Trebuchet MS"/>
                <a:hlinkClick r:id="rId4"/>
              </a:rPr>
              <a:t>ati</a:t>
            </a:r>
            <a:r>
              <a:rPr sz="1800" u="heavy" spc="-10" dirty="0">
                <a:solidFill>
                  <a:srgbClr val="F49100"/>
                </a:solidFill>
                <a:latin typeface="Trebuchet MS"/>
                <a:cs typeface="Trebuchet MS"/>
                <a:hlinkClick r:id="rId4"/>
              </a:rPr>
              <a:t>o</a:t>
            </a:r>
            <a:r>
              <a:rPr sz="1800" u="heavy" spc="-5" dirty="0">
                <a:solidFill>
                  <a:srgbClr val="F49100"/>
                </a:solidFill>
                <a:latin typeface="Trebuchet MS"/>
                <a:cs typeface="Trebuchet MS"/>
                <a:hlinkClick r:id="rId4"/>
              </a:rPr>
              <a:t>n/cass</a:t>
            </a:r>
            <a:r>
              <a:rPr sz="1800" u="heavy" spc="5" dirty="0">
                <a:solidFill>
                  <a:srgbClr val="F49100"/>
                </a:solidFill>
                <a:latin typeface="Trebuchet MS"/>
                <a:cs typeface="Trebuchet MS"/>
                <a:hlinkClick r:id="rId4"/>
              </a:rPr>
              <a:t>a</a:t>
            </a:r>
            <a:r>
              <a:rPr sz="1800" u="heavy" spc="-5" dirty="0">
                <a:solidFill>
                  <a:srgbClr val="F49100"/>
                </a:solidFill>
                <a:latin typeface="Trebuchet MS"/>
                <a:cs typeface="Trebuchet MS"/>
                <a:hlinkClick r:id="rId4"/>
              </a:rPr>
              <a:t>ndra/</a:t>
            </a:r>
            <a:r>
              <a:rPr sz="1800" u="heavy" spc="5" dirty="0">
                <a:solidFill>
                  <a:srgbClr val="F49100"/>
                </a:solidFill>
                <a:latin typeface="Trebuchet MS"/>
                <a:cs typeface="Trebuchet MS"/>
                <a:hlinkClick r:id="rId4"/>
              </a:rPr>
              <a:t>2</a:t>
            </a:r>
            <a:r>
              <a:rPr sz="1800" u="heavy" spc="-5" dirty="0">
                <a:solidFill>
                  <a:srgbClr val="F49100"/>
                </a:solidFill>
                <a:latin typeface="Trebuchet MS"/>
                <a:cs typeface="Trebuchet MS"/>
                <a:hlinkClick r:id="rId4"/>
              </a:rPr>
              <a:t>.0</a:t>
            </a:r>
            <a:r>
              <a:rPr sz="1800" u="heavy"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cassan</a:t>
            </a:r>
            <a:r>
              <a:rPr sz="1800" u="heavy" spc="5" dirty="0">
                <a:solidFill>
                  <a:srgbClr val="F49100"/>
                </a:solidFill>
                <a:latin typeface="Trebuchet MS"/>
                <a:cs typeface="Trebuchet MS"/>
                <a:hlinkClick r:id="rId4"/>
              </a:rPr>
              <a:t>d</a:t>
            </a:r>
            <a:r>
              <a:rPr sz="1800" u="heavy" dirty="0">
                <a:solidFill>
                  <a:srgbClr val="F49100"/>
                </a:solidFill>
                <a:latin typeface="Trebuchet MS"/>
                <a:cs typeface="Trebuchet MS"/>
                <a:hlinkClick r:id="rId4"/>
              </a:rPr>
              <a:t>ra/dml/dm</a:t>
            </a:r>
            <a:endParaRPr sz="1800">
              <a:latin typeface="Trebuchet MS"/>
              <a:cs typeface="Trebuchet MS"/>
            </a:endParaRPr>
          </a:p>
          <a:p>
            <a:pPr marL="355600">
              <a:lnSpc>
                <a:spcPct val="100000"/>
              </a:lnSpc>
            </a:pPr>
            <a:r>
              <a:rPr sz="1800" u="heavy" dirty="0">
                <a:solidFill>
                  <a:srgbClr val="F49100"/>
                </a:solidFill>
                <a:latin typeface="Trebuchet MS"/>
                <a:cs typeface="Trebuchet MS"/>
                <a:hlinkClick r:id="rId4"/>
              </a:rPr>
              <a:t>l_c</a:t>
            </a:r>
            <a:r>
              <a:rPr sz="1800" u="heavy" spc="-10" dirty="0">
                <a:solidFill>
                  <a:srgbClr val="F49100"/>
                </a:solidFill>
                <a:latin typeface="Trebuchet MS"/>
                <a:cs typeface="Trebuchet MS"/>
                <a:hlinkClick r:id="rId4"/>
              </a:rPr>
              <a:t>o</a:t>
            </a:r>
            <a:r>
              <a:rPr sz="1800" u="heavy" spc="-5" dirty="0">
                <a:solidFill>
                  <a:srgbClr val="F49100"/>
                </a:solidFill>
                <a:latin typeface="Trebuchet MS"/>
                <a:cs typeface="Trebuchet MS"/>
                <a:hlinkClick r:id="rId4"/>
              </a:rPr>
              <a:t>nfig_c</a:t>
            </a:r>
            <a:r>
              <a:rPr sz="1800" u="heavy" spc="-10" dirty="0">
                <a:solidFill>
                  <a:srgbClr val="F49100"/>
                </a:solidFill>
                <a:latin typeface="Trebuchet MS"/>
                <a:cs typeface="Trebuchet MS"/>
                <a:hlinkClick r:id="rId4"/>
              </a:rPr>
              <a:t>o</a:t>
            </a:r>
            <a:r>
              <a:rPr sz="1800" u="heavy" spc="-5" dirty="0">
                <a:solidFill>
                  <a:srgbClr val="F49100"/>
                </a:solidFill>
                <a:latin typeface="Trebuchet MS"/>
                <a:cs typeface="Trebuchet MS"/>
                <a:hlinkClick r:id="rId4"/>
              </a:rPr>
              <a:t>ns</a:t>
            </a:r>
            <a:r>
              <a:rPr sz="1800" u="heavy" spc="5" dirty="0">
                <a:solidFill>
                  <a:srgbClr val="F49100"/>
                </a:solidFill>
                <a:latin typeface="Trebuchet MS"/>
                <a:cs typeface="Trebuchet MS"/>
                <a:hlinkClick r:id="rId4"/>
              </a:rPr>
              <a:t>i</a:t>
            </a:r>
            <a:r>
              <a:rPr sz="1800" u="heavy" dirty="0">
                <a:solidFill>
                  <a:srgbClr val="F49100"/>
                </a:solidFill>
                <a:latin typeface="Trebuchet MS"/>
                <a:cs typeface="Trebuchet MS"/>
                <a:hlinkClick r:id="rId4"/>
              </a:rPr>
              <a:t>stency_c.html</a:t>
            </a:r>
            <a:endParaRPr sz="1800">
              <a:latin typeface="Trebuchet MS"/>
              <a:cs typeface="Trebuchet M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0089" y="3068828"/>
            <a:ext cx="1755775" cy="436245"/>
          </a:xfrm>
          <a:prstGeom prst="rect">
            <a:avLst/>
          </a:prstGeom>
        </p:spPr>
        <p:txBody>
          <a:bodyPr vert="horz" wrap="square" lIns="0" tIns="0" rIns="0" bIns="0" rtlCol="0">
            <a:spAutoFit/>
          </a:bodyPr>
          <a:lstStyle/>
          <a:p>
            <a:pPr marL="12700">
              <a:lnSpc>
                <a:spcPct val="100000"/>
              </a:lnSpc>
            </a:pPr>
            <a:r>
              <a:rPr sz="2800" spc="-5" dirty="0">
                <a:solidFill>
                  <a:srgbClr val="404040"/>
                </a:solidFill>
              </a:rPr>
              <a:t>Thank</a:t>
            </a:r>
            <a:r>
              <a:rPr sz="2800" spc="5" dirty="0">
                <a:solidFill>
                  <a:srgbClr val="404040"/>
                </a:solidFill>
              </a:rPr>
              <a:t> </a:t>
            </a:r>
            <a:r>
              <a:rPr sz="2800" spc="-5" dirty="0">
                <a:solidFill>
                  <a:srgbClr val="404040"/>
                </a:solidFill>
              </a:rPr>
              <a:t>you</a:t>
            </a:r>
            <a:endParaRPr sz="2800"/>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2296</TotalTime>
  <Words>7430</Words>
  <Application>Microsoft Office PowerPoint</Application>
  <PresentationFormat>Widescreen</PresentationFormat>
  <Paragraphs>858</Paragraphs>
  <Slides>93</Slides>
  <Notes>18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93</vt:i4>
      </vt:variant>
    </vt:vector>
  </HeadingPairs>
  <TitlesOfParts>
    <vt:vector size="112" baseType="lpstr">
      <vt:lpstr>Arial</vt:lpstr>
      <vt:lpstr>Calibri</vt:lpstr>
      <vt:lpstr>EB Garamond</vt:lpstr>
      <vt:lpstr>inherit</vt:lpstr>
      <vt:lpstr>Lato</vt:lpstr>
      <vt:lpstr>Microsoft Sans Serif</vt:lpstr>
      <vt:lpstr>Muli</vt:lpstr>
      <vt:lpstr>Nunito</vt:lpstr>
      <vt:lpstr>Open Sans</vt:lpstr>
      <vt:lpstr>Raleway</vt:lpstr>
      <vt:lpstr>Roboto</vt:lpstr>
      <vt:lpstr>Roboto Mono</vt:lpstr>
      <vt:lpstr>Rockwell</vt:lpstr>
      <vt:lpstr>Rockwell Condensed</vt:lpstr>
      <vt:lpstr>Symbol</vt:lpstr>
      <vt:lpstr>Times New Roman</vt:lpstr>
      <vt:lpstr>Trebuchet MS</vt:lpstr>
      <vt:lpstr>Wingdings</vt:lpstr>
      <vt:lpstr>Office Theme</vt:lpstr>
      <vt:lpstr>PowerPoint Presentation</vt:lpstr>
      <vt:lpstr>Learning Objectives and Learning Outcomes</vt:lpstr>
      <vt:lpstr>Agenda</vt:lpstr>
      <vt:lpstr>PowerPoint Presentation</vt:lpstr>
      <vt:lpstr>Apache Cassandra – An Introduction</vt:lpstr>
      <vt:lpstr>Features of Cassandra</vt:lpstr>
      <vt:lpstr>Features of Cassandra</vt:lpstr>
      <vt:lpstr>Peer to Peer Network</vt:lpstr>
      <vt:lpstr>Sample Cassandra Cluster</vt:lpstr>
      <vt:lpstr>Writes in Cassandra</vt:lpstr>
      <vt:lpstr>Writes in Cassandra</vt:lpstr>
      <vt:lpstr>Writes in Cassandra</vt:lpstr>
      <vt:lpstr>PowerPoint Presentation</vt:lpstr>
      <vt:lpstr>Hinted Handoffs</vt:lpstr>
      <vt:lpstr>Cassandra read process</vt:lpstr>
      <vt:lpstr>Cassandra read process</vt:lpstr>
      <vt:lpstr>Read Operations on a Node</vt:lpstr>
      <vt:lpstr>Cassandra read process</vt:lpstr>
      <vt:lpstr>Recap..</vt:lpstr>
      <vt:lpstr>Data partitions</vt:lpstr>
      <vt:lpstr>Data partitions</vt:lpstr>
      <vt:lpstr>Gossip protocol</vt:lpstr>
      <vt:lpstr>Row-oriented and column-oriented data store</vt:lpstr>
      <vt:lpstr>Partitioned row store</vt:lpstr>
      <vt:lpstr>Example </vt:lpstr>
      <vt:lpstr>example</vt:lpstr>
      <vt:lpstr>Data Partitioning</vt:lpstr>
      <vt:lpstr>Data Partitioning</vt:lpstr>
      <vt:lpstr>Data Partitioning</vt:lpstr>
      <vt:lpstr>Data Partitioning</vt:lpstr>
      <vt:lpstr>Data Partitioning</vt:lpstr>
      <vt:lpstr>Data Partitioning</vt:lpstr>
      <vt:lpstr>Replication</vt:lpstr>
      <vt:lpstr>CAP Theorem</vt:lpstr>
      <vt:lpstr>PowerPoint Presentation</vt:lpstr>
      <vt:lpstr>Tunable Consistency</vt:lpstr>
      <vt:lpstr>What does Strong Consistency?</vt:lpstr>
      <vt:lpstr>Example</vt:lpstr>
      <vt:lpstr>Calculating Consistency</vt:lpstr>
      <vt:lpstr>Consistency Level</vt:lpstr>
      <vt:lpstr>Read Consistency</vt:lpstr>
      <vt:lpstr>Write Consistency</vt:lpstr>
      <vt:lpstr>PowerPoint Presentation</vt:lpstr>
      <vt:lpstr>CQL Data types</vt:lpstr>
      <vt:lpstr>CQLSH</vt:lpstr>
      <vt:lpstr>CRUD - Keyspace</vt:lpstr>
      <vt:lpstr>CRUD – Create Table</vt:lpstr>
      <vt:lpstr>Create Table</vt:lpstr>
      <vt:lpstr>Create table</vt:lpstr>
      <vt:lpstr>output</vt:lpstr>
      <vt:lpstr>Create Table Syntax</vt:lpstr>
      <vt:lpstr>Example</vt:lpstr>
      <vt:lpstr>CRUD - Insert</vt:lpstr>
      <vt:lpstr>Insert - Example</vt:lpstr>
      <vt:lpstr>CRUD - Select</vt:lpstr>
      <vt:lpstr>Select example</vt:lpstr>
      <vt:lpstr>CRUD – Create Index</vt:lpstr>
      <vt:lpstr>CRUD – Update</vt:lpstr>
      <vt:lpstr>CRUD – Delete</vt:lpstr>
      <vt:lpstr>Collections</vt:lpstr>
      <vt:lpstr>Collections</vt:lpstr>
      <vt:lpstr>Collections - Set</vt:lpstr>
      <vt:lpstr>Collections - Set</vt:lpstr>
      <vt:lpstr>Collections - List</vt:lpstr>
      <vt:lpstr>Collections - List</vt:lpstr>
      <vt:lpstr>Collections - Map</vt:lpstr>
      <vt:lpstr>Collections - Map</vt:lpstr>
      <vt:lpstr>Time To Live</vt:lpstr>
      <vt:lpstr>Time To Live</vt:lpstr>
      <vt:lpstr>PowerPoint Presentation</vt:lpstr>
      <vt:lpstr>Export data to a CSV file</vt:lpstr>
      <vt:lpstr>PowerPoint Presentation</vt:lpstr>
      <vt:lpstr>Import data from a CSV file</vt:lpstr>
      <vt:lpstr>PowerPoint Presentation</vt:lpstr>
      <vt:lpstr>Create a database</vt:lpstr>
      <vt:lpstr>dashboard</vt:lpstr>
      <vt:lpstr>Connect tab</vt:lpstr>
      <vt:lpstr>CQL console</vt:lpstr>
      <vt:lpstr>Cql data definition commands</vt:lpstr>
      <vt:lpstr>CQL Data Manipulation Commands</vt:lpstr>
      <vt:lpstr>demo</vt:lpstr>
      <vt:lpstr>Demo contd..</vt:lpstr>
      <vt:lpstr>Demo contd..</vt:lpstr>
      <vt:lpstr>Demo contd..</vt:lpstr>
      <vt:lpstr>Demo contd..</vt:lpstr>
      <vt:lpstr>Interfacing and Interacting with NoSQL </vt:lpstr>
      <vt:lpstr>java code to connect db</vt:lpstr>
      <vt:lpstr>python code to connect db</vt:lpstr>
      <vt:lpstr>Answer a few quick questions …</vt:lpstr>
      <vt:lpstr>Answer Me</vt:lpstr>
      <vt:lpstr>References …</vt:lpstr>
      <vt:lpstr>Further Readings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Seema Acharya</dc:creator>
  <cp:lastModifiedBy>selva kumar s</cp:lastModifiedBy>
  <cp:revision>53</cp:revision>
  <dcterms:created xsi:type="dcterms:W3CDTF">2015-09-02T08:50:04Z</dcterms:created>
  <dcterms:modified xsi:type="dcterms:W3CDTF">2023-04-19T16:17:29Z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2015-08-06T00:00:00Z</vt:filetime>
  </property>
  <property fmtid="{D5CDD505-2E9C-101B-9397-08002B2CF9AE}" pid="3" name="Creator">
    <vt:lpwstr>Microsoft® PowerPoint® 2013</vt:lpwstr>
  </property>
  <property fmtid="{D5CDD505-2E9C-101B-9397-08002B2CF9AE}" pid="4" name="LastSaved">
    <vt:filetime>2015-09-02T00:00:00Z</vt:filetime>
  </property>
</Properties>
</file>