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257" r:id="rId2"/>
    <p:sldId id="319" r:id="rId3"/>
    <p:sldId id="260" r:id="rId4"/>
    <p:sldId id="258" r:id="rId5"/>
    <p:sldId id="259" r:id="rId6"/>
    <p:sldId id="304" r:id="rId7"/>
    <p:sldId id="261" r:id="rId8"/>
    <p:sldId id="311" r:id="rId9"/>
    <p:sldId id="305" r:id="rId10"/>
    <p:sldId id="307" r:id="rId11"/>
    <p:sldId id="263" r:id="rId12"/>
    <p:sldId id="308" r:id="rId13"/>
    <p:sldId id="309" r:id="rId14"/>
    <p:sldId id="310" r:id="rId15"/>
    <p:sldId id="312" r:id="rId16"/>
    <p:sldId id="313" r:id="rId17"/>
    <p:sldId id="314" r:id="rId18"/>
    <p:sldId id="320" r:id="rId19"/>
    <p:sldId id="265" r:id="rId20"/>
    <p:sldId id="266" r:id="rId21"/>
    <p:sldId id="316" r:id="rId22"/>
    <p:sldId id="267" r:id="rId23"/>
    <p:sldId id="268" r:id="rId24"/>
    <p:sldId id="269" r:id="rId25"/>
    <p:sldId id="270" r:id="rId26"/>
    <p:sldId id="271" r:id="rId27"/>
    <p:sldId id="272" r:id="rId28"/>
    <p:sldId id="273" r:id="rId29"/>
    <p:sldId id="274" r:id="rId30"/>
    <p:sldId id="275" r:id="rId31"/>
    <p:sldId id="276" r:id="rId32"/>
    <p:sldId id="278" r:id="rId33"/>
    <p:sldId id="279" r:id="rId34"/>
    <p:sldId id="280" r:id="rId35"/>
    <p:sldId id="281" r:id="rId36"/>
    <p:sldId id="317" r:id="rId37"/>
    <p:sldId id="277" r:id="rId38"/>
    <p:sldId id="322" r:id="rId39"/>
    <p:sldId id="323" r:id="rId40"/>
    <p:sldId id="324" r:id="rId41"/>
    <p:sldId id="338" r:id="rId42"/>
    <p:sldId id="340" r:id="rId43"/>
    <p:sldId id="339" r:id="rId44"/>
    <p:sldId id="341" r:id="rId45"/>
    <p:sldId id="325" r:id="rId46"/>
    <p:sldId id="282" r:id="rId47"/>
    <p:sldId id="283" r:id="rId48"/>
    <p:sldId id="284" r:id="rId49"/>
    <p:sldId id="285" r:id="rId50"/>
    <p:sldId id="286" r:id="rId51"/>
    <p:sldId id="287" r:id="rId52"/>
    <p:sldId id="288" r:id="rId53"/>
    <p:sldId id="342" r:id="rId54"/>
    <p:sldId id="343" r:id="rId55"/>
    <p:sldId id="344" r:id="rId56"/>
    <p:sldId id="345" r:id="rId57"/>
    <p:sldId id="346" r:id="rId58"/>
    <p:sldId id="347" r:id="rId59"/>
    <p:sldId id="348" r:id="rId60"/>
    <p:sldId id="349" r:id="rId61"/>
    <p:sldId id="350" r:id="rId62"/>
    <p:sldId id="351" r:id="rId63"/>
    <p:sldId id="352" r:id="rId64"/>
    <p:sldId id="353" r:id="rId65"/>
    <p:sldId id="354" r:id="rId66"/>
    <p:sldId id="355" r:id="rId67"/>
    <p:sldId id="356" r:id="rId68"/>
    <p:sldId id="357" r:id="rId69"/>
    <p:sldId id="358" r:id="rId70"/>
    <p:sldId id="359" r:id="rId71"/>
    <p:sldId id="360" r:id="rId72"/>
    <p:sldId id="289" r:id="rId73"/>
    <p:sldId id="290" r:id="rId74"/>
    <p:sldId id="291" r:id="rId75"/>
    <p:sldId id="327" r:id="rId76"/>
    <p:sldId id="329" r:id="rId77"/>
    <p:sldId id="330" r:id="rId78"/>
    <p:sldId id="331" r:id="rId79"/>
    <p:sldId id="332" r:id="rId80"/>
    <p:sldId id="333" r:id="rId81"/>
    <p:sldId id="297" r:id="rId82"/>
    <p:sldId id="299" r:id="rId83"/>
    <p:sldId id="334" r:id="rId84"/>
    <p:sldId id="335" r:id="rId85"/>
    <p:sldId id="336" r:id="rId86"/>
    <p:sldId id="337" r:id="rId87"/>
    <p:sldId id="301" r:id="rId88"/>
    <p:sldId id="326" r:id="rId89"/>
    <p:sldId id="303" r:id="rId90"/>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65" autoAdjust="0"/>
  </p:normalViewPr>
  <p:slideViewPr>
    <p:cSldViewPr>
      <p:cViewPr varScale="1">
        <p:scale>
          <a:sx n="71" d="100"/>
          <a:sy n="71" d="100"/>
        </p:scale>
        <p:origin x="1109" y="4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C5637108-8AEB-4F57-A9C6-138F9C14C0EE}" type="datetimeFigureOut">
              <a:rPr lang="en-IN" smtClean="0"/>
              <a:t>01-04-2024</a:t>
            </a:fld>
            <a:endParaRPr lang="en-IN"/>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82ADEFDE-E9D3-48A4-8EB3-2480B4C386F8}" type="slidenum">
              <a:rPr lang="en-IN" smtClean="0"/>
              <a:t>‹#›</a:t>
            </a:fld>
            <a:endParaRPr lang="en-IN"/>
          </a:p>
        </p:txBody>
      </p:sp>
    </p:spTree>
    <p:extLst>
      <p:ext uri="{BB962C8B-B14F-4D97-AF65-F5344CB8AC3E}">
        <p14:creationId xmlns:p14="http://schemas.microsoft.com/office/powerpoint/2010/main" val="2362601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ibm.com/topics/networking"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ibm.com/topics/virtual-machine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61616"/>
                </a:solidFill>
                <a:effectLst/>
                <a:latin typeface="IBM Plex Sans" panose="020B0503050203000203" pitchFamily="34" charset="0"/>
              </a:rPr>
              <a:t>A distributed system is a </a:t>
            </a:r>
            <a:r>
              <a:rPr lang="en-US" b="0" i="0" u="none" strike="noStrike" dirty="0">
                <a:solidFill>
                  <a:srgbClr val="0062FE"/>
                </a:solidFill>
                <a:effectLst/>
                <a:latin typeface="IBM Plex Sans" panose="020B0503050203000203" pitchFamily="34" charset="0"/>
                <a:hlinkClick r:id="rId3"/>
              </a:rPr>
              <a:t>network</a:t>
            </a:r>
            <a:r>
              <a:rPr lang="en-US" b="0" i="0" dirty="0">
                <a:solidFill>
                  <a:srgbClr val="161616"/>
                </a:solidFill>
                <a:effectLst/>
                <a:latin typeface="IBM Plex Sans" panose="020B0503050203000203" pitchFamily="34" charset="0"/>
              </a:rPr>
              <a:t> that stores data on more than one node (physical or </a:t>
            </a:r>
            <a:r>
              <a:rPr lang="en-US" b="0" i="0" u="none" strike="noStrike" dirty="0">
                <a:solidFill>
                  <a:srgbClr val="0062FE"/>
                </a:solidFill>
                <a:effectLst/>
                <a:latin typeface="IBM Plex Sans" panose="020B0503050203000203" pitchFamily="34" charset="0"/>
                <a:hlinkClick r:id="rId4"/>
              </a:rPr>
              <a:t>virtual machines</a:t>
            </a:r>
            <a:r>
              <a:rPr lang="en-US" b="0" i="0" dirty="0">
                <a:solidFill>
                  <a:srgbClr val="161616"/>
                </a:solidFill>
                <a:effectLst/>
                <a:latin typeface="IBM Plex Sans" panose="020B0503050203000203" pitchFamily="34" charset="0"/>
              </a:rPr>
              <a:t>) at the same time. Because all cloud applications are distributed systems, it’s essential to understand the CAP theorem when designing a cloud app so that you can choose a data management system that delivers the characteristics your application needs most.</a:t>
            </a:r>
          </a:p>
          <a:p>
            <a:endParaRPr lang="en-US" b="0" i="0" dirty="0">
              <a:solidFill>
                <a:srgbClr val="161616"/>
              </a:solidFill>
              <a:effectLst/>
              <a:latin typeface="IBM Plex Sans" panose="020B0503050203000203" pitchFamily="34" charset="0"/>
            </a:endParaRPr>
          </a:p>
          <a:p>
            <a:pPr algn="l" fontAlgn="base"/>
            <a:r>
              <a:rPr lang="en-US" b="1" i="0" dirty="0">
                <a:solidFill>
                  <a:srgbClr val="161616"/>
                </a:solidFill>
                <a:effectLst/>
                <a:latin typeface="inherit"/>
              </a:rPr>
              <a:t>Consistency</a:t>
            </a:r>
            <a:endParaRPr lang="en-US" b="0" i="0" dirty="0">
              <a:solidFill>
                <a:srgbClr val="161616"/>
              </a:solidFill>
              <a:effectLst/>
              <a:latin typeface="IBM Plex Sans" panose="020B0503050203000203" pitchFamily="34" charset="0"/>
            </a:endParaRPr>
          </a:p>
          <a:p>
            <a:pPr algn="l" fontAlgn="base"/>
            <a:r>
              <a:rPr lang="en-US" b="0" i="0" dirty="0">
                <a:solidFill>
                  <a:srgbClr val="161616"/>
                </a:solidFill>
                <a:effectLst/>
                <a:latin typeface="IBM Plex Sans" panose="020B0503050203000203" pitchFamily="34" charset="0"/>
              </a:rPr>
              <a:t>Consistency means that all clients see the same data at the same time, no matter which node they connect to. For this to happen, whenever data is written to one node, it must be instantly forwarded or replicated to all the other nodes in the system before the write is deemed ‘successful.’</a:t>
            </a:r>
          </a:p>
          <a:p>
            <a:pPr algn="l" fontAlgn="base"/>
            <a:r>
              <a:rPr lang="en-US" b="1" i="0" dirty="0">
                <a:solidFill>
                  <a:srgbClr val="161616"/>
                </a:solidFill>
                <a:effectLst/>
                <a:latin typeface="inherit"/>
              </a:rPr>
              <a:t>Availability</a:t>
            </a:r>
            <a:endParaRPr lang="en-US" b="0" i="0" dirty="0">
              <a:solidFill>
                <a:srgbClr val="161616"/>
              </a:solidFill>
              <a:effectLst/>
              <a:latin typeface="IBM Plex Sans" panose="020B0503050203000203" pitchFamily="34" charset="0"/>
            </a:endParaRPr>
          </a:p>
          <a:p>
            <a:pPr algn="l" fontAlgn="base"/>
            <a:r>
              <a:rPr lang="en-US" b="0" i="0" dirty="0">
                <a:solidFill>
                  <a:srgbClr val="161616"/>
                </a:solidFill>
                <a:effectLst/>
                <a:latin typeface="IBM Plex Sans" panose="020B0503050203000203" pitchFamily="34" charset="0"/>
              </a:rPr>
              <a:t>Availability means that any client making a request for data gets a response, even if one or more nodes are down. Another way to state this—all working nodes in the distributed system return a valid response for any request, without exception.</a:t>
            </a:r>
          </a:p>
          <a:p>
            <a:pPr algn="l" fontAlgn="base"/>
            <a:r>
              <a:rPr lang="en-US" b="1" i="0" dirty="0">
                <a:solidFill>
                  <a:srgbClr val="161616"/>
                </a:solidFill>
                <a:effectLst/>
                <a:latin typeface="inherit"/>
              </a:rPr>
              <a:t>Partition tolerance</a:t>
            </a:r>
            <a:endParaRPr lang="en-US" b="0" i="0" dirty="0">
              <a:solidFill>
                <a:srgbClr val="161616"/>
              </a:solidFill>
              <a:effectLst/>
              <a:latin typeface="IBM Plex Sans" panose="020B0503050203000203" pitchFamily="34" charset="0"/>
            </a:endParaRPr>
          </a:p>
          <a:p>
            <a:pPr algn="l" fontAlgn="base"/>
            <a:r>
              <a:rPr lang="en-US" b="0" i="0" dirty="0">
                <a:solidFill>
                  <a:srgbClr val="161616"/>
                </a:solidFill>
                <a:effectLst/>
                <a:latin typeface="IBM Plex Sans" panose="020B0503050203000203" pitchFamily="34" charset="0"/>
              </a:rPr>
              <a:t>A partition is a communications break within a distributed system—a lost or temporarily delayed connection between two nodes. Partition tolerance means that the cluster must continue to work despite any number of communication breakdowns between nodes in the system.</a:t>
            </a:r>
          </a:p>
          <a:p>
            <a:endParaRPr lang="en-IN" dirty="0"/>
          </a:p>
        </p:txBody>
      </p:sp>
      <p:sp>
        <p:nvSpPr>
          <p:cNvPr id="4" name="Slide Number Placeholder 3"/>
          <p:cNvSpPr>
            <a:spLocks noGrp="1"/>
          </p:cNvSpPr>
          <p:nvPr>
            <p:ph type="sldNum" sz="quarter" idx="5"/>
          </p:nvPr>
        </p:nvSpPr>
        <p:spPr/>
        <p:txBody>
          <a:bodyPr/>
          <a:lstStyle/>
          <a:p>
            <a:fld id="{82ADEFDE-E9D3-48A4-8EB3-2480B4C386F8}" type="slidenum">
              <a:rPr lang="en-IN" smtClean="0"/>
              <a:t>8</a:t>
            </a:fld>
            <a:endParaRPr lang="en-IN"/>
          </a:p>
        </p:txBody>
      </p:sp>
    </p:spTree>
    <p:extLst>
      <p:ext uri="{BB962C8B-B14F-4D97-AF65-F5344CB8AC3E}">
        <p14:creationId xmlns:p14="http://schemas.microsoft.com/office/powerpoint/2010/main" val="1639654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t>
            </a:r>
          </a:p>
          <a:p>
            <a:r>
              <a:rPr lang="en-IN" dirty="0"/>
              <a:t>  _id: </a:t>
            </a:r>
            <a:r>
              <a:rPr lang="en-IN" dirty="0" err="1"/>
              <a:t>ObjectId</a:t>
            </a:r>
            <a:r>
              <a:rPr lang="en-IN" dirty="0"/>
              <a:t>("123abc..."),</a:t>
            </a:r>
          </a:p>
          <a:p>
            <a:r>
              <a:rPr lang="en-IN" dirty="0"/>
              <a:t>  title: "Introduction to MongoDB",</a:t>
            </a:r>
          </a:p>
          <a:p>
            <a:r>
              <a:rPr lang="en-IN" dirty="0"/>
              <a:t>  content: "MongoDB is a NoSQL database...",</a:t>
            </a:r>
          </a:p>
          <a:p>
            <a:r>
              <a:rPr lang="en-IN" dirty="0"/>
              <a:t>  author: "user123",</a:t>
            </a:r>
          </a:p>
          <a:p>
            <a:r>
              <a:rPr lang="en-IN" dirty="0"/>
              <a:t>  likes: ["user456", "user789"],</a:t>
            </a:r>
          </a:p>
          <a:p>
            <a:r>
              <a:rPr lang="en-IN" dirty="0"/>
              <a:t>  comments: [</a:t>
            </a:r>
          </a:p>
          <a:p>
            <a:r>
              <a:rPr lang="en-IN" dirty="0"/>
              <a:t>    {</a:t>
            </a:r>
          </a:p>
          <a:p>
            <a:r>
              <a:rPr lang="en-IN" dirty="0"/>
              <a:t>      _id: </a:t>
            </a:r>
            <a:r>
              <a:rPr lang="en-IN" dirty="0" err="1"/>
              <a:t>ObjectId</a:t>
            </a:r>
            <a:r>
              <a:rPr lang="en-IN" dirty="0"/>
              <a:t>("abc123..."),</a:t>
            </a:r>
          </a:p>
          <a:p>
            <a:r>
              <a:rPr lang="en-IN" dirty="0"/>
              <a:t>      author: "user789",</a:t>
            </a:r>
          </a:p>
          <a:p>
            <a:r>
              <a:rPr lang="en-IN" dirty="0"/>
              <a:t>      text: "Great article!",</a:t>
            </a:r>
          </a:p>
          <a:p>
            <a:r>
              <a:rPr lang="en-IN" dirty="0"/>
              <a:t>      </a:t>
            </a:r>
            <a:r>
              <a:rPr lang="en-IN" dirty="0" err="1"/>
              <a:t>createdAt</a:t>
            </a:r>
            <a:r>
              <a:rPr lang="en-IN" dirty="0"/>
              <a:t>: </a:t>
            </a:r>
            <a:r>
              <a:rPr lang="en-IN" dirty="0" err="1"/>
              <a:t>ISODate</a:t>
            </a:r>
            <a:r>
              <a:rPr lang="en-IN" dirty="0"/>
              <a:t>("2024-04-01T12:00:00Z")</a:t>
            </a:r>
          </a:p>
          <a:p>
            <a:r>
              <a:rPr lang="en-IN" dirty="0"/>
              <a:t>    },</a:t>
            </a:r>
          </a:p>
          <a:p>
            <a:r>
              <a:rPr lang="en-IN" dirty="0"/>
              <a:t>    {</a:t>
            </a:r>
          </a:p>
          <a:p>
            <a:r>
              <a:rPr lang="en-IN" dirty="0"/>
              <a:t>      _id: </a:t>
            </a:r>
            <a:r>
              <a:rPr lang="en-IN" dirty="0" err="1"/>
              <a:t>ObjectId</a:t>
            </a:r>
            <a:r>
              <a:rPr lang="en-IN" dirty="0"/>
              <a:t>("def456..."),</a:t>
            </a:r>
          </a:p>
          <a:p>
            <a:r>
              <a:rPr lang="en-IN" dirty="0"/>
              <a:t>      author: "user456",</a:t>
            </a:r>
          </a:p>
          <a:p>
            <a:r>
              <a:rPr lang="en-IN" dirty="0"/>
              <a:t>      text: "Very informative.",</a:t>
            </a:r>
          </a:p>
          <a:p>
            <a:r>
              <a:rPr lang="en-IN" dirty="0"/>
              <a:t>      </a:t>
            </a:r>
            <a:r>
              <a:rPr lang="en-IN" dirty="0" err="1"/>
              <a:t>createdAt</a:t>
            </a:r>
            <a:r>
              <a:rPr lang="en-IN" dirty="0"/>
              <a:t>: </a:t>
            </a:r>
            <a:r>
              <a:rPr lang="en-IN" dirty="0" err="1"/>
              <a:t>ISODate</a:t>
            </a:r>
            <a:r>
              <a:rPr lang="en-IN" dirty="0"/>
              <a:t>("2024-04-01T12:30:00Z")</a:t>
            </a:r>
          </a:p>
          <a:p>
            <a:r>
              <a:rPr lang="en-IN" dirty="0"/>
              <a:t>    }</a:t>
            </a:r>
          </a:p>
          <a:p>
            <a:r>
              <a:rPr lang="en-IN" dirty="0"/>
              <a:t>  ]</a:t>
            </a:r>
          </a:p>
          <a:p>
            <a:r>
              <a:rPr lang="en-IN" dirty="0"/>
              <a:t>}</a:t>
            </a:r>
          </a:p>
          <a:p>
            <a:endParaRPr lang="en-IN" dirty="0"/>
          </a:p>
        </p:txBody>
      </p:sp>
      <p:sp>
        <p:nvSpPr>
          <p:cNvPr id="4" name="Slide Number Placeholder 3"/>
          <p:cNvSpPr>
            <a:spLocks noGrp="1"/>
          </p:cNvSpPr>
          <p:nvPr>
            <p:ph type="sldNum" sz="quarter" idx="5"/>
          </p:nvPr>
        </p:nvSpPr>
        <p:spPr/>
        <p:txBody>
          <a:bodyPr/>
          <a:lstStyle/>
          <a:p>
            <a:fld id="{82ADEFDE-E9D3-48A4-8EB3-2480B4C386F8}" type="slidenum">
              <a:rPr lang="en-IN" smtClean="0"/>
              <a:t>83</a:t>
            </a:fld>
            <a:endParaRPr lang="en-IN"/>
          </a:p>
        </p:txBody>
      </p:sp>
    </p:spTree>
    <p:extLst>
      <p:ext uri="{BB962C8B-B14F-4D97-AF65-F5344CB8AC3E}">
        <p14:creationId xmlns:p14="http://schemas.microsoft.com/office/powerpoint/2010/main" val="3091047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t>
            </a:r>
          </a:p>
          <a:p>
            <a:r>
              <a:rPr lang="en-IN" dirty="0"/>
              <a:t>  _id: </a:t>
            </a:r>
            <a:r>
              <a:rPr lang="en-IN" dirty="0" err="1"/>
              <a:t>ObjectId</a:t>
            </a:r>
            <a:r>
              <a:rPr lang="en-IN" dirty="0"/>
              <a:t>("123abc..."),</a:t>
            </a:r>
          </a:p>
          <a:p>
            <a:r>
              <a:rPr lang="en-IN" dirty="0"/>
              <a:t>  platform: "Twitter",</a:t>
            </a:r>
          </a:p>
          <a:p>
            <a:r>
              <a:rPr lang="en-IN" dirty="0"/>
              <a:t>  likes: 100,</a:t>
            </a:r>
          </a:p>
          <a:p>
            <a:r>
              <a:rPr lang="en-IN" dirty="0"/>
              <a:t>  shares: 50,</a:t>
            </a:r>
          </a:p>
          <a:p>
            <a:r>
              <a:rPr lang="en-IN" dirty="0"/>
              <a:t>  comments: 20,</a:t>
            </a:r>
          </a:p>
          <a:p>
            <a:r>
              <a:rPr lang="en-IN" dirty="0"/>
              <a:t>  timestamp: </a:t>
            </a:r>
            <a:r>
              <a:rPr lang="en-IN" dirty="0" err="1"/>
              <a:t>ISODate</a:t>
            </a:r>
            <a:r>
              <a:rPr lang="en-IN" dirty="0"/>
              <a:t>("2024-04-01T08:00:00Z")</a:t>
            </a:r>
          </a:p>
          <a:p>
            <a:r>
              <a:rPr lang="en-IN" dirty="0"/>
              <a:t>}</a:t>
            </a:r>
          </a:p>
          <a:p>
            <a:endParaRPr lang="en-IN" dirty="0"/>
          </a:p>
          <a:p>
            <a:endParaRPr lang="en-IN" dirty="0"/>
          </a:p>
          <a:p>
            <a:r>
              <a:rPr lang="en-IN" dirty="0" err="1"/>
              <a:t>db.posts.find</a:t>
            </a:r>
            <a:r>
              <a:rPr lang="en-IN" dirty="0"/>
              <a:t>({</a:t>
            </a:r>
          </a:p>
          <a:p>
            <a:r>
              <a:rPr lang="en-IN" dirty="0"/>
              <a:t>  platform: "Facebook",</a:t>
            </a:r>
          </a:p>
          <a:p>
            <a:r>
              <a:rPr lang="en-IN" dirty="0"/>
              <a:t>  likes: { $</a:t>
            </a:r>
            <a:r>
              <a:rPr lang="en-IN" dirty="0" err="1"/>
              <a:t>gt</a:t>
            </a:r>
            <a:r>
              <a:rPr lang="en-IN" dirty="0"/>
              <a:t>: 200 }</a:t>
            </a:r>
          </a:p>
          <a:p>
            <a:r>
              <a:rPr lang="en-IN" dirty="0"/>
              <a:t>}).sort({ shares: -1 });</a:t>
            </a:r>
          </a:p>
          <a:p>
            <a:endParaRPr lang="en-IN" dirty="0"/>
          </a:p>
        </p:txBody>
      </p:sp>
      <p:sp>
        <p:nvSpPr>
          <p:cNvPr id="4" name="Slide Number Placeholder 3"/>
          <p:cNvSpPr>
            <a:spLocks noGrp="1"/>
          </p:cNvSpPr>
          <p:nvPr>
            <p:ph type="sldNum" sz="quarter" idx="5"/>
          </p:nvPr>
        </p:nvSpPr>
        <p:spPr/>
        <p:txBody>
          <a:bodyPr/>
          <a:lstStyle/>
          <a:p>
            <a:fld id="{82ADEFDE-E9D3-48A4-8EB3-2480B4C386F8}" type="slidenum">
              <a:rPr lang="en-IN" smtClean="0"/>
              <a:t>84</a:t>
            </a:fld>
            <a:endParaRPr lang="en-IN"/>
          </a:p>
        </p:txBody>
      </p:sp>
    </p:spTree>
    <p:extLst>
      <p:ext uri="{BB962C8B-B14F-4D97-AF65-F5344CB8AC3E}">
        <p14:creationId xmlns:p14="http://schemas.microsoft.com/office/powerpoint/2010/main" val="1828579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r>
              <a:rPr lang="en-US" dirty="0"/>
              <a:t>  _id: </a:t>
            </a:r>
            <a:r>
              <a:rPr lang="en-US" dirty="0" err="1"/>
              <a:t>ObjectId</a:t>
            </a:r>
            <a:r>
              <a:rPr lang="en-US" dirty="0"/>
              <a:t>("123abc..."),</a:t>
            </a:r>
          </a:p>
          <a:p>
            <a:r>
              <a:rPr lang="en-US" dirty="0"/>
              <a:t>  name: "Smartphone",</a:t>
            </a:r>
          </a:p>
          <a:p>
            <a:r>
              <a:rPr lang="en-US" dirty="0"/>
              <a:t>  category: "Electronics",</a:t>
            </a:r>
          </a:p>
          <a:p>
            <a:r>
              <a:rPr lang="en-US" dirty="0"/>
              <a:t>  price: 599.99,</a:t>
            </a:r>
          </a:p>
          <a:p>
            <a:r>
              <a:rPr lang="en-US" dirty="0"/>
              <a:t>  quantity: 100</a:t>
            </a:r>
          </a:p>
          <a:p>
            <a:r>
              <a:rPr lang="en-US" dirty="0"/>
              <a:t>}</a:t>
            </a:r>
          </a:p>
          <a:p>
            <a:endParaRPr lang="en-IN" dirty="0"/>
          </a:p>
          <a:p>
            <a:r>
              <a:rPr lang="en-IN" dirty="0"/>
              <a:t>{</a:t>
            </a:r>
          </a:p>
          <a:p>
            <a:r>
              <a:rPr lang="en-IN" dirty="0"/>
              <a:t>  _id: </a:t>
            </a:r>
            <a:r>
              <a:rPr lang="en-IN" dirty="0" err="1"/>
              <a:t>ObjectId</a:t>
            </a:r>
            <a:r>
              <a:rPr lang="en-IN" dirty="0"/>
              <a:t>("456def..."),</a:t>
            </a:r>
          </a:p>
          <a:p>
            <a:r>
              <a:rPr lang="en-IN" dirty="0"/>
              <a:t>  </a:t>
            </a:r>
            <a:r>
              <a:rPr lang="en-IN" dirty="0" err="1"/>
              <a:t>userId</a:t>
            </a:r>
            <a:r>
              <a:rPr lang="en-IN" dirty="0"/>
              <a:t>: </a:t>
            </a:r>
            <a:r>
              <a:rPr lang="en-IN" dirty="0" err="1"/>
              <a:t>ObjectId</a:t>
            </a:r>
            <a:r>
              <a:rPr lang="en-IN" dirty="0"/>
              <a:t>("789ghi..."),</a:t>
            </a:r>
          </a:p>
          <a:p>
            <a:r>
              <a:rPr lang="en-IN" dirty="0"/>
              <a:t>  items: [</a:t>
            </a:r>
          </a:p>
          <a:p>
            <a:r>
              <a:rPr lang="en-IN" dirty="0"/>
              <a:t>    { </a:t>
            </a:r>
            <a:r>
              <a:rPr lang="en-IN" dirty="0" err="1"/>
              <a:t>productId</a:t>
            </a:r>
            <a:r>
              <a:rPr lang="en-IN" dirty="0"/>
              <a:t>: </a:t>
            </a:r>
            <a:r>
              <a:rPr lang="en-IN" dirty="0" err="1"/>
              <a:t>ObjectId</a:t>
            </a:r>
            <a:r>
              <a:rPr lang="en-IN" dirty="0"/>
              <a:t>("123abc..."), quantity: 2 },</a:t>
            </a:r>
          </a:p>
          <a:p>
            <a:r>
              <a:rPr lang="en-IN" dirty="0"/>
              <a:t>    { </a:t>
            </a:r>
            <a:r>
              <a:rPr lang="en-IN" dirty="0" err="1"/>
              <a:t>productId</a:t>
            </a:r>
            <a:r>
              <a:rPr lang="en-IN" dirty="0"/>
              <a:t>: </a:t>
            </a:r>
            <a:r>
              <a:rPr lang="en-IN" dirty="0" err="1"/>
              <a:t>ObjectId</a:t>
            </a:r>
            <a:r>
              <a:rPr lang="en-IN" dirty="0"/>
              <a:t>("456def..."), quantity: 1 }</a:t>
            </a:r>
          </a:p>
          <a:p>
            <a:r>
              <a:rPr lang="en-IN" dirty="0"/>
              <a:t>  ]</a:t>
            </a:r>
          </a:p>
          <a:p>
            <a:r>
              <a:rPr lang="en-IN" dirty="0"/>
              <a:t>}</a:t>
            </a:r>
          </a:p>
          <a:p>
            <a:endParaRPr lang="en-IN" dirty="0"/>
          </a:p>
          <a:p>
            <a:endParaRPr lang="en-IN" dirty="0"/>
          </a:p>
          <a:p>
            <a:r>
              <a:rPr lang="en-IN" dirty="0"/>
              <a:t>{</a:t>
            </a:r>
          </a:p>
          <a:p>
            <a:r>
              <a:rPr lang="en-IN" dirty="0"/>
              <a:t>  _id: </a:t>
            </a:r>
            <a:r>
              <a:rPr lang="en-IN" dirty="0" err="1"/>
              <a:t>ObjectId</a:t>
            </a:r>
            <a:r>
              <a:rPr lang="en-IN" dirty="0"/>
              <a:t>("789ghi..."),</a:t>
            </a:r>
          </a:p>
          <a:p>
            <a:r>
              <a:rPr lang="en-IN" dirty="0"/>
              <a:t>  </a:t>
            </a:r>
            <a:r>
              <a:rPr lang="en-IN" dirty="0" err="1"/>
              <a:t>userId</a:t>
            </a:r>
            <a:r>
              <a:rPr lang="en-IN" dirty="0"/>
              <a:t>: </a:t>
            </a:r>
            <a:r>
              <a:rPr lang="en-IN" dirty="0" err="1"/>
              <a:t>ObjectId</a:t>
            </a:r>
            <a:r>
              <a:rPr lang="en-IN" dirty="0"/>
              <a:t>("123abc..."),</a:t>
            </a:r>
          </a:p>
          <a:p>
            <a:r>
              <a:rPr lang="en-IN" dirty="0"/>
              <a:t>  items: [</a:t>
            </a:r>
          </a:p>
          <a:p>
            <a:r>
              <a:rPr lang="en-IN" dirty="0"/>
              <a:t>    { </a:t>
            </a:r>
            <a:r>
              <a:rPr lang="en-IN" dirty="0" err="1"/>
              <a:t>productId</a:t>
            </a:r>
            <a:r>
              <a:rPr lang="en-IN" dirty="0"/>
              <a:t>: </a:t>
            </a:r>
            <a:r>
              <a:rPr lang="en-IN" dirty="0" err="1"/>
              <a:t>ObjectId</a:t>
            </a:r>
            <a:r>
              <a:rPr lang="en-IN" dirty="0"/>
              <a:t>("456def..."), quantity: 2, price: 599.99 },</a:t>
            </a:r>
          </a:p>
          <a:p>
            <a:r>
              <a:rPr lang="en-IN" dirty="0"/>
              <a:t>    { </a:t>
            </a:r>
            <a:r>
              <a:rPr lang="en-IN" dirty="0" err="1"/>
              <a:t>productId</a:t>
            </a:r>
            <a:r>
              <a:rPr lang="en-IN" dirty="0"/>
              <a:t>: </a:t>
            </a:r>
            <a:r>
              <a:rPr lang="en-IN" dirty="0" err="1"/>
              <a:t>ObjectId</a:t>
            </a:r>
            <a:r>
              <a:rPr lang="en-IN" dirty="0"/>
              <a:t>("789ghi..."), quantity: 1, price: 299.99 }</a:t>
            </a:r>
          </a:p>
          <a:p>
            <a:r>
              <a:rPr lang="en-IN" dirty="0"/>
              <a:t>  ],</a:t>
            </a:r>
          </a:p>
          <a:p>
            <a:r>
              <a:rPr lang="en-IN" dirty="0"/>
              <a:t>  </a:t>
            </a:r>
            <a:r>
              <a:rPr lang="en-IN" dirty="0" err="1"/>
              <a:t>totalPrice</a:t>
            </a:r>
            <a:r>
              <a:rPr lang="en-IN" dirty="0"/>
              <a:t>: 1499.97</a:t>
            </a:r>
          </a:p>
          <a:p>
            <a:r>
              <a:rPr lang="en-IN" dirty="0"/>
              <a:t>}</a:t>
            </a:r>
          </a:p>
          <a:p>
            <a:endParaRPr lang="en-IN" dirty="0"/>
          </a:p>
          <a:p>
            <a:r>
              <a:rPr lang="en-IN" dirty="0" err="1"/>
              <a:t>db.products.find</a:t>
            </a:r>
            <a:r>
              <a:rPr lang="en-IN" dirty="0"/>
              <a:t>({});</a:t>
            </a:r>
          </a:p>
          <a:p>
            <a:endParaRPr lang="en-IN" dirty="0"/>
          </a:p>
          <a:p>
            <a:r>
              <a:rPr lang="en-US" dirty="0" err="1"/>
              <a:t>db.products.find</a:t>
            </a:r>
            <a:r>
              <a:rPr lang="en-US" dirty="0"/>
              <a:t>({ category: "Electronics" });</a:t>
            </a:r>
          </a:p>
          <a:p>
            <a:endParaRPr lang="en-IN" dirty="0"/>
          </a:p>
          <a:p>
            <a:r>
              <a:rPr lang="en-IN" dirty="0" err="1"/>
              <a:t>db.products.find</a:t>
            </a:r>
            <a:r>
              <a:rPr lang="en-IN" dirty="0"/>
              <a:t>({ quantity: { $</a:t>
            </a:r>
            <a:r>
              <a:rPr lang="en-IN" dirty="0" err="1"/>
              <a:t>gt</a:t>
            </a:r>
            <a:r>
              <a:rPr lang="en-IN" dirty="0"/>
              <a:t>: 0 } });</a:t>
            </a:r>
          </a:p>
          <a:p>
            <a:endParaRPr lang="en-IN" dirty="0"/>
          </a:p>
          <a:p>
            <a:r>
              <a:rPr lang="en-US" dirty="0" err="1"/>
              <a:t>db.products.find</a:t>
            </a:r>
            <a:r>
              <a:rPr lang="en-US" dirty="0"/>
              <a:t>().sort({ price: 1 });</a:t>
            </a:r>
          </a:p>
          <a:p>
            <a:endParaRPr lang="en-IN" dirty="0"/>
          </a:p>
          <a:p>
            <a:r>
              <a:rPr lang="en-IN" dirty="0" err="1"/>
              <a:t>db.products.find</a:t>
            </a:r>
            <a:r>
              <a:rPr lang="en-IN" dirty="0"/>
              <a:t>({ price: { $</a:t>
            </a:r>
            <a:r>
              <a:rPr lang="en-IN" dirty="0" err="1"/>
              <a:t>lte</a:t>
            </a:r>
            <a:r>
              <a:rPr lang="en-IN" dirty="0"/>
              <a:t>: 100 } });</a:t>
            </a:r>
          </a:p>
          <a:p>
            <a:endParaRPr lang="en-IN" dirty="0"/>
          </a:p>
          <a:p>
            <a:r>
              <a:rPr lang="en-US" dirty="0" err="1"/>
              <a:t>db.carts.find</a:t>
            </a:r>
            <a:r>
              <a:rPr lang="en-US" dirty="0"/>
              <a:t>({ </a:t>
            </a:r>
            <a:r>
              <a:rPr lang="en-US" dirty="0" err="1"/>
              <a:t>userId</a:t>
            </a:r>
            <a:r>
              <a:rPr lang="en-US" dirty="0"/>
              <a:t>: </a:t>
            </a:r>
            <a:r>
              <a:rPr lang="en-US" dirty="0" err="1"/>
              <a:t>ObjectId</a:t>
            </a:r>
            <a:r>
              <a:rPr lang="en-US" dirty="0"/>
              <a:t>("789ghi...") });</a:t>
            </a:r>
          </a:p>
          <a:p>
            <a:endParaRPr lang="en-IN" dirty="0"/>
          </a:p>
          <a:p>
            <a:r>
              <a:rPr lang="en-IN" dirty="0" err="1"/>
              <a:t>db.orders.find</a:t>
            </a:r>
            <a:r>
              <a:rPr lang="en-IN" dirty="0"/>
              <a:t>({ </a:t>
            </a:r>
            <a:r>
              <a:rPr lang="en-IN" dirty="0" err="1"/>
              <a:t>userId</a:t>
            </a:r>
            <a:r>
              <a:rPr lang="en-IN" dirty="0"/>
              <a:t>: </a:t>
            </a:r>
            <a:r>
              <a:rPr lang="en-IN" dirty="0" err="1"/>
              <a:t>ObjectId</a:t>
            </a:r>
            <a:r>
              <a:rPr lang="en-IN" dirty="0"/>
              <a:t>("123abc...") });</a:t>
            </a:r>
          </a:p>
          <a:p>
            <a:endParaRPr lang="en-IN" dirty="0"/>
          </a:p>
          <a:p>
            <a:r>
              <a:rPr lang="en-IN" dirty="0" err="1"/>
              <a:t>db.orders.aggregate</a:t>
            </a:r>
            <a:r>
              <a:rPr lang="en-IN" dirty="0"/>
              <a:t>([</a:t>
            </a:r>
          </a:p>
          <a:p>
            <a:r>
              <a:rPr lang="en-IN" dirty="0"/>
              <a:t>  { $match: { </a:t>
            </a:r>
            <a:r>
              <a:rPr lang="en-IN" dirty="0" err="1"/>
              <a:t>userId</a:t>
            </a:r>
            <a:r>
              <a:rPr lang="en-IN" dirty="0"/>
              <a:t>: </a:t>
            </a:r>
            <a:r>
              <a:rPr lang="en-IN" dirty="0" err="1"/>
              <a:t>ObjectId</a:t>
            </a:r>
            <a:r>
              <a:rPr lang="en-IN" dirty="0"/>
              <a:t>("123abc...") } },</a:t>
            </a:r>
          </a:p>
          <a:p>
            <a:r>
              <a:rPr lang="en-IN" dirty="0"/>
              <a:t>  { $group: { _id: null, total: { $sum: "$</a:t>
            </a:r>
            <a:r>
              <a:rPr lang="en-IN" dirty="0" err="1"/>
              <a:t>totalPrice</a:t>
            </a:r>
            <a:r>
              <a:rPr lang="en-IN" dirty="0"/>
              <a:t>" } } }</a:t>
            </a:r>
          </a:p>
          <a:p>
            <a:r>
              <a:rPr lang="en-IN" dirty="0"/>
              <a:t>]);</a:t>
            </a:r>
          </a:p>
          <a:p>
            <a:endParaRPr lang="en-IN" dirty="0"/>
          </a:p>
          <a:p>
            <a:endParaRPr lang="en-IN" dirty="0"/>
          </a:p>
        </p:txBody>
      </p:sp>
      <p:sp>
        <p:nvSpPr>
          <p:cNvPr id="4" name="Slide Number Placeholder 3"/>
          <p:cNvSpPr>
            <a:spLocks noGrp="1"/>
          </p:cNvSpPr>
          <p:nvPr>
            <p:ph type="sldNum" sz="quarter" idx="5"/>
          </p:nvPr>
        </p:nvSpPr>
        <p:spPr/>
        <p:txBody>
          <a:bodyPr/>
          <a:lstStyle/>
          <a:p>
            <a:fld id="{82ADEFDE-E9D3-48A4-8EB3-2480B4C386F8}" type="slidenum">
              <a:rPr lang="en-IN" smtClean="0"/>
              <a:t>85</a:t>
            </a:fld>
            <a:endParaRPr lang="en-IN"/>
          </a:p>
        </p:txBody>
      </p:sp>
    </p:spTree>
    <p:extLst>
      <p:ext uri="{BB962C8B-B14F-4D97-AF65-F5344CB8AC3E}">
        <p14:creationId xmlns:p14="http://schemas.microsoft.com/office/powerpoint/2010/main" val="2344319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err="1"/>
              <a:t>db.products.aggregate</a:t>
            </a:r>
            <a:r>
              <a:rPr lang="en-IN" dirty="0"/>
              <a:t>([</a:t>
            </a:r>
          </a:p>
          <a:p>
            <a:r>
              <a:rPr lang="en-IN" dirty="0"/>
              <a:t>  { $group: { _id: "$category", </a:t>
            </a:r>
            <a:r>
              <a:rPr lang="en-IN" dirty="0" err="1"/>
              <a:t>totalProducts</a:t>
            </a:r>
            <a:r>
              <a:rPr lang="en-IN" dirty="0"/>
              <a:t>: { $sum: 1 } } }</a:t>
            </a:r>
          </a:p>
          <a:p>
            <a:r>
              <a:rPr lang="en-IN" dirty="0"/>
              <a:t>]);</a:t>
            </a:r>
          </a:p>
          <a:p>
            <a:endParaRPr lang="en-IN" dirty="0"/>
          </a:p>
          <a:p>
            <a:endParaRPr lang="en-IN" dirty="0"/>
          </a:p>
          <a:p>
            <a:r>
              <a:rPr lang="en-IN" dirty="0" err="1"/>
              <a:t>db.products.aggregate</a:t>
            </a:r>
            <a:r>
              <a:rPr lang="en-IN" dirty="0"/>
              <a:t>([</a:t>
            </a:r>
          </a:p>
          <a:p>
            <a:r>
              <a:rPr lang="en-IN" dirty="0"/>
              <a:t>  { $group: { _id: "$category", </a:t>
            </a:r>
            <a:r>
              <a:rPr lang="en-IN" dirty="0" err="1"/>
              <a:t>totalPrice</a:t>
            </a:r>
            <a:r>
              <a:rPr lang="en-IN" dirty="0"/>
              <a:t>: { $sum: "$price" } } }</a:t>
            </a:r>
          </a:p>
          <a:p>
            <a:r>
              <a:rPr lang="en-IN" dirty="0"/>
              <a:t>]);</a:t>
            </a:r>
          </a:p>
          <a:p>
            <a:endParaRPr lang="en-IN" dirty="0"/>
          </a:p>
          <a:p>
            <a:endParaRPr lang="en-IN" dirty="0"/>
          </a:p>
          <a:p>
            <a:r>
              <a:rPr lang="en-IN" dirty="0" err="1"/>
              <a:t>db.products.aggregate</a:t>
            </a:r>
            <a:r>
              <a:rPr lang="en-IN" dirty="0"/>
              <a:t>([</a:t>
            </a:r>
          </a:p>
          <a:p>
            <a:r>
              <a:rPr lang="en-IN" dirty="0"/>
              <a:t>  { $group: { _id: null, </a:t>
            </a:r>
            <a:r>
              <a:rPr lang="en-IN" dirty="0" err="1"/>
              <a:t>averagePrice</a:t>
            </a:r>
            <a:r>
              <a:rPr lang="en-IN" dirty="0"/>
              <a:t>: { $</a:t>
            </a:r>
            <a:r>
              <a:rPr lang="en-IN" dirty="0" err="1"/>
              <a:t>avg</a:t>
            </a:r>
            <a:r>
              <a:rPr lang="en-IN" dirty="0"/>
              <a:t>: "$price" } } }</a:t>
            </a:r>
          </a:p>
          <a:p>
            <a:r>
              <a:rPr lang="en-IN" dirty="0"/>
              <a:t>]);</a:t>
            </a:r>
          </a:p>
          <a:p>
            <a:endParaRPr lang="en-IN" dirty="0"/>
          </a:p>
          <a:p>
            <a:endParaRPr lang="en-IN" dirty="0"/>
          </a:p>
          <a:p>
            <a:r>
              <a:rPr lang="en-IN" dirty="0" err="1"/>
              <a:t>db.products.aggregate</a:t>
            </a:r>
            <a:r>
              <a:rPr lang="en-IN" dirty="0"/>
              <a:t>([</a:t>
            </a:r>
          </a:p>
          <a:p>
            <a:r>
              <a:rPr lang="en-IN" dirty="0"/>
              <a:t>  { $match: { quantity: { $</a:t>
            </a:r>
            <a:r>
              <a:rPr lang="en-IN" dirty="0" err="1"/>
              <a:t>lt</a:t>
            </a:r>
            <a:r>
              <a:rPr lang="en-IN" dirty="0"/>
              <a:t>: 10 } } }</a:t>
            </a:r>
          </a:p>
          <a:p>
            <a:r>
              <a:rPr lang="en-IN" dirty="0"/>
              <a:t>]);</a:t>
            </a:r>
          </a:p>
          <a:p>
            <a:endParaRPr lang="en-IN" dirty="0"/>
          </a:p>
          <a:p>
            <a:endParaRPr lang="en-IN" dirty="0"/>
          </a:p>
          <a:p>
            <a:r>
              <a:rPr lang="en-IN" dirty="0" err="1"/>
              <a:t>db.products.aggregate</a:t>
            </a:r>
            <a:r>
              <a:rPr lang="en-IN" dirty="0"/>
              <a:t>([</a:t>
            </a:r>
          </a:p>
          <a:p>
            <a:r>
              <a:rPr lang="en-IN" dirty="0"/>
              <a:t>  { $sort: { price: -1 } }</a:t>
            </a:r>
          </a:p>
          <a:p>
            <a:r>
              <a:rPr lang="en-IN" dirty="0"/>
              <a:t>]);</a:t>
            </a:r>
          </a:p>
          <a:p>
            <a:endParaRPr lang="en-IN" dirty="0"/>
          </a:p>
          <a:p>
            <a:endParaRPr lang="en-IN" dirty="0"/>
          </a:p>
          <a:p>
            <a:r>
              <a:rPr lang="en-IN" dirty="0" err="1"/>
              <a:t>db.orders.aggregate</a:t>
            </a:r>
            <a:r>
              <a:rPr lang="en-IN" dirty="0"/>
              <a:t>([</a:t>
            </a:r>
          </a:p>
          <a:p>
            <a:r>
              <a:rPr lang="en-IN" dirty="0"/>
              <a:t>  { $unwind: "$items" }, </a:t>
            </a:r>
          </a:p>
          <a:p>
            <a:r>
              <a:rPr lang="en-IN" dirty="0"/>
              <a:t>  { $group: { _id: "$</a:t>
            </a:r>
            <a:r>
              <a:rPr lang="en-IN" dirty="0" err="1"/>
              <a:t>userId</a:t>
            </a:r>
            <a:r>
              <a:rPr lang="en-IN" dirty="0"/>
              <a:t>", total: { $sum: "$</a:t>
            </a:r>
            <a:r>
              <a:rPr lang="en-IN" dirty="0" err="1"/>
              <a:t>items.price</a:t>
            </a:r>
            <a:r>
              <a:rPr lang="en-IN" dirty="0"/>
              <a:t>" } } }</a:t>
            </a:r>
          </a:p>
          <a:p>
            <a:r>
              <a:rPr lang="en-IN" dirty="0"/>
              <a:t>]);</a:t>
            </a:r>
          </a:p>
          <a:p>
            <a:endParaRPr lang="en-IN" dirty="0"/>
          </a:p>
          <a:p>
            <a:endParaRPr lang="en-IN" dirty="0"/>
          </a:p>
          <a:p>
            <a:r>
              <a:rPr lang="en-IN" dirty="0" err="1"/>
              <a:t>db.orders.aggregate</a:t>
            </a:r>
            <a:r>
              <a:rPr lang="en-IN" dirty="0"/>
              <a:t>([</a:t>
            </a:r>
          </a:p>
          <a:p>
            <a:r>
              <a:rPr lang="en-IN" dirty="0"/>
              <a:t>  { $unwind: "$items" },</a:t>
            </a:r>
          </a:p>
          <a:p>
            <a:r>
              <a:rPr lang="en-IN" dirty="0"/>
              <a:t>  { $group: { _id: "$</a:t>
            </a:r>
            <a:r>
              <a:rPr lang="en-IN" dirty="0" err="1"/>
              <a:t>userId</a:t>
            </a:r>
            <a:r>
              <a:rPr lang="en-IN" dirty="0"/>
              <a:t>", total: { $sum: "$</a:t>
            </a:r>
            <a:r>
              <a:rPr lang="en-IN" dirty="0" err="1"/>
              <a:t>items.price</a:t>
            </a:r>
            <a:r>
              <a:rPr lang="en-IN" dirty="0"/>
              <a:t>" } } },</a:t>
            </a:r>
          </a:p>
          <a:p>
            <a:r>
              <a:rPr lang="en-IN" dirty="0"/>
              <a:t>  { $sort: { total: -1 } },</a:t>
            </a:r>
          </a:p>
          <a:p>
            <a:r>
              <a:rPr lang="en-IN" dirty="0"/>
              <a:t>  { $limit: 1 }</a:t>
            </a:r>
          </a:p>
          <a:p>
            <a:r>
              <a:rPr lang="en-IN" dirty="0"/>
              <a:t>]);</a:t>
            </a:r>
          </a:p>
          <a:p>
            <a:endParaRPr lang="en-IN" dirty="0"/>
          </a:p>
          <a:p>
            <a:endParaRPr lang="en-IN" dirty="0"/>
          </a:p>
          <a:p>
            <a:r>
              <a:rPr lang="en-IN" dirty="0" err="1"/>
              <a:t>db.orders.aggregate</a:t>
            </a:r>
            <a:r>
              <a:rPr lang="en-IN" dirty="0"/>
              <a:t>([</a:t>
            </a:r>
          </a:p>
          <a:p>
            <a:r>
              <a:rPr lang="en-IN" dirty="0"/>
              <a:t>  { $unwind: "$items" },</a:t>
            </a:r>
          </a:p>
          <a:p>
            <a:r>
              <a:rPr lang="en-IN" dirty="0"/>
              <a:t>  { $group: { _id: null, </a:t>
            </a:r>
            <a:r>
              <a:rPr lang="en-IN" dirty="0" err="1"/>
              <a:t>averageTotal</a:t>
            </a:r>
            <a:r>
              <a:rPr lang="en-IN" dirty="0"/>
              <a:t>: { $</a:t>
            </a:r>
            <a:r>
              <a:rPr lang="en-IN" dirty="0" err="1"/>
              <a:t>avg</a:t>
            </a:r>
            <a:r>
              <a:rPr lang="en-IN" dirty="0"/>
              <a:t>: "$</a:t>
            </a:r>
            <a:r>
              <a:rPr lang="en-IN" dirty="0" err="1"/>
              <a:t>totalPrice</a:t>
            </a:r>
            <a:r>
              <a:rPr lang="en-IN" dirty="0"/>
              <a:t>" } } }</a:t>
            </a:r>
          </a:p>
          <a:p>
            <a:r>
              <a:rPr lang="en-IN" dirty="0"/>
              <a:t>]);</a:t>
            </a:r>
          </a:p>
          <a:p>
            <a:endParaRPr lang="en-IN" dirty="0"/>
          </a:p>
        </p:txBody>
      </p:sp>
      <p:sp>
        <p:nvSpPr>
          <p:cNvPr id="4" name="Slide Number Placeholder 3"/>
          <p:cNvSpPr>
            <a:spLocks noGrp="1"/>
          </p:cNvSpPr>
          <p:nvPr>
            <p:ph type="sldNum" sz="quarter" idx="5"/>
          </p:nvPr>
        </p:nvSpPr>
        <p:spPr/>
        <p:txBody>
          <a:bodyPr/>
          <a:lstStyle/>
          <a:p>
            <a:fld id="{82ADEFDE-E9D3-48A4-8EB3-2480B4C386F8}" type="slidenum">
              <a:rPr lang="en-IN" smtClean="0"/>
              <a:t>86</a:t>
            </a:fld>
            <a:endParaRPr lang="en-IN"/>
          </a:p>
        </p:txBody>
      </p:sp>
    </p:spTree>
    <p:extLst>
      <p:ext uri="{BB962C8B-B14F-4D97-AF65-F5344CB8AC3E}">
        <p14:creationId xmlns:p14="http://schemas.microsoft.com/office/powerpoint/2010/main" val="2995992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1F1F1F"/>
                </a:solidFill>
                <a:effectLst/>
                <a:latin typeface="Google Sans"/>
              </a:rPr>
              <a:t>A 4-byte timestamp, representing the </a:t>
            </a:r>
            <a:r>
              <a:rPr lang="en-US" b="0" i="0" dirty="0" err="1">
                <a:solidFill>
                  <a:srgbClr val="1F1F1F"/>
                </a:solidFill>
                <a:effectLst/>
                <a:latin typeface="Google Sans"/>
              </a:rPr>
              <a:t>ObjectId's</a:t>
            </a:r>
            <a:r>
              <a:rPr lang="en-US" b="0" i="0" dirty="0">
                <a:solidFill>
                  <a:srgbClr val="1F1F1F"/>
                </a:solidFill>
                <a:effectLst/>
                <a:latin typeface="Google Sans"/>
              </a:rPr>
              <a:t> creation, measured in seconds since the Unix epoch.</a:t>
            </a:r>
          </a:p>
          <a:p>
            <a:pPr algn="l">
              <a:buFont typeface="Arial" panose="020B0604020202020204" pitchFamily="34" charset="0"/>
              <a:buChar char="•"/>
            </a:pPr>
            <a:r>
              <a:rPr lang="en-US" b="0" i="0" dirty="0">
                <a:solidFill>
                  <a:srgbClr val="1F1F1F"/>
                </a:solidFill>
                <a:effectLst/>
                <a:latin typeface="Google Sans"/>
              </a:rPr>
              <a:t>A 5-byte random value generated once per process. This random value is unique to the machine and process.</a:t>
            </a:r>
          </a:p>
          <a:p>
            <a:pPr algn="l">
              <a:buFont typeface="Arial" panose="020B0604020202020204" pitchFamily="34" charset="0"/>
              <a:buChar char="•"/>
            </a:pPr>
            <a:r>
              <a:rPr lang="en-US" b="0" i="0" dirty="0">
                <a:solidFill>
                  <a:srgbClr val="1F1F1F"/>
                </a:solidFill>
                <a:effectLst/>
                <a:latin typeface="Google Sans"/>
              </a:rPr>
              <a:t>A 3-byte incrementing counter, initialized to a random value.</a:t>
            </a:r>
          </a:p>
          <a:p>
            <a:endParaRPr lang="en-IN" dirty="0"/>
          </a:p>
          <a:p>
            <a:r>
              <a:rPr lang="en-US" b="0" i="0" dirty="0">
                <a:solidFill>
                  <a:srgbClr val="111111"/>
                </a:solidFill>
                <a:effectLst/>
                <a:latin typeface="Roboto" panose="02000000000000000000" pitchFamily="2" charset="0"/>
              </a:rPr>
              <a:t>The _id field is </a:t>
            </a:r>
            <a:r>
              <a:rPr lang="en-US" b="1" i="0" dirty="0">
                <a:solidFill>
                  <a:srgbClr val="111111"/>
                </a:solidFill>
                <a:effectLst/>
                <a:latin typeface="Roboto" panose="02000000000000000000" pitchFamily="2" charset="0"/>
              </a:rPr>
              <a:t>immutable—</a:t>
            </a:r>
            <a:r>
              <a:rPr lang="en-US" b="0" i="0" dirty="0">
                <a:solidFill>
                  <a:srgbClr val="111111"/>
                </a:solidFill>
                <a:effectLst/>
                <a:latin typeface="Roboto" panose="02000000000000000000" pitchFamily="2" charset="0"/>
              </a:rPr>
              <a:t>that is, once a document exists in your MongoDB system, it has, by definition, been assigned an _id, and you cannot change or update its primary key. That said, </a:t>
            </a:r>
            <a:r>
              <a:rPr lang="en-US" b="1" i="0" dirty="0">
                <a:solidFill>
                  <a:srgbClr val="111111"/>
                </a:solidFill>
                <a:effectLst/>
                <a:latin typeface="Roboto" panose="02000000000000000000" pitchFamily="2" charset="0"/>
              </a:rPr>
              <a:t>_id </a:t>
            </a:r>
            <a:r>
              <a:rPr lang="en-US" b="1" i="1" dirty="0">
                <a:solidFill>
                  <a:srgbClr val="111111"/>
                </a:solidFill>
                <a:effectLst/>
                <a:latin typeface="Roboto" panose="02000000000000000000" pitchFamily="2" charset="0"/>
              </a:rPr>
              <a:t>can</a:t>
            </a:r>
            <a:r>
              <a:rPr lang="en-US" b="1" i="0" dirty="0">
                <a:solidFill>
                  <a:srgbClr val="111111"/>
                </a:solidFill>
                <a:effectLst/>
                <a:latin typeface="Roboto" panose="02000000000000000000" pitchFamily="2" charset="0"/>
              </a:rPr>
              <a:t> be overridden when you insert new documents</a:t>
            </a:r>
            <a:r>
              <a:rPr lang="en-US" b="0" i="0" dirty="0">
                <a:solidFill>
                  <a:srgbClr val="111111"/>
                </a:solidFill>
                <a:effectLst/>
                <a:latin typeface="Roboto" panose="02000000000000000000" pitchFamily="2" charset="0"/>
              </a:rPr>
              <a:t>, but by default it will be populated with an </a:t>
            </a:r>
            <a:r>
              <a:rPr lang="en-US" b="0" i="0" dirty="0" err="1">
                <a:solidFill>
                  <a:srgbClr val="111111"/>
                </a:solidFill>
                <a:effectLst/>
                <a:latin typeface="Roboto" panose="02000000000000000000" pitchFamily="2" charset="0"/>
              </a:rPr>
              <a:t>ObjectID</a:t>
            </a:r>
            <a:r>
              <a:rPr lang="en-US" b="0" i="0" dirty="0">
                <a:solidFill>
                  <a:srgbClr val="111111"/>
                </a:solidFill>
                <a:effectLst/>
                <a:latin typeface="Roboto" panose="02000000000000000000" pitchFamily="2" charset="0"/>
              </a:rPr>
              <a:t>. Overriding the _id field for a document can be useful, but when you do so, you need  to ensure the values for each document are unique.</a:t>
            </a:r>
            <a:endParaRPr lang="en-IN" b="0" i="0" dirty="0">
              <a:solidFill>
                <a:srgbClr val="111111"/>
              </a:solidFill>
              <a:effectLst/>
              <a:latin typeface="Roboto" panose="02000000000000000000" pitchFamily="2" charset="0"/>
            </a:endParaRPr>
          </a:p>
          <a:p>
            <a:endParaRPr lang="en-IN" dirty="0"/>
          </a:p>
        </p:txBody>
      </p:sp>
      <p:sp>
        <p:nvSpPr>
          <p:cNvPr id="4" name="Slide Number Placeholder 3"/>
          <p:cNvSpPr>
            <a:spLocks noGrp="1"/>
          </p:cNvSpPr>
          <p:nvPr>
            <p:ph type="sldNum" sz="quarter" idx="5"/>
          </p:nvPr>
        </p:nvSpPr>
        <p:spPr/>
        <p:txBody>
          <a:bodyPr/>
          <a:lstStyle/>
          <a:p>
            <a:fld id="{82ADEFDE-E9D3-48A4-8EB3-2480B4C386F8}" type="slidenum">
              <a:rPr lang="en-IN" smtClean="0"/>
              <a:t>13</a:t>
            </a:fld>
            <a:endParaRPr lang="en-IN"/>
          </a:p>
        </p:txBody>
      </p:sp>
    </p:spTree>
    <p:extLst>
      <p:ext uri="{BB962C8B-B14F-4D97-AF65-F5344CB8AC3E}">
        <p14:creationId xmlns:p14="http://schemas.microsoft.com/office/powerpoint/2010/main" val="2331675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2494F"/>
                </a:solidFill>
                <a:effectLst/>
                <a:latin typeface="Akzidenz Grotesk BQ Light"/>
              </a:rPr>
              <a:t>In MongoDB, a sharded cluster consists of:</a:t>
            </a:r>
          </a:p>
          <a:p>
            <a:pPr algn="l">
              <a:buFont typeface="Arial" panose="020B0604020202020204" pitchFamily="34" charset="0"/>
              <a:buChar char="•"/>
            </a:pPr>
            <a:r>
              <a:rPr lang="en-US" b="0" i="0" dirty="0">
                <a:solidFill>
                  <a:srgbClr val="42494F"/>
                </a:solidFill>
                <a:effectLst/>
                <a:latin typeface="Akzidenz Grotesk BQ Medium"/>
              </a:rPr>
              <a:t>Shards</a:t>
            </a:r>
            <a:endParaRPr lang="en-US" b="0" i="0" dirty="0">
              <a:solidFill>
                <a:srgbClr val="42494F"/>
              </a:solidFill>
              <a:effectLst/>
              <a:latin typeface="Akzidenz Grotesk BQ Light"/>
            </a:endParaRPr>
          </a:p>
          <a:p>
            <a:pPr algn="l">
              <a:buFont typeface="Arial" panose="020B0604020202020204" pitchFamily="34" charset="0"/>
              <a:buChar char="•"/>
            </a:pPr>
            <a:r>
              <a:rPr lang="en-US" b="0" i="0" dirty="0">
                <a:solidFill>
                  <a:srgbClr val="42494F"/>
                </a:solidFill>
                <a:effectLst/>
                <a:latin typeface="Akzidenz Grotesk BQ Medium"/>
              </a:rPr>
              <a:t>Mongos</a:t>
            </a:r>
            <a:endParaRPr lang="en-US" b="0" i="0" dirty="0">
              <a:solidFill>
                <a:srgbClr val="42494F"/>
              </a:solidFill>
              <a:effectLst/>
              <a:latin typeface="Akzidenz Grotesk BQ Light"/>
            </a:endParaRPr>
          </a:p>
          <a:p>
            <a:pPr algn="l">
              <a:buFont typeface="Arial" panose="020B0604020202020204" pitchFamily="34" charset="0"/>
              <a:buChar char="•"/>
            </a:pPr>
            <a:r>
              <a:rPr lang="en-US" b="0" i="0" dirty="0">
                <a:solidFill>
                  <a:srgbClr val="42494F"/>
                </a:solidFill>
                <a:effectLst/>
                <a:latin typeface="Akzidenz Grotesk BQ Medium"/>
              </a:rPr>
              <a:t>Config servers</a:t>
            </a:r>
            <a:endParaRPr lang="en-US" b="0" i="0" dirty="0">
              <a:solidFill>
                <a:srgbClr val="42494F"/>
              </a:solidFill>
              <a:effectLst/>
              <a:latin typeface="Akzidenz Grotesk BQ Light"/>
            </a:endParaRPr>
          </a:p>
          <a:p>
            <a:pPr algn="l"/>
            <a:r>
              <a:rPr lang="en-US" b="0" i="0" dirty="0">
                <a:solidFill>
                  <a:srgbClr val="42494F"/>
                </a:solidFill>
                <a:effectLst/>
                <a:latin typeface="Akzidenz Grotesk BQ Light"/>
              </a:rPr>
              <a:t>A </a:t>
            </a:r>
            <a:r>
              <a:rPr lang="en-US" b="0" i="0" dirty="0">
                <a:solidFill>
                  <a:srgbClr val="42494F"/>
                </a:solidFill>
                <a:effectLst/>
                <a:latin typeface="Akzidenz Grotesk BQ Medium"/>
              </a:rPr>
              <a:t>shard</a:t>
            </a:r>
            <a:r>
              <a:rPr lang="en-US" b="0" i="0" dirty="0">
                <a:solidFill>
                  <a:srgbClr val="42494F"/>
                </a:solidFill>
                <a:effectLst/>
                <a:latin typeface="Akzidenz Grotesk BQ Light"/>
              </a:rPr>
              <a:t> is a replica set that contains a subset of the cluster’s data.</a:t>
            </a:r>
          </a:p>
          <a:p>
            <a:pPr algn="l"/>
            <a:r>
              <a:rPr lang="en-US" b="0" i="0" dirty="0">
                <a:solidFill>
                  <a:srgbClr val="42494F"/>
                </a:solidFill>
                <a:effectLst/>
                <a:latin typeface="Akzidenz Grotesk BQ Light"/>
              </a:rPr>
              <a:t>The </a:t>
            </a:r>
            <a:r>
              <a:rPr lang="en-US" b="0" i="0" dirty="0">
                <a:solidFill>
                  <a:srgbClr val="42494F"/>
                </a:solidFill>
                <a:effectLst/>
                <a:latin typeface="Akzidenz Grotesk BQ Medium"/>
              </a:rPr>
              <a:t>mongos</a:t>
            </a:r>
            <a:r>
              <a:rPr lang="en-US" b="0" i="0" dirty="0">
                <a:solidFill>
                  <a:srgbClr val="42494F"/>
                </a:solidFill>
                <a:effectLst/>
                <a:latin typeface="Akzidenz Grotesk BQ Light"/>
              </a:rPr>
              <a:t> acts as a query router for client applications, handling both read and write operations. It dispatches client requests to the relevant shards and aggregates the result from shards into a consistent client response. Clients connect to a mongos, not to individual shards.</a:t>
            </a:r>
          </a:p>
          <a:p>
            <a:pPr algn="l"/>
            <a:r>
              <a:rPr lang="en-US" b="0" i="0" dirty="0">
                <a:solidFill>
                  <a:srgbClr val="42494F"/>
                </a:solidFill>
                <a:effectLst/>
                <a:latin typeface="Akzidenz Grotesk BQ Medium"/>
              </a:rPr>
              <a:t>Config servers</a:t>
            </a:r>
            <a:r>
              <a:rPr lang="en-US" b="0" i="0" dirty="0">
                <a:solidFill>
                  <a:srgbClr val="42494F"/>
                </a:solidFill>
                <a:effectLst/>
                <a:latin typeface="Akzidenz Grotesk BQ Light"/>
              </a:rPr>
              <a:t> are the authoritative source of sharding metadata. The sharding metadata reflects the state and organization of the sharded data. The metadata contains the list of sharded collections, routing information, etc.</a:t>
            </a:r>
          </a:p>
          <a:p>
            <a:endParaRPr lang="en-IN" dirty="0"/>
          </a:p>
        </p:txBody>
      </p:sp>
      <p:sp>
        <p:nvSpPr>
          <p:cNvPr id="4" name="Slide Number Placeholder 3"/>
          <p:cNvSpPr>
            <a:spLocks noGrp="1"/>
          </p:cNvSpPr>
          <p:nvPr>
            <p:ph type="sldNum" sz="quarter" idx="5"/>
          </p:nvPr>
        </p:nvSpPr>
        <p:spPr/>
        <p:txBody>
          <a:bodyPr/>
          <a:lstStyle/>
          <a:p>
            <a:fld id="{82ADEFDE-E9D3-48A4-8EB3-2480B4C386F8}" type="slidenum">
              <a:rPr lang="en-IN" smtClean="0"/>
              <a:t>15</a:t>
            </a:fld>
            <a:endParaRPr lang="en-IN"/>
          </a:p>
        </p:txBody>
      </p:sp>
    </p:spTree>
    <p:extLst>
      <p:ext uri="{BB962C8B-B14F-4D97-AF65-F5344CB8AC3E}">
        <p14:creationId xmlns:p14="http://schemas.microsoft.com/office/powerpoint/2010/main" val="180803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42494F"/>
                </a:solidFill>
                <a:effectLst/>
                <a:latin typeface="Akzidenz Grotesk BQ Medium"/>
              </a:rPr>
              <a:t>Increased read/write throughput</a:t>
            </a:r>
            <a:r>
              <a:rPr lang="en-US" b="0" i="0" dirty="0">
                <a:solidFill>
                  <a:srgbClr val="42494F"/>
                </a:solidFill>
                <a:effectLst/>
                <a:latin typeface="Akzidenz Grotesk BQ Light"/>
              </a:rPr>
              <a:t>: You can take advantage of parallelism by distributing the data set across multiple shards. Let’s say one shard can process one thousand operations per second. For each additional shard, you would gain an additional one thousand operations per second in throughput.</a:t>
            </a:r>
          </a:p>
          <a:p>
            <a:pPr algn="l">
              <a:buFont typeface="Arial" panose="020B0604020202020204" pitchFamily="34" charset="0"/>
              <a:buChar char="•"/>
            </a:pPr>
            <a:endParaRPr lang="en-US" b="0" i="0" dirty="0">
              <a:solidFill>
                <a:srgbClr val="42494F"/>
              </a:solidFill>
              <a:effectLst/>
              <a:latin typeface="Akzidenz Grotesk BQ Ligh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42494F"/>
                </a:solidFill>
                <a:effectLst/>
                <a:latin typeface="Akzidenz Grotesk BQ Medium"/>
              </a:rPr>
              <a:t>Increased storage capacity</a:t>
            </a:r>
            <a:r>
              <a:rPr lang="en-US" b="0" i="0" dirty="0">
                <a:solidFill>
                  <a:srgbClr val="42494F"/>
                </a:solidFill>
                <a:effectLst/>
                <a:latin typeface="Akzidenz Grotesk BQ Light"/>
              </a:rPr>
              <a:t>: Similarly, by increasing the number of shards, you can also increase overall total storage capacity. Let’s say one shard can hold 4TB of data. Each additional would increase your total storage by 4TB. This allows near-infinite storage capacity.</a:t>
            </a:r>
          </a:p>
          <a:p>
            <a:pPr algn="l">
              <a:buFont typeface="Arial" panose="020B0604020202020204" pitchFamily="34" charset="0"/>
              <a:buChar char="•"/>
            </a:pPr>
            <a:r>
              <a:rPr lang="en-US" b="0" i="0" dirty="0">
                <a:solidFill>
                  <a:srgbClr val="42494F"/>
                </a:solidFill>
                <a:effectLst/>
                <a:latin typeface="Akzidenz Grotesk BQ Medium"/>
              </a:rPr>
              <a:t>Data Locality</a:t>
            </a:r>
            <a:r>
              <a:rPr lang="en-US" b="0" i="0" dirty="0">
                <a:solidFill>
                  <a:srgbClr val="42494F"/>
                </a:solidFill>
                <a:effectLst/>
                <a:latin typeface="Akzidenz Grotesk BQ Light"/>
              </a:rPr>
              <a:t>: Zone Sharding allows you to easily create distributed databases to support geographically distributed apps, with policies enforcing data residency within specific regions. Each zone can have one or more shards.</a:t>
            </a:r>
          </a:p>
          <a:p>
            <a:br>
              <a:rPr lang="en-US" dirty="0"/>
            </a:br>
            <a:endParaRPr lang="en-US" dirty="0"/>
          </a:p>
          <a:p>
            <a:pPr algn="l"/>
            <a:r>
              <a:rPr lang="en-US" b="0" i="0" dirty="0">
                <a:solidFill>
                  <a:srgbClr val="42494F"/>
                </a:solidFill>
                <a:effectLst/>
                <a:latin typeface="Akzidenz Grotesk BQ Light"/>
              </a:rPr>
              <a:t>MongoDB supports two sharding strategies for distributing data across sharded clusters:</a:t>
            </a:r>
          </a:p>
          <a:p>
            <a:pPr algn="l">
              <a:buFont typeface="Arial" panose="020B0604020202020204" pitchFamily="34" charset="0"/>
              <a:buChar char="•"/>
            </a:pPr>
            <a:r>
              <a:rPr lang="en-US" b="0" i="0" dirty="0">
                <a:solidFill>
                  <a:srgbClr val="42494F"/>
                </a:solidFill>
                <a:effectLst/>
                <a:latin typeface="Akzidenz Grotesk BQ Medium"/>
              </a:rPr>
              <a:t>Ranged Sharding</a:t>
            </a:r>
            <a:endParaRPr lang="en-US" b="0" i="0" dirty="0">
              <a:solidFill>
                <a:srgbClr val="42494F"/>
              </a:solidFill>
              <a:effectLst/>
              <a:latin typeface="Akzidenz Grotesk BQ Light"/>
            </a:endParaRPr>
          </a:p>
          <a:p>
            <a:pPr algn="l">
              <a:buFont typeface="Arial" panose="020B0604020202020204" pitchFamily="34" charset="0"/>
              <a:buChar char="•"/>
            </a:pPr>
            <a:r>
              <a:rPr lang="en-US" b="0" i="0" dirty="0">
                <a:solidFill>
                  <a:srgbClr val="42494F"/>
                </a:solidFill>
                <a:effectLst/>
                <a:latin typeface="Akzidenz Grotesk BQ Medium"/>
              </a:rPr>
              <a:t>Hashed Sharding</a:t>
            </a:r>
            <a:endParaRPr lang="en-US" b="0" i="0" dirty="0">
              <a:solidFill>
                <a:srgbClr val="42494F"/>
              </a:solidFill>
              <a:effectLst/>
              <a:latin typeface="Akzidenz Grotesk BQ Light"/>
            </a:endParaRPr>
          </a:p>
          <a:p>
            <a:pPr algn="l"/>
            <a:r>
              <a:rPr lang="en-US" b="0" i="0" dirty="0">
                <a:solidFill>
                  <a:srgbClr val="42494F"/>
                </a:solidFill>
                <a:effectLst/>
                <a:latin typeface="Akzidenz Grotesk BQ Medium"/>
              </a:rPr>
              <a:t>Ranged sharding</a:t>
            </a:r>
            <a:r>
              <a:rPr lang="en-US" b="0" i="0" dirty="0">
                <a:solidFill>
                  <a:srgbClr val="42494F"/>
                </a:solidFill>
                <a:effectLst/>
                <a:latin typeface="Akzidenz Grotesk BQ Light"/>
              </a:rPr>
              <a:t> divides data into ranges based on the shard key values. Each chunk is then assigned a range based on the shard key values.</a:t>
            </a:r>
          </a:p>
          <a:p>
            <a:endParaRPr lang="en-US" b="0" i="0" dirty="0">
              <a:solidFill>
                <a:srgbClr val="42494F"/>
              </a:solidFill>
              <a:effectLst/>
              <a:latin typeface="Akzidenz Grotesk BQ Light"/>
            </a:endParaRPr>
          </a:p>
        </p:txBody>
      </p:sp>
      <p:sp>
        <p:nvSpPr>
          <p:cNvPr id="4" name="Slide Number Placeholder 3"/>
          <p:cNvSpPr>
            <a:spLocks noGrp="1"/>
          </p:cNvSpPr>
          <p:nvPr>
            <p:ph type="sldNum" sz="quarter" idx="5"/>
          </p:nvPr>
        </p:nvSpPr>
        <p:spPr/>
        <p:txBody>
          <a:bodyPr/>
          <a:lstStyle/>
          <a:p>
            <a:fld id="{82ADEFDE-E9D3-48A4-8EB3-2480B4C386F8}" type="slidenum">
              <a:rPr lang="en-IN" smtClean="0"/>
              <a:t>16</a:t>
            </a:fld>
            <a:endParaRPr lang="en-IN"/>
          </a:p>
        </p:txBody>
      </p:sp>
    </p:spTree>
    <p:extLst>
      <p:ext uri="{BB962C8B-B14F-4D97-AF65-F5344CB8AC3E}">
        <p14:creationId xmlns:p14="http://schemas.microsoft.com/office/powerpoint/2010/main" val="1357612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42494F"/>
                </a:solidFill>
                <a:effectLst/>
                <a:latin typeface="Akzidenz Grotesk BQ Medium"/>
              </a:rPr>
              <a:t>Increased read/write throughput</a:t>
            </a:r>
            <a:r>
              <a:rPr lang="en-US" b="0" i="0" dirty="0">
                <a:solidFill>
                  <a:srgbClr val="42494F"/>
                </a:solidFill>
                <a:effectLst/>
                <a:latin typeface="Akzidenz Grotesk BQ Light"/>
              </a:rPr>
              <a:t>: You can take advantage of parallelism by distributing the data set across multiple shards. Let’s say one shard can process one thousand operations per second. For each additional shard, you would gain an additional one thousand operations per second in throughput.</a:t>
            </a:r>
          </a:p>
          <a:p>
            <a:pPr algn="l">
              <a:buFont typeface="Arial" panose="020B0604020202020204" pitchFamily="34" charset="0"/>
              <a:buChar char="•"/>
            </a:pPr>
            <a:endParaRPr lang="en-US" b="0" i="0" dirty="0">
              <a:solidFill>
                <a:srgbClr val="42494F"/>
              </a:solidFill>
              <a:effectLst/>
              <a:latin typeface="Akzidenz Grotesk BQ Ligh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42494F"/>
                </a:solidFill>
                <a:effectLst/>
                <a:latin typeface="Akzidenz Grotesk BQ Medium"/>
              </a:rPr>
              <a:t>Increased storage capacity</a:t>
            </a:r>
            <a:r>
              <a:rPr lang="en-US" b="0" i="0" dirty="0">
                <a:solidFill>
                  <a:srgbClr val="42494F"/>
                </a:solidFill>
                <a:effectLst/>
                <a:latin typeface="Akzidenz Grotesk BQ Light"/>
              </a:rPr>
              <a:t>: Similarly, by increasing the number of shards, you can also increase overall total storage capacity. Let’s say one shard can hold 4TB of data. Each additional would increase your total storage by 4TB. This allows near-infinite storage capacity.</a:t>
            </a:r>
          </a:p>
          <a:p>
            <a:pPr algn="l">
              <a:buFont typeface="Arial" panose="020B0604020202020204" pitchFamily="34" charset="0"/>
              <a:buChar char="•"/>
            </a:pPr>
            <a:r>
              <a:rPr lang="en-US" b="0" i="0" dirty="0">
                <a:solidFill>
                  <a:srgbClr val="42494F"/>
                </a:solidFill>
                <a:effectLst/>
                <a:latin typeface="Akzidenz Grotesk BQ Medium"/>
              </a:rPr>
              <a:t>Data Locality</a:t>
            </a:r>
            <a:r>
              <a:rPr lang="en-US" b="0" i="0" dirty="0">
                <a:solidFill>
                  <a:srgbClr val="42494F"/>
                </a:solidFill>
                <a:effectLst/>
                <a:latin typeface="Akzidenz Grotesk BQ Light"/>
              </a:rPr>
              <a:t>: Zone Sharding allows you to easily create distributed databases to support geographically distributed apps, with policies enforcing data residency within specific regions. Each zone can have one or more shards.</a:t>
            </a:r>
          </a:p>
          <a:p>
            <a:br>
              <a:rPr lang="en-US" dirty="0"/>
            </a:br>
            <a:endParaRPr lang="en-US" dirty="0"/>
          </a:p>
          <a:p>
            <a:pPr algn="l"/>
            <a:r>
              <a:rPr lang="en-US" b="0" i="0" dirty="0">
                <a:solidFill>
                  <a:srgbClr val="42494F"/>
                </a:solidFill>
                <a:effectLst/>
                <a:latin typeface="Akzidenz Grotesk BQ Light"/>
              </a:rPr>
              <a:t>MongoDB supports two sharding strategies for distributing data across sharded clusters:</a:t>
            </a:r>
          </a:p>
          <a:p>
            <a:pPr algn="l">
              <a:buFont typeface="Arial" panose="020B0604020202020204" pitchFamily="34" charset="0"/>
              <a:buChar char="•"/>
            </a:pPr>
            <a:r>
              <a:rPr lang="en-US" b="0" i="0" dirty="0">
                <a:solidFill>
                  <a:srgbClr val="42494F"/>
                </a:solidFill>
                <a:effectLst/>
                <a:latin typeface="Akzidenz Grotesk BQ Medium"/>
              </a:rPr>
              <a:t>Ranged Sharding</a:t>
            </a:r>
            <a:endParaRPr lang="en-US" b="0" i="0" dirty="0">
              <a:solidFill>
                <a:srgbClr val="42494F"/>
              </a:solidFill>
              <a:effectLst/>
              <a:latin typeface="Akzidenz Grotesk BQ Light"/>
            </a:endParaRPr>
          </a:p>
          <a:p>
            <a:pPr algn="l">
              <a:buFont typeface="Arial" panose="020B0604020202020204" pitchFamily="34" charset="0"/>
              <a:buChar char="•"/>
            </a:pPr>
            <a:r>
              <a:rPr lang="en-US" b="0" i="0" dirty="0">
                <a:solidFill>
                  <a:srgbClr val="42494F"/>
                </a:solidFill>
                <a:effectLst/>
                <a:latin typeface="Akzidenz Grotesk BQ Medium"/>
              </a:rPr>
              <a:t>Hashed Sharding</a:t>
            </a:r>
            <a:endParaRPr lang="en-US" b="0" i="0" dirty="0">
              <a:solidFill>
                <a:srgbClr val="42494F"/>
              </a:solidFill>
              <a:effectLst/>
              <a:latin typeface="Akzidenz Grotesk BQ Light"/>
            </a:endParaRPr>
          </a:p>
          <a:p>
            <a:pPr algn="l"/>
            <a:r>
              <a:rPr lang="en-US" b="0" i="0" dirty="0">
                <a:solidFill>
                  <a:srgbClr val="42494F"/>
                </a:solidFill>
                <a:effectLst/>
                <a:latin typeface="Akzidenz Grotesk BQ Medium"/>
              </a:rPr>
              <a:t>Ranged sharding</a:t>
            </a:r>
            <a:r>
              <a:rPr lang="en-US" b="0" i="0" dirty="0">
                <a:solidFill>
                  <a:srgbClr val="42494F"/>
                </a:solidFill>
                <a:effectLst/>
                <a:latin typeface="Akzidenz Grotesk BQ Light"/>
              </a:rPr>
              <a:t> divides data into ranges based on the shard key values. Each chunk is then assigned a range based on the shard key values.</a:t>
            </a:r>
          </a:p>
          <a:p>
            <a:endParaRPr lang="en-US" b="0" i="0" dirty="0">
              <a:solidFill>
                <a:srgbClr val="42494F"/>
              </a:solidFill>
              <a:effectLst/>
              <a:latin typeface="Akzidenz Grotesk BQ Light"/>
            </a:endParaRPr>
          </a:p>
        </p:txBody>
      </p:sp>
      <p:sp>
        <p:nvSpPr>
          <p:cNvPr id="4" name="Slide Number Placeholder 3"/>
          <p:cNvSpPr>
            <a:spLocks noGrp="1"/>
          </p:cNvSpPr>
          <p:nvPr>
            <p:ph type="sldNum" sz="quarter" idx="5"/>
          </p:nvPr>
        </p:nvSpPr>
        <p:spPr/>
        <p:txBody>
          <a:bodyPr/>
          <a:lstStyle/>
          <a:p>
            <a:fld id="{82ADEFDE-E9D3-48A4-8EB3-2480B4C386F8}" type="slidenum">
              <a:rPr lang="en-IN" smtClean="0"/>
              <a:t>17</a:t>
            </a:fld>
            <a:endParaRPr lang="en-IN"/>
          </a:p>
        </p:txBody>
      </p:sp>
    </p:spTree>
    <p:extLst>
      <p:ext uri="{BB962C8B-B14F-4D97-AF65-F5344CB8AC3E}">
        <p14:creationId xmlns:p14="http://schemas.microsoft.com/office/powerpoint/2010/main" val="1507556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42494F"/>
              </a:solidFill>
              <a:effectLst/>
              <a:latin typeface="Akzidenz Grotesk BQ Light"/>
            </a:endParaRPr>
          </a:p>
        </p:txBody>
      </p:sp>
      <p:sp>
        <p:nvSpPr>
          <p:cNvPr id="4" name="Slide Number Placeholder 3"/>
          <p:cNvSpPr>
            <a:spLocks noGrp="1"/>
          </p:cNvSpPr>
          <p:nvPr>
            <p:ph type="sldNum" sz="quarter" idx="5"/>
          </p:nvPr>
        </p:nvSpPr>
        <p:spPr/>
        <p:txBody>
          <a:bodyPr/>
          <a:lstStyle/>
          <a:p>
            <a:fld id="{82ADEFDE-E9D3-48A4-8EB3-2480B4C386F8}" type="slidenum">
              <a:rPr lang="en-IN" smtClean="0"/>
              <a:t>21</a:t>
            </a:fld>
            <a:endParaRPr lang="en-IN"/>
          </a:p>
        </p:txBody>
      </p:sp>
    </p:spTree>
    <p:extLst>
      <p:ext uri="{BB962C8B-B14F-4D97-AF65-F5344CB8AC3E}">
        <p14:creationId xmlns:p14="http://schemas.microsoft.com/office/powerpoint/2010/main" val="4008133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0D0D0D"/>
                </a:solidFill>
                <a:effectLst/>
                <a:latin typeface="Söhne"/>
              </a:rPr>
              <a:t>remove() removes entire documents from the collection based on the specified query, while $unset removes specific fields from documents without deleting the entire documents.</a:t>
            </a:r>
          </a:p>
          <a:p>
            <a:pPr algn="l">
              <a:buFont typeface="Arial" panose="020B0604020202020204" pitchFamily="34" charset="0"/>
              <a:buChar char="•"/>
            </a:pPr>
            <a:r>
              <a:rPr lang="en-US" b="0" i="0" dirty="0">
                <a:solidFill>
                  <a:srgbClr val="0D0D0D"/>
                </a:solidFill>
                <a:effectLst/>
                <a:latin typeface="Söhne"/>
              </a:rPr>
              <a:t>remove() is a destructive operation that permanently deletes documents, while $unset is a non-destructive operation that only removes specified fields from documents.</a:t>
            </a:r>
          </a:p>
          <a:p>
            <a:endParaRPr lang="en-IN" dirty="0"/>
          </a:p>
          <a:p>
            <a:endParaRPr lang="en-IN" dirty="0"/>
          </a:p>
        </p:txBody>
      </p:sp>
      <p:sp>
        <p:nvSpPr>
          <p:cNvPr id="4" name="Slide Number Placeholder 3"/>
          <p:cNvSpPr>
            <a:spLocks noGrp="1"/>
          </p:cNvSpPr>
          <p:nvPr>
            <p:ph type="sldNum" sz="quarter" idx="5"/>
          </p:nvPr>
        </p:nvSpPr>
        <p:spPr/>
        <p:txBody>
          <a:bodyPr/>
          <a:lstStyle/>
          <a:p>
            <a:fld id="{82ADEFDE-E9D3-48A4-8EB3-2480B4C386F8}" type="slidenum">
              <a:rPr lang="en-IN" smtClean="0"/>
              <a:t>42</a:t>
            </a:fld>
            <a:endParaRPr lang="en-IN"/>
          </a:p>
        </p:txBody>
      </p:sp>
    </p:spTree>
    <p:extLst>
      <p:ext uri="{BB962C8B-B14F-4D97-AF65-F5344CB8AC3E}">
        <p14:creationId xmlns:p14="http://schemas.microsoft.com/office/powerpoint/2010/main" val="1053411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2ADEFDE-E9D3-48A4-8EB3-2480B4C386F8}" type="slidenum">
              <a:rPr lang="en-IN" smtClean="0"/>
              <a:t>43</a:t>
            </a:fld>
            <a:endParaRPr lang="en-IN"/>
          </a:p>
        </p:txBody>
      </p:sp>
    </p:spTree>
    <p:extLst>
      <p:ext uri="{BB962C8B-B14F-4D97-AF65-F5344CB8AC3E}">
        <p14:creationId xmlns:p14="http://schemas.microsoft.com/office/powerpoint/2010/main" val="2301526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2ADEFDE-E9D3-48A4-8EB3-2480B4C386F8}" type="slidenum">
              <a:rPr lang="en-IN" smtClean="0"/>
              <a:t>44</a:t>
            </a:fld>
            <a:endParaRPr lang="en-IN"/>
          </a:p>
        </p:txBody>
      </p:sp>
    </p:spTree>
    <p:extLst>
      <p:ext uri="{BB962C8B-B14F-4D97-AF65-F5344CB8AC3E}">
        <p14:creationId xmlns:p14="http://schemas.microsoft.com/office/powerpoint/2010/main" val="3670368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BEBEBE"/>
            </a:solidFill>
          </a:ln>
        </p:spPr>
        <p:txBody>
          <a:bodyPr wrap="square" lIns="0" tIns="0" rIns="0" bIns="0" rtlCol="0"/>
          <a:lstStyle/>
          <a:p>
            <a:endParaRPr/>
          </a:p>
        </p:txBody>
      </p:sp>
      <p:sp>
        <p:nvSpPr>
          <p:cNvPr id="17" name="bk object 17"/>
          <p:cNvSpPr/>
          <p:nvPr/>
        </p:nvSpPr>
        <p:spPr>
          <a:xfrm>
            <a:off x="7424928" y="3681984"/>
            <a:ext cx="4763770" cy="3176905"/>
          </a:xfrm>
          <a:custGeom>
            <a:avLst/>
            <a:gdLst/>
            <a:ahLst/>
            <a:cxnLst/>
            <a:rect l="l" t="t" r="r" b="b"/>
            <a:pathLst>
              <a:path w="4763770" h="3176904">
                <a:moveTo>
                  <a:pt x="4763516" y="0"/>
                </a:moveTo>
                <a:lnTo>
                  <a:pt x="0" y="3176586"/>
                </a:lnTo>
              </a:path>
            </a:pathLst>
          </a:custGeom>
          <a:ln w="9144">
            <a:solidFill>
              <a:srgbClr val="D9D9D9"/>
            </a:solidFill>
          </a:ln>
        </p:spPr>
        <p:txBody>
          <a:bodyPr wrap="square" lIns="0" tIns="0" rIns="0" bIns="0" rtlCol="0"/>
          <a:lstStyle/>
          <a:p>
            <a:endParaRPr/>
          </a:p>
        </p:txBody>
      </p:sp>
      <p:sp>
        <p:nvSpPr>
          <p:cNvPr id="18" name="bk object 18"/>
          <p:cNvSpPr/>
          <p:nvPr/>
        </p:nvSpPr>
        <p:spPr>
          <a:xfrm>
            <a:off x="9182100"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0E6EC5"/>
          </a:solidFill>
        </p:spPr>
        <p:txBody>
          <a:bodyPr wrap="square" lIns="0" tIns="0" rIns="0" bIns="0" rtlCol="0"/>
          <a:lstStyle/>
          <a:p>
            <a:endParaRPr/>
          </a:p>
        </p:txBody>
      </p:sp>
      <p:sp>
        <p:nvSpPr>
          <p:cNvPr id="19" name="bk object 19"/>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0E6EC5"/>
          </a:solidFill>
        </p:spPr>
        <p:txBody>
          <a:bodyPr wrap="square" lIns="0" tIns="0" rIns="0" bIns="0" rtlCol="0"/>
          <a:lstStyle/>
          <a:p>
            <a:endParaRPr/>
          </a:p>
        </p:txBody>
      </p:sp>
      <p:sp>
        <p:nvSpPr>
          <p:cNvPr id="20" name="bk object 20"/>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009DD9"/>
          </a:solidFill>
        </p:spPr>
        <p:txBody>
          <a:bodyPr wrap="square" lIns="0" tIns="0" rIns="0" bIns="0" rtlCol="0"/>
          <a:lstStyle/>
          <a:p>
            <a:endParaRPr/>
          </a:p>
        </p:txBody>
      </p:sp>
      <p:sp>
        <p:nvSpPr>
          <p:cNvPr id="21" name="bk object 21"/>
          <p:cNvSpPr/>
          <p:nvPr/>
        </p:nvSpPr>
        <p:spPr>
          <a:xfrm>
            <a:off x="9337790" y="0"/>
            <a:ext cx="2851150" cy="6858000"/>
          </a:xfrm>
          <a:custGeom>
            <a:avLst/>
            <a:gdLst/>
            <a:ahLst/>
            <a:cxnLst/>
            <a:rect l="l" t="t" r="r" b="b"/>
            <a:pathLst>
              <a:path w="2851150" h="6858000">
                <a:moveTo>
                  <a:pt x="2851161" y="0"/>
                </a:moveTo>
                <a:lnTo>
                  <a:pt x="0" y="0"/>
                </a:lnTo>
                <a:lnTo>
                  <a:pt x="2467620" y="6857996"/>
                </a:lnTo>
                <a:lnTo>
                  <a:pt x="2851161" y="6857996"/>
                </a:lnTo>
                <a:lnTo>
                  <a:pt x="2851161" y="0"/>
                </a:lnTo>
                <a:close/>
              </a:path>
            </a:pathLst>
          </a:custGeom>
          <a:solidFill>
            <a:srgbClr val="0076A2"/>
          </a:solidFill>
        </p:spPr>
        <p:txBody>
          <a:bodyPr wrap="square" lIns="0" tIns="0" rIns="0" bIns="0" rtlCol="0"/>
          <a:lstStyle/>
          <a:p>
            <a:endParaRPr/>
          </a:p>
        </p:txBody>
      </p:sp>
      <p:sp>
        <p:nvSpPr>
          <p:cNvPr id="22" name="bk object 22"/>
          <p:cNvSpPr/>
          <p:nvPr/>
        </p:nvSpPr>
        <p:spPr>
          <a:xfrm>
            <a:off x="10898124"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58AAF1"/>
          </a:solidFill>
        </p:spPr>
        <p:txBody>
          <a:bodyPr wrap="square" lIns="0" tIns="0" rIns="0" bIns="0" rtlCol="0"/>
          <a:lstStyle/>
          <a:p>
            <a:endParaRPr/>
          </a:p>
        </p:txBody>
      </p:sp>
      <p:sp>
        <p:nvSpPr>
          <p:cNvPr id="23" name="bk object 23"/>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0E6EC5"/>
          </a:solidFill>
        </p:spPr>
        <p:txBody>
          <a:bodyPr wrap="square" lIns="0" tIns="0" rIns="0" bIns="0" rtlCol="0"/>
          <a:lstStyle/>
          <a:p>
            <a:endParaRPr/>
          </a:p>
        </p:txBody>
      </p:sp>
      <p:sp>
        <p:nvSpPr>
          <p:cNvPr id="24" name="bk object 24"/>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0E6EC5"/>
          </a:solidFill>
        </p:spPr>
        <p:txBody>
          <a:bodyPr wrap="square" lIns="0" tIns="0" rIns="0" bIns="0" rtlCol="0"/>
          <a:lstStyle/>
          <a:p>
            <a:endParaRPr/>
          </a:p>
        </p:txBody>
      </p:sp>
      <p:sp>
        <p:nvSpPr>
          <p:cNvPr id="25" name="bk object 25"/>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0E6EC5"/>
          </a:solidFill>
        </p:spPr>
        <p:txBody>
          <a:bodyPr wrap="square" lIns="0" tIns="0" rIns="0" bIns="0" rtlCol="0"/>
          <a:lstStyle/>
          <a:p>
            <a:endParaRPr/>
          </a:p>
        </p:txBody>
      </p:sp>
      <p:sp>
        <p:nvSpPr>
          <p:cNvPr id="2" name="Holder 2"/>
          <p:cNvSpPr>
            <a:spLocks noGrp="1"/>
          </p:cNvSpPr>
          <p:nvPr>
            <p:ph type="ctrTitle"/>
          </p:nvPr>
        </p:nvSpPr>
        <p:spPr>
          <a:xfrm>
            <a:off x="756310" y="646429"/>
            <a:ext cx="10679379" cy="375919"/>
          </a:xfrm>
          <a:prstGeom prst="rect">
            <a:avLst/>
          </a:prstGeom>
        </p:spPr>
        <p:txBody>
          <a:bodyPr wrap="square" lIns="0" tIns="0" rIns="0" bIns="0">
            <a:spAutoFit/>
          </a:bodyPr>
          <a:lstStyle>
            <a:lvl1pPr>
              <a:defRPr sz="2400" b="1" i="0">
                <a:solidFill>
                  <a:srgbClr val="0E6EC5"/>
                </a:solidFill>
                <a:latin typeface="Trebuchet MS"/>
                <a:cs typeface="Trebuchet MS"/>
              </a:defRPr>
            </a:lvl1pPr>
          </a:lstStyle>
          <a:p>
            <a:endParaRPr/>
          </a:p>
        </p:txBody>
      </p:sp>
      <p:sp>
        <p:nvSpPr>
          <p:cNvPr id="3" name="Holder 3"/>
          <p:cNvSpPr>
            <a:spLocks noGrp="1"/>
          </p:cNvSpPr>
          <p:nvPr>
            <p:ph type="subTitle" idx="4"/>
          </p:nvPr>
        </p:nvSpPr>
        <p:spPr>
          <a:xfrm>
            <a:off x="1828800" y="3840480"/>
            <a:ext cx="85343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100" b="0" i="0">
                <a:solidFill>
                  <a:schemeClr val="bg1"/>
                </a:solidFill>
                <a:latin typeface="Calibri"/>
                <a:cs typeface="Calibri"/>
              </a:defRPr>
            </a:lvl1p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BEBEBE"/>
            </a:solidFill>
          </a:ln>
        </p:spPr>
        <p:txBody>
          <a:bodyPr wrap="square" lIns="0" tIns="0" rIns="0" bIns="0" rtlCol="0"/>
          <a:lstStyle/>
          <a:p>
            <a:endParaRPr/>
          </a:p>
        </p:txBody>
      </p:sp>
      <p:sp>
        <p:nvSpPr>
          <p:cNvPr id="17" name="bk object 17"/>
          <p:cNvSpPr/>
          <p:nvPr/>
        </p:nvSpPr>
        <p:spPr>
          <a:xfrm>
            <a:off x="7424928" y="3681984"/>
            <a:ext cx="4763770" cy="3176905"/>
          </a:xfrm>
          <a:custGeom>
            <a:avLst/>
            <a:gdLst/>
            <a:ahLst/>
            <a:cxnLst/>
            <a:rect l="l" t="t" r="r" b="b"/>
            <a:pathLst>
              <a:path w="4763770" h="3176904">
                <a:moveTo>
                  <a:pt x="4763516" y="0"/>
                </a:moveTo>
                <a:lnTo>
                  <a:pt x="0" y="3176586"/>
                </a:lnTo>
              </a:path>
            </a:pathLst>
          </a:custGeom>
          <a:ln w="9144">
            <a:solidFill>
              <a:srgbClr val="D9D9D9"/>
            </a:solidFill>
          </a:ln>
        </p:spPr>
        <p:txBody>
          <a:bodyPr wrap="square" lIns="0" tIns="0" rIns="0" bIns="0" rtlCol="0"/>
          <a:lstStyle/>
          <a:p>
            <a:endParaRPr/>
          </a:p>
        </p:txBody>
      </p:sp>
      <p:sp>
        <p:nvSpPr>
          <p:cNvPr id="18" name="bk object 18"/>
          <p:cNvSpPr/>
          <p:nvPr/>
        </p:nvSpPr>
        <p:spPr>
          <a:xfrm>
            <a:off x="9182100"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0E6EC5"/>
          </a:solidFill>
        </p:spPr>
        <p:txBody>
          <a:bodyPr wrap="square" lIns="0" tIns="0" rIns="0" bIns="0" rtlCol="0"/>
          <a:lstStyle/>
          <a:p>
            <a:endParaRPr/>
          </a:p>
        </p:txBody>
      </p:sp>
      <p:sp>
        <p:nvSpPr>
          <p:cNvPr id="19" name="bk object 19"/>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0E6EC5"/>
          </a:solidFill>
        </p:spPr>
        <p:txBody>
          <a:bodyPr wrap="square" lIns="0" tIns="0" rIns="0" bIns="0" rtlCol="0"/>
          <a:lstStyle/>
          <a:p>
            <a:endParaRPr/>
          </a:p>
        </p:txBody>
      </p:sp>
      <p:sp>
        <p:nvSpPr>
          <p:cNvPr id="20" name="bk object 20"/>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009DD9"/>
          </a:solidFill>
        </p:spPr>
        <p:txBody>
          <a:bodyPr wrap="square" lIns="0" tIns="0" rIns="0" bIns="0" rtlCol="0"/>
          <a:lstStyle/>
          <a:p>
            <a:endParaRPr/>
          </a:p>
        </p:txBody>
      </p:sp>
      <p:sp>
        <p:nvSpPr>
          <p:cNvPr id="21" name="bk object 21"/>
          <p:cNvSpPr/>
          <p:nvPr/>
        </p:nvSpPr>
        <p:spPr>
          <a:xfrm>
            <a:off x="9337790" y="0"/>
            <a:ext cx="2851150" cy="6858000"/>
          </a:xfrm>
          <a:custGeom>
            <a:avLst/>
            <a:gdLst/>
            <a:ahLst/>
            <a:cxnLst/>
            <a:rect l="l" t="t" r="r" b="b"/>
            <a:pathLst>
              <a:path w="2851150" h="6858000">
                <a:moveTo>
                  <a:pt x="2851161" y="0"/>
                </a:moveTo>
                <a:lnTo>
                  <a:pt x="0" y="0"/>
                </a:lnTo>
                <a:lnTo>
                  <a:pt x="2467620" y="6857996"/>
                </a:lnTo>
                <a:lnTo>
                  <a:pt x="2851161" y="6857996"/>
                </a:lnTo>
                <a:lnTo>
                  <a:pt x="2851161" y="0"/>
                </a:lnTo>
                <a:close/>
              </a:path>
            </a:pathLst>
          </a:custGeom>
          <a:solidFill>
            <a:srgbClr val="0076A2"/>
          </a:solidFill>
        </p:spPr>
        <p:txBody>
          <a:bodyPr wrap="square" lIns="0" tIns="0" rIns="0" bIns="0" rtlCol="0"/>
          <a:lstStyle/>
          <a:p>
            <a:endParaRPr/>
          </a:p>
        </p:txBody>
      </p:sp>
      <p:sp>
        <p:nvSpPr>
          <p:cNvPr id="22" name="bk object 22"/>
          <p:cNvSpPr/>
          <p:nvPr/>
        </p:nvSpPr>
        <p:spPr>
          <a:xfrm>
            <a:off x="10898124"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58AAF1"/>
          </a:solidFill>
        </p:spPr>
        <p:txBody>
          <a:bodyPr wrap="square" lIns="0" tIns="0" rIns="0" bIns="0" rtlCol="0"/>
          <a:lstStyle/>
          <a:p>
            <a:endParaRPr/>
          </a:p>
        </p:txBody>
      </p:sp>
      <p:sp>
        <p:nvSpPr>
          <p:cNvPr id="23" name="bk object 23"/>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0E6EC5"/>
          </a:solidFill>
        </p:spPr>
        <p:txBody>
          <a:bodyPr wrap="square" lIns="0" tIns="0" rIns="0" bIns="0" rtlCol="0"/>
          <a:lstStyle/>
          <a:p>
            <a:endParaRPr/>
          </a:p>
        </p:txBody>
      </p:sp>
      <p:sp>
        <p:nvSpPr>
          <p:cNvPr id="24" name="bk object 24"/>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0E6EC5"/>
          </a:solidFill>
        </p:spPr>
        <p:txBody>
          <a:bodyPr wrap="square" lIns="0" tIns="0" rIns="0" bIns="0" rtlCol="0"/>
          <a:lstStyle/>
          <a:p>
            <a:endParaRPr/>
          </a:p>
        </p:txBody>
      </p:sp>
      <p:sp>
        <p:nvSpPr>
          <p:cNvPr id="25" name="bk object 25"/>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0E6EC5"/>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0">
                <a:solidFill>
                  <a:srgbClr val="0E6EC5"/>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1800" b="0" i="0">
                <a:solidFill>
                  <a:srgbClr val="404040"/>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defRPr sz="1100" b="0" i="0">
                <a:solidFill>
                  <a:schemeClr val="bg1"/>
                </a:solidFill>
                <a:latin typeface="Calibri"/>
                <a:cs typeface="Calibri"/>
              </a:defRPr>
            </a:lvl1p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E6EC5"/>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100" b="0" i="0">
                <a:solidFill>
                  <a:schemeClr val="bg1"/>
                </a:solidFill>
                <a:latin typeface="Calibri"/>
                <a:cs typeface="Calibri"/>
              </a:defRPr>
            </a:lvl1p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BEBEBE"/>
            </a:solidFill>
          </a:ln>
        </p:spPr>
        <p:txBody>
          <a:bodyPr wrap="square" lIns="0" tIns="0" rIns="0" bIns="0" rtlCol="0"/>
          <a:lstStyle/>
          <a:p>
            <a:endParaRPr/>
          </a:p>
        </p:txBody>
      </p:sp>
      <p:sp>
        <p:nvSpPr>
          <p:cNvPr id="17" name="bk object 17"/>
          <p:cNvSpPr/>
          <p:nvPr/>
        </p:nvSpPr>
        <p:spPr>
          <a:xfrm>
            <a:off x="7424928" y="3681984"/>
            <a:ext cx="4763770" cy="3176905"/>
          </a:xfrm>
          <a:custGeom>
            <a:avLst/>
            <a:gdLst/>
            <a:ahLst/>
            <a:cxnLst/>
            <a:rect l="l" t="t" r="r" b="b"/>
            <a:pathLst>
              <a:path w="4763770" h="3176904">
                <a:moveTo>
                  <a:pt x="4763516" y="0"/>
                </a:moveTo>
                <a:lnTo>
                  <a:pt x="0" y="3176586"/>
                </a:lnTo>
              </a:path>
            </a:pathLst>
          </a:custGeom>
          <a:ln w="9144">
            <a:solidFill>
              <a:srgbClr val="D9D9D9"/>
            </a:solidFill>
          </a:ln>
        </p:spPr>
        <p:txBody>
          <a:bodyPr wrap="square" lIns="0" tIns="0" rIns="0" bIns="0" rtlCol="0"/>
          <a:lstStyle/>
          <a:p>
            <a:endParaRPr/>
          </a:p>
        </p:txBody>
      </p:sp>
      <p:sp>
        <p:nvSpPr>
          <p:cNvPr id="18" name="bk object 18"/>
          <p:cNvSpPr/>
          <p:nvPr/>
        </p:nvSpPr>
        <p:spPr>
          <a:xfrm>
            <a:off x="9182100"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0E6EC5"/>
          </a:solidFill>
        </p:spPr>
        <p:txBody>
          <a:bodyPr wrap="square" lIns="0" tIns="0" rIns="0" bIns="0" rtlCol="0"/>
          <a:lstStyle/>
          <a:p>
            <a:endParaRPr/>
          </a:p>
        </p:txBody>
      </p:sp>
      <p:sp>
        <p:nvSpPr>
          <p:cNvPr id="19" name="bk object 19"/>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0E6EC5"/>
          </a:solidFill>
        </p:spPr>
        <p:txBody>
          <a:bodyPr wrap="square" lIns="0" tIns="0" rIns="0" bIns="0" rtlCol="0"/>
          <a:lstStyle/>
          <a:p>
            <a:endParaRPr/>
          </a:p>
        </p:txBody>
      </p:sp>
      <p:sp>
        <p:nvSpPr>
          <p:cNvPr id="20" name="bk object 20"/>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009DD9"/>
          </a:solidFill>
        </p:spPr>
        <p:txBody>
          <a:bodyPr wrap="square" lIns="0" tIns="0" rIns="0" bIns="0" rtlCol="0"/>
          <a:lstStyle/>
          <a:p>
            <a:endParaRPr/>
          </a:p>
        </p:txBody>
      </p:sp>
      <p:sp>
        <p:nvSpPr>
          <p:cNvPr id="21" name="bk object 21"/>
          <p:cNvSpPr/>
          <p:nvPr/>
        </p:nvSpPr>
        <p:spPr>
          <a:xfrm>
            <a:off x="9337790" y="0"/>
            <a:ext cx="2851150" cy="6858000"/>
          </a:xfrm>
          <a:custGeom>
            <a:avLst/>
            <a:gdLst/>
            <a:ahLst/>
            <a:cxnLst/>
            <a:rect l="l" t="t" r="r" b="b"/>
            <a:pathLst>
              <a:path w="2851150" h="6858000">
                <a:moveTo>
                  <a:pt x="2851161" y="0"/>
                </a:moveTo>
                <a:lnTo>
                  <a:pt x="0" y="0"/>
                </a:lnTo>
                <a:lnTo>
                  <a:pt x="2467620" y="6857996"/>
                </a:lnTo>
                <a:lnTo>
                  <a:pt x="2851161" y="6857996"/>
                </a:lnTo>
                <a:lnTo>
                  <a:pt x="2851161" y="0"/>
                </a:lnTo>
                <a:close/>
              </a:path>
            </a:pathLst>
          </a:custGeom>
          <a:solidFill>
            <a:srgbClr val="0076A2"/>
          </a:solidFill>
        </p:spPr>
        <p:txBody>
          <a:bodyPr wrap="square" lIns="0" tIns="0" rIns="0" bIns="0" rtlCol="0"/>
          <a:lstStyle/>
          <a:p>
            <a:endParaRPr/>
          </a:p>
        </p:txBody>
      </p:sp>
      <p:sp>
        <p:nvSpPr>
          <p:cNvPr id="22" name="bk object 22"/>
          <p:cNvSpPr/>
          <p:nvPr/>
        </p:nvSpPr>
        <p:spPr>
          <a:xfrm>
            <a:off x="10898124"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58AAF1"/>
          </a:solidFill>
        </p:spPr>
        <p:txBody>
          <a:bodyPr wrap="square" lIns="0" tIns="0" rIns="0" bIns="0" rtlCol="0"/>
          <a:lstStyle/>
          <a:p>
            <a:endParaRPr/>
          </a:p>
        </p:txBody>
      </p:sp>
      <p:sp>
        <p:nvSpPr>
          <p:cNvPr id="23" name="bk object 23"/>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0E6EC5"/>
          </a:solidFill>
        </p:spPr>
        <p:txBody>
          <a:bodyPr wrap="square" lIns="0" tIns="0" rIns="0" bIns="0" rtlCol="0"/>
          <a:lstStyle/>
          <a:p>
            <a:endParaRPr/>
          </a:p>
        </p:txBody>
      </p:sp>
      <p:sp>
        <p:nvSpPr>
          <p:cNvPr id="24" name="bk object 24"/>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0E6EC5"/>
          </a:solidFill>
        </p:spPr>
        <p:txBody>
          <a:bodyPr wrap="square" lIns="0" tIns="0" rIns="0" bIns="0" rtlCol="0"/>
          <a:lstStyle/>
          <a:p>
            <a:endParaRPr/>
          </a:p>
        </p:txBody>
      </p:sp>
      <p:sp>
        <p:nvSpPr>
          <p:cNvPr id="25" name="bk object 25"/>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0E6EC5"/>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0">
                <a:solidFill>
                  <a:srgbClr val="0E6EC5"/>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defRPr sz="1100" b="0" i="0">
                <a:solidFill>
                  <a:schemeClr val="bg1"/>
                </a:solidFill>
                <a:latin typeface="Calibri"/>
                <a:cs typeface="Calibri"/>
              </a:defRPr>
            </a:lvl1p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chemeClr val="bg1"/>
                </a:solidFill>
                <a:latin typeface="Calibri"/>
                <a:cs typeface="Calibri"/>
              </a:defRPr>
            </a:lvl1p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BEBEBE"/>
            </a:solidFill>
          </a:ln>
        </p:spPr>
        <p:txBody>
          <a:bodyPr wrap="square" lIns="0" tIns="0" rIns="0" bIns="0" rtlCol="0"/>
          <a:lstStyle/>
          <a:p>
            <a:endParaRPr/>
          </a:p>
        </p:txBody>
      </p:sp>
      <p:sp>
        <p:nvSpPr>
          <p:cNvPr id="17" name="bk object 17"/>
          <p:cNvSpPr/>
          <p:nvPr/>
        </p:nvSpPr>
        <p:spPr>
          <a:xfrm>
            <a:off x="7424928" y="3681984"/>
            <a:ext cx="4763770" cy="3176905"/>
          </a:xfrm>
          <a:custGeom>
            <a:avLst/>
            <a:gdLst/>
            <a:ahLst/>
            <a:cxnLst/>
            <a:rect l="l" t="t" r="r" b="b"/>
            <a:pathLst>
              <a:path w="4763770" h="3176904">
                <a:moveTo>
                  <a:pt x="4763516" y="0"/>
                </a:moveTo>
                <a:lnTo>
                  <a:pt x="0" y="3176586"/>
                </a:lnTo>
              </a:path>
            </a:pathLst>
          </a:custGeom>
          <a:ln w="9144">
            <a:solidFill>
              <a:srgbClr val="D9D9D9"/>
            </a:solidFill>
          </a:ln>
        </p:spPr>
        <p:txBody>
          <a:bodyPr wrap="square" lIns="0" tIns="0" rIns="0" bIns="0" rtlCol="0"/>
          <a:lstStyle/>
          <a:p>
            <a:endParaRPr/>
          </a:p>
        </p:txBody>
      </p:sp>
      <p:sp>
        <p:nvSpPr>
          <p:cNvPr id="18" name="bk object 18"/>
          <p:cNvSpPr/>
          <p:nvPr/>
        </p:nvSpPr>
        <p:spPr>
          <a:xfrm>
            <a:off x="9182100"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0E6EC5"/>
          </a:solidFill>
        </p:spPr>
        <p:txBody>
          <a:bodyPr wrap="square" lIns="0" tIns="0" rIns="0" bIns="0" rtlCol="0"/>
          <a:lstStyle/>
          <a:p>
            <a:endParaRPr/>
          </a:p>
        </p:txBody>
      </p:sp>
      <p:sp>
        <p:nvSpPr>
          <p:cNvPr id="19" name="bk object 19"/>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0E6EC5"/>
          </a:solidFill>
        </p:spPr>
        <p:txBody>
          <a:bodyPr wrap="square" lIns="0" tIns="0" rIns="0" bIns="0" rtlCol="0"/>
          <a:lstStyle/>
          <a:p>
            <a:endParaRPr/>
          </a:p>
        </p:txBody>
      </p:sp>
      <p:sp>
        <p:nvSpPr>
          <p:cNvPr id="20" name="bk object 20"/>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009DD9"/>
          </a:solidFill>
        </p:spPr>
        <p:txBody>
          <a:bodyPr wrap="square" lIns="0" tIns="0" rIns="0" bIns="0" rtlCol="0"/>
          <a:lstStyle/>
          <a:p>
            <a:endParaRPr/>
          </a:p>
        </p:txBody>
      </p:sp>
      <p:sp>
        <p:nvSpPr>
          <p:cNvPr id="21" name="bk object 21"/>
          <p:cNvSpPr/>
          <p:nvPr/>
        </p:nvSpPr>
        <p:spPr>
          <a:xfrm>
            <a:off x="9337790" y="0"/>
            <a:ext cx="2851150" cy="6858000"/>
          </a:xfrm>
          <a:custGeom>
            <a:avLst/>
            <a:gdLst/>
            <a:ahLst/>
            <a:cxnLst/>
            <a:rect l="l" t="t" r="r" b="b"/>
            <a:pathLst>
              <a:path w="2851150" h="6858000">
                <a:moveTo>
                  <a:pt x="2851161" y="0"/>
                </a:moveTo>
                <a:lnTo>
                  <a:pt x="0" y="0"/>
                </a:lnTo>
                <a:lnTo>
                  <a:pt x="2467620" y="6857996"/>
                </a:lnTo>
                <a:lnTo>
                  <a:pt x="2851161" y="6857996"/>
                </a:lnTo>
                <a:lnTo>
                  <a:pt x="2851161" y="0"/>
                </a:lnTo>
                <a:close/>
              </a:path>
            </a:pathLst>
          </a:custGeom>
          <a:solidFill>
            <a:srgbClr val="0076A2"/>
          </a:solidFill>
        </p:spPr>
        <p:txBody>
          <a:bodyPr wrap="square" lIns="0" tIns="0" rIns="0" bIns="0" rtlCol="0"/>
          <a:lstStyle/>
          <a:p>
            <a:endParaRPr/>
          </a:p>
        </p:txBody>
      </p:sp>
      <p:sp>
        <p:nvSpPr>
          <p:cNvPr id="22" name="bk object 22"/>
          <p:cNvSpPr/>
          <p:nvPr/>
        </p:nvSpPr>
        <p:spPr>
          <a:xfrm>
            <a:off x="10898124"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58AAF1"/>
          </a:solidFill>
        </p:spPr>
        <p:txBody>
          <a:bodyPr wrap="square" lIns="0" tIns="0" rIns="0" bIns="0" rtlCol="0"/>
          <a:lstStyle/>
          <a:p>
            <a:endParaRPr/>
          </a:p>
        </p:txBody>
      </p:sp>
      <p:sp>
        <p:nvSpPr>
          <p:cNvPr id="23" name="bk object 23"/>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0E6EC5"/>
          </a:solidFill>
        </p:spPr>
        <p:txBody>
          <a:bodyPr wrap="square" lIns="0" tIns="0" rIns="0" bIns="0" rtlCol="0"/>
          <a:lstStyle/>
          <a:p>
            <a:endParaRPr/>
          </a:p>
        </p:txBody>
      </p:sp>
      <p:sp>
        <p:nvSpPr>
          <p:cNvPr id="24" name="bk object 24"/>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0E6EC5"/>
          </a:solidFill>
        </p:spPr>
        <p:txBody>
          <a:bodyPr wrap="square" lIns="0" tIns="0" rIns="0" bIns="0" rtlCol="0"/>
          <a:lstStyle/>
          <a:p>
            <a:endParaRPr/>
          </a:p>
        </p:txBody>
      </p:sp>
      <p:sp>
        <p:nvSpPr>
          <p:cNvPr id="2" name="Holder 2"/>
          <p:cNvSpPr>
            <a:spLocks noGrp="1"/>
          </p:cNvSpPr>
          <p:nvPr>
            <p:ph type="title"/>
          </p:nvPr>
        </p:nvSpPr>
        <p:spPr>
          <a:xfrm>
            <a:off x="500887" y="371855"/>
            <a:ext cx="11190224" cy="375920"/>
          </a:xfrm>
          <a:prstGeom prst="rect">
            <a:avLst/>
          </a:prstGeom>
        </p:spPr>
        <p:txBody>
          <a:bodyPr wrap="square" lIns="0" tIns="0" rIns="0" bIns="0">
            <a:spAutoFit/>
          </a:bodyPr>
          <a:lstStyle>
            <a:lvl1pPr>
              <a:defRPr sz="2400" b="1" i="0">
                <a:solidFill>
                  <a:srgbClr val="0E6EC5"/>
                </a:solidFill>
                <a:latin typeface="Trebuchet MS"/>
                <a:cs typeface="Trebuchet MS"/>
              </a:defRPr>
            </a:lvl1pPr>
          </a:lstStyle>
          <a:p>
            <a:endParaRPr/>
          </a:p>
        </p:txBody>
      </p:sp>
      <p:sp>
        <p:nvSpPr>
          <p:cNvPr id="3" name="Holder 3"/>
          <p:cNvSpPr>
            <a:spLocks noGrp="1"/>
          </p:cNvSpPr>
          <p:nvPr>
            <p:ph type="body" idx="1"/>
          </p:nvPr>
        </p:nvSpPr>
        <p:spPr>
          <a:xfrm>
            <a:off x="916939" y="1140586"/>
            <a:ext cx="10358120" cy="4700270"/>
          </a:xfrm>
          <a:prstGeom prst="rect">
            <a:avLst/>
          </a:prstGeom>
        </p:spPr>
        <p:txBody>
          <a:bodyPr wrap="square" lIns="0" tIns="0" rIns="0" bIns="0">
            <a:spAutoFit/>
          </a:bodyPr>
          <a:lstStyle>
            <a:lvl1pPr>
              <a:defRPr sz="1800" b="0" i="0">
                <a:solidFill>
                  <a:srgbClr val="404040"/>
                </a:solidFill>
                <a:latin typeface="Trebuchet MS"/>
                <a:cs typeface="Trebuchet MS"/>
              </a:defRPr>
            </a:lvl1pPr>
          </a:lstStyle>
          <a:p>
            <a:endParaRPr/>
          </a:p>
        </p:txBody>
      </p:sp>
      <p:sp>
        <p:nvSpPr>
          <p:cNvPr id="4" name="Holder 4"/>
          <p:cNvSpPr>
            <a:spLocks noGrp="1"/>
          </p:cNvSpPr>
          <p:nvPr>
            <p:ph type="ftr" sz="quarter" idx="5"/>
          </p:nvPr>
        </p:nvSpPr>
        <p:spPr>
          <a:xfrm>
            <a:off x="154939" y="6426200"/>
            <a:ext cx="3905885" cy="333375"/>
          </a:xfrm>
          <a:prstGeom prst="rect">
            <a:avLst/>
          </a:prstGeom>
        </p:spPr>
        <p:txBody>
          <a:bodyPr wrap="square" lIns="0" tIns="0" rIns="0" bIns="0">
            <a:spAutoFit/>
          </a:bodyPr>
          <a:lstStyle>
            <a:lvl1pPr>
              <a:defRPr sz="1100" b="0" i="0">
                <a:solidFill>
                  <a:schemeClr val="bg1"/>
                </a:solidFill>
                <a:latin typeface="Calibri"/>
                <a:cs typeface="Calibri"/>
              </a:defRPr>
            </a:lvl1p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hyperlink" Target="https://university.mongodb.com/" TargetMode="External"/><Relationship Id="rId2" Type="http://schemas.openxmlformats.org/officeDocument/2006/relationships/hyperlink" Target="http://www.mongodb.org/" TargetMode="External"/><Relationship Id="rId1" Type="http://schemas.openxmlformats.org/officeDocument/2006/relationships/slideLayout" Target="../slideLayouts/slideLayout1.xml"/><Relationship Id="rId4" Type="http://schemas.openxmlformats.org/officeDocument/2006/relationships/hyperlink" Target="http://www.tutorialspoint.com/mongodb/"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43280" cy="5666740"/>
          </a:xfrm>
          <a:custGeom>
            <a:avLst/>
            <a:gdLst/>
            <a:ahLst/>
            <a:cxnLst/>
            <a:rect l="l" t="t" r="r" b="b"/>
            <a:pathLst>
              <a:path w="843280" h="5666740">
                <a:moveTo>
                  <a:pt x="842772" y="0"/>
                </a:moveTo>
                <a:lnTo>
                  <a:pt x="0" y="0"/>
                </a:lnTo>
                <a:lnTo>
                  <a:pt x="0" y="5666232"/>
                </a:lnTo>
                <a:lnTo>
                  <a:pt x="842772" y="0"/>
                </a:lnTo>
                <a:close/>
              </a:path>
            </a:pathLst>
          </a:custGeom>
          <a:solidFill>
            <a:srgbClr val="0E6EC5"/>
          </a:solidFill>
        </p:spPr>
        <p:txBody>
          <a:bodyPr wrap="square" lIns="0" tIns="0" rIns="0" bIns="0" rtlCol="0"/>
          <a:lstStyle/>
          <a:p>
            <a:endParaRPr/>
          </a:p>
        </p:txBody>
      </p:sp>
      <p:sp>
        <p:nvSpPr>
          <p:cNvPr id="3" name="object 3"/>
          <p:cNvSpPr txBox="1"/>
          <p:nvPr/>
        </p:nvSpPr>
        <p:spPr>
          <a:xfrm>
            <a:off x="2107880" y="1295400"/>
            <a:ext cx="6655119" cy="2062103"/>
          </a:xfrm>
          <a:prstGeom prst="rect">
            <a:avLst/>
          </a:prstGeom>
        </p:spPr>
        <p:txBody>
          <a:bodyPr vert="horz" wrap="square" lIns="0" tIns="0" rIns="0" bIns="0" rtlCol="0">
            <a:spAutoFit/>
          </a:bodyPr>
          <a:lstStyle/>
          <a:p>
            <a:pPr marL="12700" algn="ctr">
              <a:lnSpc>
                <a:spcPct val="100000"/>
              </a:lnSpc>
            </a:pPr>
            <a:r>
              <a:rPr lang="en-US" sz="4000" spc="-10" dirty="0">
                <a:solidFill>
                  <a:srgbClr val="7E7E7E"/>
                </a:solidFill>
                <a:latin typeface="Trebuchet MS"/>
                <a:cs typeface="Trebuchet MS"/>
              </a:rPr>
              <a:t>Unit-2</a:t>
            </a:r>
            <a:endParaRPr sz="4000" dirty="0">
              <a:latin typeface="Trebuchet MS"/>
              <a:cs typeface="Trebuchet MS"/>
            </a:endParaRPr>
          </a:p>
          <a:p>
            <a:pPr algn="ctr">
              <a:lnSpc>
                <a:spcPct val="100000"/>
              </a:lnSpc>
              <a:spcBef>
                <a:spcPts val="34"/>
              </a:spcBef>
            </a:pPr>
            <a:endParaRPr sz="5400" dirty="0">
              <a:latin typeface="Times New Roman"/>
              <a:cs typeface="Times New Roman"/>
            </a:endParaRPr>
          </a:p>
          <a:p>
            <a:pPr marL="12700" algn="ctr">
              <a:lnSpc>
                <a:spcPct val="100000"/>
              </a:lnSpc>
            </a:pPr>
            <a:r>
              <a:rPr sz="4000" spc="-10" dirty="0">
                <a:solidFill>
                  <a:srgbClr val="7E7E7E"/>
                </a:solidFill>
                <a:latin typeface="Trebuchet MS"/>
                <a:cs typeface="Trebuchet MS"/>
              </a:rPr>
              <a:t>Introdu</a:t>
            </a:r>
            <a:r>
              <a:rPr sz="4000" spc="-20" dirty="0">
                <a:solidFill>
                  <a:srgbClr val="7E7E7E"/>
                </a:solidFill>
                <a:latin typeface="Trebuchet MS"/>
                <a:cs typeface="Trebuchet MS"/>
              </a:rPr>
              <a:t>c</a:t>
            </a:r>
            <a:r>
              <a:rPr sz="4000" spc="-5" dirty="0">
                <a:solidFill>
                  <a:srgbClr val="7E7E7E"/>
                </a:solidFill>
                <a:latin typeface="Trebuchet MS"/>
                <a:cs typeface="Trebuchet MS"/>
              </a:rPr>
              <a:t>t</a:t>
            </a:r>
            <a:r>
              <a:rPr sz="4000" spc="-10" dirty="0">
                <a:solidFill>
                  <a:srgbClr val="7E7E7E"/>
                </a:solidFill>
                <a:latin typeface="Trebuchet MS"/>
                <a:cs typeface="Trebuchet MS"/>
              </a:rPr>
              <a:t>i</a:t>
            </a:r>
            <a:r>
              <a:rPr sz="4000" spc="-5" dirty="0">
                <a:solidFill>
                  <a:srgbClr val="7E7E7E"/>
                </a:solidFill>
                <a:latin typeface="Trebuchet MS"/>
                <a:cs typeface="Trebuchet MS"/>
              </a:rPr>
              <a:t>on</a:t>
            </a:r>
            <a:r>
              <a:rPr sz="4000" spc="10" dirty="0">
                <a:solidFill>
                  <a:srgbClr val="7E7E7E"/>
                </a:solidFill>
                <a:latin typeface="Trebuchet MS"/>
                <a:cs typeface="Trebuchet MS"/>
              </a:rPr>
              <a:t> </a:t>
            </a:r>
            <a:r>
              <a:rPr sz="4000" spc="-10" dirty="0">
                <a:solidFill>
                  <a:srgbClr val="7E7E7E"/>
                </a:solidFill>
                <a:latin typeface="Trebuchet MS"/>
                <a:cs typeface="Trebuchet MS"/>
              </a:rPr>
              <a:t>t</a:t>
            </a:r>
            <a:r>
              <a:rPr sz="4000" spc="-5" dirty="0">
                <a:solidFill>
                  <a:srgbClr val="7E7E7E"/>
                </a:solidFill>
                <a:latin typeface="Trebuchet MS"/>
                <a:cs typeface="Trebuchet MS"/>
              </a:rPr>
              <a:t>o</a:t>
            </a:r>
            <a:r>
              <a:rPr sz="4000" dirty="0">
                <a:solidFill>
                  <a:srgbClr val="7E7E7E"/>
                </a:solidFill>
                <a:latin typeface="Trebuchet MS"/>
                <a:cs typeface="Trebuchet MS"/>
              </a:rPr>
              <a:t> </a:t>
            </a:r>
            <a:r>
              <a:rPr lang="en-US" sz="4000" spc="-10" dirty="0">
                <a:solidFill>
                  <a:srgbClr val="7E7E7E"/>
                </a:solidFill>
                <a:latin typeface="Trebuchet MS"/>
                <a:cs typeface="Trebuchet MS"/>
              </a:rPr>
              <a:t>MongoDB</a:t>
            </a:r>
            <a:endParaRPr sz="4000" dirty="0">
              <a:latin typeface="Trebuchet MS"/>
              <a:cs typeface="Trebuchet MS"/>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5" name="TextBox 4">
            <a:extLst>
              <a:ext uri="{FF2B5EF4-FFF2-40B4-BE49-F238E27FC236}">
                <a16:creationId xmlns:a16="http://schemas.microsoft.com/office/drawing/2014/main" id="{497DDC8D-B084-3828-DADA-998B2C15FF81}"/>
              </a:ext>
            </a:extLst>
          </p:cNvPr>
          <p:cNvSpPr txBox="1"/>
          <p:nvPr/>
        </p:nvSpPr>
        <p:spPr>
          <a:xfrm flipH="1">
            <a:off x="6781800" y="5639245"/>
            <a:ext cx="2468881" cy="923330"/>
          </a:xfrm>
          <a:prstGeom prst="rect">
            <a:avLst/>
          </a:prstGeom>
          <a:noFill/>
        </p:spPr>
        <p:txBody>
          <a:bodyPr wrap="square" rtlCol="0">
            <a:spAutoFit/>
          </a:bodyPr>
          <a:lstStyle/>
          <a:p>
            <a:r>
              <a:rPr lang="en-US" dirty="0"/>
              <a:t>Dr. Selva kumar S</a:t>
            </a:r>
          </a:p>
          <a:p>
            <a:r>
              <a:rPr lang="en-US" dirty="0"/>
              <a:t>Assistant Professor</a:t>
            </a:r>
          </a:p>
          <a:p>
            <a:r>
              <a:rPr lang="en-US" dirty="0"/>
              <a:t>Dept. of CSE, BMSCE</a:t>
            </a: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0887" y="371855"/>
            <a:ext cx="11190224" cy="492443"/>
          </a:xfrm>
          <a:prstGeom prst="rect">
            <a:avLst/>
          </a:prstGeom>
        </p:spPr>
        <p:txBody>
          <a:bodyPr vert="horz" wrap="square" lIns="0" tIns="0" rIns="0" bIns="0" rtlCol="0">
            <a:spAutoFit/>
          </a:bodyPr>
          <a:lstStyle/>
          <a:p>
            <a:pPr marL="428625">
              <a:lnSpc>
                <a:spcPct val="100000"/>
              </a:lnSpc>
            </a:pPr>
            <a:r>
              <a:rPr lang="en-US" sz="3200" spc="-10" dirty="0"/>
              <a:t>Why MongoDB?</a:t>
            </a:r>
            <a:endParaRPr sz="3200" dirty="0"/>
          </a:p>
        </p:txBody>
      </p:sp>
      <p:sp>
        <p:nvSpPr>
          <p:cNvPr id="3" name="object 3"/>
          <p:cNvSpPr txBox="1">
            <a:spLocks noGrp="1"/>
          </p:cNvSpPr>
          <p:nvPr>
            <p:ph type="body" idx="1"/>
          </p:nvPr>
        </p:nvSpPr>
        <p:spPr>
          <a:xfrm>
            <a:off x="916939" y="1140586"/>
            <a:ext cx="10358120" cy="551176"/>
          </a:xfrm>
          <a:prstGeom prst="rect">
            <a:avLst/>
          </a:prstGeom>
        </p:spPr>
        <p:txBody>
          <a:bodyPr vert="horz" wrap="square" lIns="0" tIns="180085" rIns="0" bIns="0" rtlCol="0">
            <a:spAutoFit/>
          </a:bodyPr>
          <a:lstStyle/>
          <a:p>
            <a:pPr marL="12700">
              <a:lnSpc>
                <a:spcPct val="100000"/>
              </a:lnSpc>
              <a:tabLst>
                <a:tab pos="355600" algn="l"/>
              </a:tabLst>
            </a:pPr>
            <a:endParaRPr sz="2400" dirty="0">
              <a:latin typeface="Microsoft Sans Serif"/>
              <a:cs typeface="Microsoft Sans Serif"/>
            </a:endParaRPr>
          </a:p>
        </p:txBody>
      </p:sp>
      <p:pic>
        <p:nvPicPr>
          <p:cNvPr id="4" name="Picture 3">
            <a:extLst>
              <a:ext uri="{FF2B5EF4-FFF2-40B4-BE49-F238E27FC236}">
                <a16:creationId xmlns:a16="http://schemas.microsoft.com/office/drawing/2014/main" id="{7EDBE3AE-4DF3-1991-E2E4-939A355D6331}"/>
              </a:ext>
            </a:extLst>
          </p:cNvPr>
          <p:cNvPicPr>
            <a:picLocks noChangeAspect="1"/>
          </p:cNvPicPr>
          <p:nvPr/>
        </p:nvPicPr>
        <p:blipFill>
          <a:blip r:embed="rId2"/>
          <a:stretch>
            <a:fillRect/>
          </a:stretch>
        </p:blipFill>
        <p:spPr>
          <a:xfrm>
            <a:off x="1219200" y="1968050"/>
            <a:ext cx="7957313" cy="3048861"/>
          </a:xfrm>
          <a:prstGeom prst="rect">
            <a:avLst/>
          </a:prstGeom>
        </p:spPr>
      </p:pic>
    </p:spTree>
    <p:extLst>
      <p:ext uri="{BB962C8B-B14F-4D97-AF65-F5344CB8AC3E}">
        <p14:creationId xmlns:p14="http://schemas.microsoft.com/office/powerpoint/2010/main" val="3215368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8-introduction-to-mongodbpptx-8-638.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9A0BE-7ED1-9420-D246-DE642128695F}"/>
              </a:ext>
            </a:extLst>
          </p:cNvPr>
          <p:cNvSpPr>
            <a:spLocks noGrp="1"/>
          </p:cNvSpPr>
          <p:nvPr>
            <p:ph type="title"/>
          </p:nvPr>
        </p:nvSpPr>
        <p:spPr/>
        <p:txBody>
          <a:bodyPr/>
          <a:lstStyle/>
          <a:p>
            <a:r>
              <a:rPr lang="en-US" dirty="0"/>
              <a:t>Using JSON</a:t>
            </a:r>
            <a:endParaRPr lang="en-IN" dirty="0"/>
          </a:p>
        </p:txBody>
      </p:sp>
      <p:sp>
        <p:nvSpPr>
          <p:cNvPr id="3" name="Text Placeholder 2">
            <a:extLst>
              <a:ext uri="{FF2B5EF4-FFF2-40B4-BE49-F238E27FC236}">
                <a16:creationId xmlns:a16="http://schemas.microsoft.com/office/drawing/2014/main" id="{F8DCB487-F381-E2C5-0279-9750793A2162}"/>
              </a:ext>
            </a:extLst>
          </p:cNvPr>
          <p:cNvSpPr>
            <a:spLocks noGrp="1"/>
          </p:cNvSpPr>
          <p:nvPr>
            <p:ph type="body" idx="1"/>
          </p:nvPr>
        </p:nvSpPr>
        <p:spPr>
          <a:xfrm>
            <a:off x="500887" y="1140586"/>
            <a:ext cx="8490713" cy="3323987"/>
          </a:xfrm>
        </p:spPr>
        <p:txBody>
          <a:bodyPr/>
          <a:lstStyle/>
          <a:p>
            <a:pPr marL="285750" indent="-285750">
              <a:buFont typeface="Arial" panose="020B0604020202020204" pitchFamily="34" charset="0"/>
              <a:buChar char="•"/>
            </a:pPr>
            <a:r>
              <a:rPr lang="en-US" sz="2400" b="0" i="0" dirty="0">
                <a:solidFill>
                  <a:srgbClr val="42494F"/>
                </a:solidFill>
                <a:effectLst/>
                <a:latin typeface="Akzidenz Grotesk BQ Light"/>
              </a:rPr>
              <a:t>JSON, or JavaScript Object Notation, is a human-readable data interchange format.</a:t>
            </a:r>
          </a:p>
          <a:p>
            <a:pPr marL="285750" indent="-285750">
              <a:buFont typeface="Arial" panose="020B0604020202020204" pitchFamily="34" charset="0"/>
              <a:buChar char="•"/>
            </a:pPr>
            <a:endParaRPr lang="en-US" sz="2400" b="0" i="0" dirty="0">
              <a:solidFill>
                <a:srgbClr val="42494F"/>
              </a:solidFill>
              <a:effectLst/>
              <a:latin typeface="Akzidenz Grotesk BQ Light"/>
            </a:endParaRPr>
          </a:p>
          <a:p>
            <a:pPr marL="285750" indent="-285750">
              <a:buFont typeface="Arial" panose="020B0604020202020204" pitchFamily="34" charset="0"/>
              <a:buChar char="•"/>
            </a:pPr>
            <a:r>
              <a:rPr lang="en-US" sz="2400" b="0" i="0" dirty="0">
                <a:solidFill>
                  <a:srgbClr val="42494F"/>
                </a:solidFill>
                <a:effectLst/>
                <a:latin typeface="Akzidenz Grotesk BQ Light"/>
              </a:rPr>
              <a:t>JSON </a:t>
            </a:r>
            <a:r>
              <a:rPr lang="en-US" sz="2400" b="0" i="1" dirty="0">
                <a:solidFill>
                  <a:srgbClr val="42494F"/>
                </a:solidFill>
                <a:effectLst/>
                <a:latin typeface="Akzidenz Grotesk BQ Light"/>
              </a:rPr>
              <a:t>objects</a:t>
            </a:r>
            <a:r>
              <a:rPr lang="en-US" sz="2400" b="0" i="0" dirty="0">
                <a:solidFill>
                  <a:srgbClr val="42494F"/>
                </a:solidFill>
                <a:effectLst/>
                <a:latin typeface="Akzidenz Grotesk BQ Light"/>
              </a:rPr>
              <a:t> are associative containers, wherein a string key is mapped to a value (which can be a number, string, </a:t>
            </a:r>
            <a:r>
              <a:rPr lang="en-US" sz="2400" b="0" i="0" dirty="0" err="1">
                <a:solidFill>
                  <a:srgbClr val="42494F"/>
                </a:solidFill>
                <a:effectLst/>
                <a:latin typeface="Akzidenz Grotesk BQ Light"/>
              </a:rPr>
              <a:t>boolean</a:t>
            </a:r>
            <a:r>
              <a:rPr lang="en-US" sz="2400" b="0" i="0" dirty="0">
                <a:solidFill>
                  <a:srgbClr val="42494F"/>
                </a:solidFill>
                <a:effectLst/>
                <a:latin typeface="Akzidenz Grotesk BQ Light"/>
              </a:rPr>
              <a:t>, array, an empty value — null, or even another object).</a:t>
            </a:r>
          </a:p>
          <a:p>
            <a:pPr marL="285750" indent="-285750">
              <a:buFont typeface="Arial" panose="020B0604020202020204" pitchFamily="34" charset="0"/>
              <a:buChar char="•"/>
            </a:pPr>
            <a:endParaRPr lang="en-US" sz="2400" dirty="0">
              <a:solidFill>
                <a:srgbClr val="42494F"/>
              </a:solidFill>
              <a:latin typeface="Akzidenz Grotesk BQ Light"/>
            </a:endParaRPr>
          </a:p>
          <a:p>
            <a:pPr marL="285750" indent="-285750">
              <a:buFont typeface="Arial" panose="020B0604020202020204" pitchFamily="34" charset="0"/>
              <a:buChar char="•"/>
            </a:pPr>
            <a:r>
              <a:rPr lang="en-US" sz="2400" b="1" i="0" dirty="0">
                <a:solidFill>
                  <a:srgbClr val="001E2B"/>
                </a:solidFill>
                <a:effectLst/>
                <a:latin typeface="Euclid Circular A"/>
              </a:rPr>
              <a:t>BSON</a:t>
            </a:r>
            <a:r>
              <a:rPr lang="en-US" sz="2400" b="0" i="0" dirty="0">
                <a:solidFill>
                  <a:srgbClr val="001E2B"/>
                </a:solidFill>
                <a:effectLst/>
                <a:latin typeface="Euclid Circular A"/>
              </a:rPr>
              <a:t>, or Binary JSON, is the data format that MongoDB uses to organize and store data.</a:t>
            </a:r>
            <a:endParaRPr lang="en-IN" sz="2400" dirty="0"/>
          </a:p>
        </p:txBody>
      </p:sp>
      <p:pic>
        <p:nvPicPr>
          <p:cNvPr id="4" name="Picture 3">
            <a:extLst>
              <a:ext uri="{FF2B5EF4-FFF2-40B4-BE49-F238E27FC236}">
                <a16:creationId xmlns:a16="http://schemas.microsoft.com/office/drawing/2014/main" id="{0D481E1C-22E8-CEB2-3D3D-93C2EFE77D09}"/>
              </a:ext>
            </a:extLst>
          </p:cNvPr>
          <p:cNvPicPr>
            <a:picLocks noChangeAspect="1"/>
          </p:cNvPicPr>
          <p:nvPr/>
        </p:nvPicPr>
        <p:blipFill>
          <a:blip r:embed="rId2"/>
          <a:stretch>
            <a:fillRect/>
          </a:stretch>
        </p:blipFill>
        <p:spPr>
          <a:xfrm>
            <a:off x="4572000" y="4432300"/>
            <a:ext cx="2345115" cy="2365977"/>
          </a:xfrm>
          <a:prstGeom prst="rect">
            <a:avLst/>
          </a:prstGeom>
        </p:spPr>
      </p:pic>
    </p:spTree>
    <p:extLst>
      <p:ext uri="{BB962C8B-B14F-4D97-AF65-F5344CB8AC3E}">
        <p14:creationId xmlns:p14="http://schemas.microsoft.com/office/powerpoint/2010/main" val="2904204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D9ACE-A9C0-B0DE-2DAB-2F39D2391AEC}"/>
              </a:ext>
            </a:extLst>
          </p:cNvPr>
          <p:cNvSpPr>
            <a:spLocks noGrp="1"/>
          </p:cNvSpPr>
          <p:nvPr>
            <p:ph type="title"/>
          </p:nvPr>
        </p:nvSpPr>
        <p:spPr/>
        <p:txBody>
          <a:bodyPr/>
          <a:lstStyle/>
          <a:p>
            <a:r>
              <a:rPr lang="en-US" dirty="0"/>
              <a:t>Creating or Generating a Unique Key</a:t>
            </a:r>
            <a:endParaRPr lang="en-IN" dirty="0"/>
          </a:p>
        </p:txBody>
      </p:sp>
      <p:sp>
        <p:nvSpPr>
          <p:cNvPr id="3" name="Text Placeholder 2">
            <a:extLst>
              <a:ext uri="{FF2B5EF4-FFF2-40B4-BE49-F238E27FC236}">
                <a16:creationId xmlns:a16="http://schemas.microsoft.com/office/drawing/2014/main" id="{7D714BB4-4615-DF10-4044-81190BBA43DB}"/>
              </a:ext>
            </a:extLst>
          </p:cNvPr>
          <p:cNvSpPr>
            <a:spLocks noGrp="1"/>
          </p:cNvSpPr>
          <p:nvPr>
            <p:ph type="body" idx="1"/>
          </p:nvPr>
        </p:nvSpPr>
        <p:spPr>
          <a:xfrm>
            <a:off x="500887" y="1219200"/>
            <a:ext cx="9633713" cy="4739759"/>
          </a:xfrm>
        </p:spPr>
        <p:txBody>
          <a:bodyPr/>
          <a:lstStyle/>
          <a:p>
            <a:pPr marL="285750" indent="-285750">
              <a:buFont typeface="Arial" panose="020B0604020202020204" pitchFamily="34" charset="0"/>
              <a:buChar char="•"/>
            </a:pPr>
            <a:r>
              <a:rPr lang="en-US" sz="2800" b="0" i="0" dirty="0">
                <a:solidFill>
                  <a:srgbClr val="42494F"/>
                </a:solidFill>
                <a:effectLst/>
                <a:latin typeface="Akzidenz Grotesk BQ Light"/>
              </a:rPr>
              <a:t>Each JSON document should have a unique identifier.</a:t>
            </a:r>
          </a:p>
          <a:p>
            <a:pPr marL="285750" indent="-285750">
              <a:buFont typeface="Arial" panose="020B0604020202020204" pitchFamily="34" charset="0"/>
              <a:buChar char="•"/>
            </a:pPr>
            <a:endParaRPr lang="en-US" sz="2800" b="0" i="0" dirty="0">
              <a:solidFill>
                <a:srgbClr val="42494F"/>
              </a:solidFill>
              <a:effectLst/>
              <a:latin typeface="Akzidenz Grotesk BQ Light"/>
            </a:endParaRPr>
          </a:p>
          <a:p>
            <a:pPr marL="285750" indent="-285750">
              <a:buFont typeface="Arial" panose="020B0604020202020204" pitchFamily="34" charset="0"/>
              <a:buChar char="•"/>
            </a:pPr>
            <a:r>
              <a:rPr lang="en-US" sz="2800" b="0" i="0" dirty="0">
                <a:solidFill>
                  <a:srgbClr val="42494F"/>
                </a:solidFill>
                <a:effectLst/>
                <a:latin typeface="Akzidenz Grotesk BQ Light"/>
              </a:rPr>
              <a:t>It is similar to the primary key of relational databases.</a:t>
            </a:r>
          </a:p>
          <a:p>
            <a:pPr marL="285750" indent="-285750">
              <a:buFont typeface="Arial" panose="020B0604020202020204" pitchFamily="34" charset="0"/>
              <a:buChar char="•"/>
            </a:pPr>
            <a:endParaRPr lang="en-US" sz="2800" dirty="0">
              <a:solidFill>
                <a:srgbClr val="42494F"/>
              </a:solidFill>
              <a:latin typeface="Akzidenz Grotesk BQ Light"/>
            </a:endParaRPr>
          </a:p>
          <a:p>
            <a:pPr marL="285750" indent="-285750">
              <a:buFont typeface="Arial" panose="020B0604020202020204" pitchFamily="34" charset="0"/>
              <a:buChar char="•"/>
            </a:pPr>
            <a:r>
              <a:rPr lang="en-US" sz="2800" dirty="0">
                <a:solidFill>
                  <a:srgbClr val="42494F"/>
                </a:solidFill>
                <a:latin typeface="Akzidenz Grotesk BQ Light"/>
              </a:rPr>
              <a:t>This facilitates search for documents based on the unique identifier.</a:t>
            </a:r>
          </a:p>
          <a:p>
            <a:pPr marL="285750" indent="-285750">
              <a:buFont typeface="Arial" panose="020B0604020202020204" pitchFamily="34" charset="0"/>
              <a:buChar char="•"/>
            </a:pPr>
            <a:endParaRPr lang="en-US" sz="2800" dirty="0">
              <a:solidFill>
                <a:srgbClr val="42494F"/>
              </a:solidFill>
              <a:latin typeface="Akzidenz Grotesk BQ Light"/>
            </a:endParaRPr>
          </a:p>
          <a:p>
            <a:pPr marL="285750" indent="-285750">
              <a:buFont typeface="Arial" panose="020B0604020202020204" pitchFamily="34" charset="0"/>
              <a:buChar char="•"/>
            </a:pPr>
            <a:r>
              <a:rPr lang="en-US" sz="2800" dirty="0" err="1">
                <a:solidFill>
                  <a:srgbClr val="42494F"/>
                </a:solidFill>
                <a:latin typeface="Akzidenz Grotesk BQ Light"/>
              </a:rPr>
              <a:t>ObjectIds</a:t>
            </a:r>
            <a:r>
              <a:rPr lang="en-US" sz="2800" dirty="0">
                <a:solidFill>
                  <a:srgbClr val="42494F"/>
                </a:solidFill>
                <a:latin typeface="Akzidenz Grotesk BQ Light"/>
              </a:rPr>
              <a:t> use 12 bytes of storage, which gives them a string representation that is 24 hexadecimal digits: 2 digits for each byte.</a:t>
            </a:r>
          </a:p>
          <a:p>
            <a:r>
              <a:rPr lang="en-US" sz="2800" b="0" i="0" dirty="0">
                <a:solidFill>
                  <a:srgbClr val="42494F"/>
                </a:solidFill>
                <a:effectLst/>
                <a:latin typeface="Akzidenz Grotesk BQ Light"/>
              </a:rPr>
              <a:t> </a:t>
            </a:r>
            <a:endParaRPr lang="en-IN" sz="2800" dirty="0"/>
          </a:p>
        </p:txBody>
      </p:sp>
      <p:pic>
        <p:nvPicPr>
          <p:cNvPr id="4" name="Picture 3">
            <a:extLst>
              <a:ext uri="{FF2B5EF4-FFF2-40B4-BE49-F238E27FC236}">
                <a16:creationId xmlns:a16="http://schemas.microsoft.com/office/drawing/2014/main" id="{68219FBA-A379-07A8-ADD3-6C266575A34A}"/>
              </a:ext>
            </a:extLst>
          </p:cNvPr>
          <p:cNvPicPr>
            <a:picLocks noChangeAspect="1"/>
          </p:cNvPicPr>
          <p:nvPr/>
        </p:nvPicPr>
        <p:blipFill>
          <a:blip r:embed="rId3"/>
          <a:stretch>
            <a:fillRect/>
          </a:stretch>
        </p:blipFill>
        <p:spPr>
          <a:xfrm>
            <a:off x="990600" y="5673066"/>
            <a:ext cx="7476765" cy="1184934"/>
          </a:xfrm>
          <a:prstGeom prst="rect">
            <a:avLst/>
          </a:prstGeom>
        </p:spPr>
      </p:pic>
    </p:spTree>
    <p:extLst>
      <p:ext uri="{BB962C8B-B14F-4D97-AF65-F5344CB8AC3E}">
        <p14:creationId xmlns:p14="http://schemas.microsoft.com/office/powerpoint/2010/main" val="2876367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7BB31-A429-7563-3E8C-1C6C38A73454}"/>
              </a:ext>
            </a:extLst>
          </p:cNvPr>
          <p:cNvSpPr>
            <a:spLocks noGrp="1"/>
          </p:cNvSpPr>
          <p:nvPr>
            <p:ph type="title"/>
          </p:nvPr>
        </p:nvSpPr>
        <p:spPr/>
        <p:txBody>
          <a:bodyPr/>
          <a:lstStyle/>
          <a:p>
            <a:r>
              <a:rPr lang="en-US" dirty="0"/>
              <a:t>Replication</a:t>
            </a:r>
            <a:endParaRPr lang="en-IN" dirty="0"/>
          </a:p>
        </p:txBody>
      </p:sp>
      <p:sp>
        <p:nvSpPr>
          <p:cNvPr id="3" name="Text Placeholder 2">
            <a:extLst>
              <a:ext uri="{FF2B5EF4-FFF2-40B4-BE49-F238E27FC236}">
                <a16:creationId xmlns:a16="http://schemas.microsoft.com/office/drawing/2014/main" id="{AA43EB75-5F49-CC85-CEE8-8D5B5964DA8A}"/>
              </a:ext>
            </a:extLst>
          </p:cNvPr>
          <p:cNvSpPr>
            <a:spLocks noGrp="1"/>
          </p:cNvSpPr>
          <p:nvPr>
            <p:ph type="body" idx="1"/>
          </p:nvPr>
        </p:nvSpPr>
        <p:spPr>
          <a:xfrm>
            <a:off x="500887" y="1017101"/>
            <a:ext cx="10358120" cy="1231106"/>
          </a:xfrm>
        </p:spPr>
        <p:txBody>
          <a:bodyPr/>
          <a:lstStyle/>
          <a:p>
            <a:pPr marL="342900" indent="-342900">
              <a:buFont typeface="Arial" panose="020B0604020202020204" pitchFamily="34" charset="0"/>
              <a:buChar char="•"/>
            </a:pPr>
            <a:r>
              <a:rPr lang="en-US" sz="2000" dirty="0"/>
              <a:t>MongoDB provides data redundancy and high availability.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It helps to recover from hardware failure and service interruption.</a:t>
            </a:r>
          </a:p>
          <a:p>
            <a:pPr marL="342900" indent="-342900">
              <a:buFont typeface="Arial" panose="020B0604020202020204" pitchFamily="34" charset="0"/>
              <a:buChar char="•"/>
            </a:pPr>
            <a:endParaRPr lang="en-IN" sz="2000" dirty="0"/>
          </a:p>
        </p:txBody>
      </p:sp>
      <p:sp>
        <p:nvSpPr>
          <p:cNvPr id="6" name="AutoShape 6" descr="What Is Replication In MongoDB? | MongoDB">
            <a:extLst>
              <a:ext uri="{FF2B5EF4-FFF2-40B4-BE49-F238E27FC236}">
                <a16:creationId xmlns:a16="http://schemas.microsoft.com/office/drawing/2014/main" id="{2F74A84C-BB6F-53F3-26F9-5A8196439A1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7" name="Picture 6">
            <a:extLst>
              <a:ext uri="{FF2B5EF4-FFF2-40B4-BE49-F238E27FC236}">
                <a16:creationId xmlns:a16="http://schemas.microsoft.com/office/drawing/2014/main" id="{774B944E-8AF1-736B-2161-95CBD6E578DF}"/>
              </a:ext>
            </a:extLst>
          </p:cNvPr>
          <p:cNvPicPr>
            <a:picLocks noChangeAspect="1"/>
          </p:cNvPicPr>
          <p:nvPr/>
        </p:nvPicPr>
        <p:blipFill>
          <a:blip r:embed="rId2"/>
          <a:stretch>
            <a:fillRect/>
          </a:stretch>
        </p:blipFill>
        <p:spPr>
          <a:xfrm>
            <a:off x="2667000" y="2286000"/>
            <a:ext cx="4816419" cy="3938588"/>
          </a:xfrm>
          <a:prstGeom prst="rect">
            <a:avLst/>
          </a:prstGeom>
        </p:spPr>
      </p:pic>
    </p:spTree>
    <p:extLst>
      <p:ext uri="{BB962C8B-B14F-4D97-AF65-F5344CB8AC3E}">
        <p14:creationId xmlns:p14="http://schemas.microsoft.com/office/powerpoint/2010/main" val="3017993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7BB31-A429-7563-3E8C-1C6C38A73454}"/>
              </a:ext>
            </a:extLst>
          </p:cNvPr>
          <p:cNvSpPr>
            <a:spLocks noGrp="1"/>
          </p:cNvSpPr>
          <p:nvPr>
            <p:ph type="title"/>
          </p:nvPr>
        </p:nvSpPr>
        <p:spPr/>
        <p:txBody>
          <a:bodyPr/>
          <a:lstStyle/>
          <a:p>
            <a:r>
              <a:rPr lang="en-US" dirty="0"/>
              <a:t>Sharding</a:t>
            </a:r>
            <a:endParaRPr lang="en-IN" dirty="0"/>
          </a:p>
        </p:txBody>
      </p:sp>
      <p:sp>
        <p:nvSpPr>
          <p:cNvPr id="3" name="Text Placeholder 2">
            <a:extLst>
              <a:ext uri="{FF2B5EF4-FFF2-40B4-BE49-F238E27FC236}">
                <a16:creationId xmlns:a16="http://schemas.microsoft.com/office/drawing/2014/main" id="{AA43EB75-5F49-CC85-CEE8-8D5B5964DA8A}"/>
              </a:ext>
            </a:extLst>
          </p:cNvPr>
          <p:cNvSpPr>
            <a:spLocks noGrp="1"/>
          </p:cNvSpPr>
          <p:nvPr>
            <p:ph type="body" idx="1"/>
          </p:nvPr>
        </p:nvSpPr>
        <p:spPr>
          <a:xfrm>
            <a:off x="500887" y="1017101"/>
            <a:ext cx="10358120" cy="1846659"/>
          </a:xfrm>
        </p:spPr>
        <p:txBody>
          <a:bodyPr/>
          <a:lstStyle/>
          <a:p>
            <a:pPr marL="342900" indent="-342900" algn="l">
              <a:buFont typeface="Arial" panose="020B0604020202020204" pitchFamily="34" charset="0"/>
              <a:buChar char="•"/>
            </a:pPr>
            <a:r>
              <a:rPr lang="en-US" sz="2400" b="0" i="0" dirty="0">
                <a:solidFill>
                  <a:srgbClr val="42494F"/>
                </a:solidFill>
                <a:effectLst/>
                <a:latin typeface="Akzidenz Grotesk BQ Medium"/>
              </a:rPr>
              <a:t>Sharding</a:t>
            </a:r>
            <a:r>
              <a:rPr lang="en-US" sz="2400" b="0" i="0" dirty="0">
                <a:solidFill>
                  <a:srgbClr val="42494F"/>
                </a:solidFill>
                <a:effectLst/>
                <a:latin typeface="Akzidenz Grotesk BQ Light"/>
              </a:rPr>
              <a:t> is a method for distributing or partitioning data across multiple machines.</a:t>
            </a:r>
          </a:p>
          <a:p>
            <a:pPr marL="342900" indent="-342900" algn="l">
              <a:buFont typeface="Arial" panose="020B0604020202020204" pitchFamily="34" charset="0"/>
              <a:buChar char="•"/>
            </a:pPr>
            <a:r>
              <a:rPr lang="en-US" sz="2400" b="0" i="0" dirty="0">
                <a:solidFill>
                  <a:srgbClr val="42494F"/>
                </a:solidFill>
                <a:effectLst/>
                <a:latin typeface="Akzidenz Grotesk BQ Medium"/>
              </a:rPr>
              <a:t>Horizontal scaling</a:t>
            </a:r>
            <a:r>
              <a:rPr lang="en-US" sz="2400" b="0" i="0" dirty="0">
                <a:solidFill>
                  <a:srgbClr val="42494F"/>
                </a:solidFill>
                <a:effectLst/>
                <a:latin typeface="Akzidenz Grotesk BQ Light"/>
              </a:rPr>
              <a:t>, also known as scale-out, refers to adding machines to share the data set and load. </a:t>
            </a:r>
          </a:p>
          <a:p>
            <a:pPr marL="342900" indent="-342900">
              <a:buFont typeface="Arial" panose="020B0604020202020204" pitchFamily="34" charset="0"/>
              <a:buChar char="•"/>
            </a:pPr>
            <a:endParaRPr lang="en-IN" sz="2400" dirty="0"/>
          </a:p>
        </p:txBody>
      </p:sp>
      <p:sp>
        <p:nvSpPr>
          <p:cNvPr id="6" name="AutoShape 6" descr="What Is Replication In MongoDB? | MongoDB">
            <a:extLst>
              <a:ext uri="{FF2B5EF4-FFF2-40B4-BE49-F238E27FC236}">
                <a16:creationId xmlns:a16="http://schemas.microsoft.com/office/drawing/2014/main" id="{2F74A84C-BB6F-53F3-26F9-5A8196439A1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4" name="Picture 3">
            <a:extLst>
              <a:ext uri="{FF2B5EF4-FFF2-40B4-BE49-F238E27FC236}">
                <a16:creationId xmlns:a16="http://schemas.microsoft.com/office/drawing/2014/main" id="{493A2FD1-868A-F218-4411-C77539055555}"/>
              </a:ext>
            </a:extLst>
          </p:cNvPr>
          <p:cNvPicPr>
            <a:picLocks noChangeAspect="1"/>
          </p:cNvPicPr>
          <p:nvPr/>
        </p:nvPicPr>
        <p:blipFill>
          <a:blip r:embed="rId3"/>
          <a:stretch>
            <a:fillRect/>
          </a:stretch>
        </p:blipFill>
        <p:spPr>
          <a:xfrm>
            <a:off x="500887" y="2667000"/>
            <a:ext cx="4528313" cy="3703830"/>
          </a:xfrm>
          <a:prstGeom prst="rect">
            <a:avLst/>
          </a:prstGeom>
        </p:spPr>
      </p:pic>
      <p:pic>
        <p:nvPicPr>
          <p:cNvPr id="5" name="Picture 4">
            <a:extLst>
              <a:ext uri="{FF2B5EF4-FFF2-40B4-BE49-F238E27FC236}">
                <a16:creationId xmlns:a16="http://schemas.microsoft.com/office/drawing/2014/main" id="{03F3FC65-81C5-4733-94FB-855F5461EFAA}"/>
              </a:ext>
            </a:extLst>
          </p:cNvPr>
          <p:cNvPicPr>
            <a:picLocks noChangeAspect="1"/>
          </p:cNvPicPr>
          <p:nvPr/>
        </p:nvPicPr>
        <p:blipFill>
          <a:blip r:embed="rId4"/>
          <a:stretch>
            <a:fillRect/>
          </a:stretch>
        </p:blipFill>
        <p:spPr>
          <a:xfrm>
            <a:off x="5369160" y="2933547"/>
            <a:ext cx="5514742" cy="3238653"/>
          </a:xfrm>
          <a:prstGeom prst="rect">
            <a:avLst/>
          </a:prstGeom>
        </p:spPr>
      </p:pic>
    </p:spTree>
    <p:extLst>
      <p:ext uri="{BB962C8B-B14F-4D97-AF65-F5344CB8AC3E}">
        <p14:creationId xmlns:p14="http://schemas.microsoft.com/office/powerpoint/2010/main" val="1086780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7BB31-A429-7563-3E8C-1C6C38A73454}"/>
              </a:ext>
            </a:extLst>
          </p:cNvPr>
          <p:cNvSpPr>
            <a:spLocks noGrp="1"/>
          </p:cNvSpPr>
          <p:nvPr>
            <p:ph type="title"/>
          </p:nvPr>
        </p:nvSpPr>
        <p:spPr/>
        <p:txBody>
          <a:bodyPr/>
          <a:lstStyle/>
          <a:p>
            <a:r>
              <a:rPr lang="en-US" dirty="0"/>
              <a:t>Advantages of Sharding</a:t>
            </a:r>
            <a:endParaRPr lang="en-IN" dirty="0"/>
          </a:p>
        </p:txBody>
      </p:sp>
      <p:sp>
        <p:nvSpPr>
          <p:cNvPr id="3" name="Text Placeholder 2">
            <a:extLst>
              <a:ext uri="{FF2B5EF4-FFF2-40B4-BE49-F238E27FC236}">
                <a16:creationId xmlns:a16="http://schemas.microsoft.com/office/drawing/2014/main" id="{AA43EB75-5F49-CC85-CEE8-8D5B5964DA8A}"/>
              </a:ext>
            </a:extLst>
          </p:cNvPr>
          <p:cNvSpPr>
            <a:spLocks noGrp="1"/>
          </p:cNvSpPr>
          <p:nvPr>
            <p:ph type="body" idx="1"/>
          </p:nvPr>
        </p:nvSpPr>
        <p:spPr>
          <a:xfrm>
            <a:off x="500887" y="1017101"/>
            <a:ext cx="10358120" cy="4616648"/>
          </a:xfrm>
        </p:spPr>
        <p:txBody>
          <a:bodyPr/>
          <a:lstStyle/>
          <a:p>
            <a:pPr marL="342900" indent="-342900">
              <a:buFont typeface="Arial" panose="020B0604020202020204" pitchFamily="34" charset="0"/>
              <a:buChar char="•"/>
            </a:pPr>
            <a:r>
              <a:rPr lang="en-IN" sz="3600" b="0" i="0" dirty="0">
                <a:solidFill>
                  <a:srgbClr val="42494F"/>
                </a:solidFill>
                <a:effectLst/>
                <a:latin typeface="Akzidenz Grotesk BQ Medium"/>
              </a:rPr>
              <a:t>Increased read/write throughput.</a:t>
            </a:r>
          </a:p>
          <a:p>
            <a:pPr marL="342900" indent="-342900">
              <a:buFont typeface="Arial" panose="020B0604020202020204" pitchFamily="34" charset="0"/>
              <a:buChar char="•"/>
            </a:pPr>
            <a:endParaRPr lang="en-IN" sz="3600" b="0" i="0" dirty="0">
              <a:solidFill>
                <a:srgbClr val="42494F"/>
              </a:solidFill>
              <a:effectLst/>
              <a:latin typeface="Akzidenz Grotesk BQ Medium"/>
            </a:endParaRPr>
          </a:p>
          <a:p>
            <a:pPr marL="342900" indent="-342900">
              <a:buFont typeface="Arial" panose="020B0604020202020204" pitchFamily="34" charset="0"/>
              <a:buChar char="•"/>
            </a:pPr>
            <a:r>
              <a:rPr lang="en-IN" sz="3600" b="0" i="0" dirty="0">
                <a:solidFill>
                  <a:srgbClr val="42494F"/>
                </a:solidFill>
                <a:effectLst/>
                <a:latin typeface="Akzidenz Grotesk BQ Medium"/>
              </a:rPr>
              <a:t>Increased storage capacity.</a:t>
            </a:r>
          </a:p>
          <a:p>
            <a:pPr marL="342900" indent="-342900">
              <a:buFont typeface="Arial" panose="020B0604020202020204" pitchFamily="34" charset="0"/>
              <a:buChar char="•"/>
            </a:pPr>
            <a:endParaRPr lang="en-IN" sz="3600" b="0" i="0" dirty="0">
              <a:solidFill>
                <a:srgbClr val="42494F"/>
              </a:solidFill>
              <a:effectLst/>
              <a:latin typeface="Akzidenz Grotesk BQ Medium"/>
            </a:endParaRPr>
          </a:p>
          <a:p>
            <a:pPr marL="342900" indent="-342900">
              <a:buFont typeface="Arial" panose="020B0604020202020204" pitchFamily="34" charset="0"/>
              <a:buChar char="•"/>
            </a:pPr>
            <a:r>
              <a:rPr lang="en-IN" sz="3600" b="0" i="0" dirty="0">
                <a:solidFill>
                  <a:srgbClr val="42494F"/>
                </a:solidFill>
                <a:effectLst/>
                <a:latin typeface="Akzidenz Grotesk BQ Medium"/>
              </a:rPr>
              <a:t>Data Locality.</a:t>
            </a:r>
          </a:p>
          <a:p>
            <a:pPr marL="342900" indent="-342900">
              <a:buFont typeface="Arial" panose="020B0604020202020204" pitchFamily="34" charset="0"/>
              <a:buChar char="•"/>
            </a:pPr>
            <a:endParaRPr lang="en-IN" sz="2400" dirty="0">
              <a:solidFill>
                <a:srgbClr val="42494F"/>
              </a:solidFill>
              <a:latin typeface="Akzidenz Grotesk BQ Medium"/>
            </a:endParaRPr>
          </a:p>
          <a:p>
            <a:pPr marL="342900" indent="-342900">
              <a:buFont typeface="Arial" panose="020B0604020202020204" pitchFamily="34" charset="0"/>
              <a:buChar char="•"/>
            </a:pPr>
            <a:endParaRPr lang="en-IN" sz="2400" dirty="0">
              <a:solidFill>
                <a:srgbClr val="42494F"/>
              </a:solidFill>
              <a:latin typeface="Akzidenz Grotesk BQ Medium"/>
            </a:endParaRPr>
          </a:p>
          <a:p>
            <a:pPr marL="342900" indent="-342900">
              <a:buFont typeface="Arial" panose="020B0604020202020204" pitchFamily="34" charset="0"/>
              <a:buChar char="•"/>
            </a:pPr>
            <a:endParaRPr lang="en-IN" sz="2400" b="0" i="0" dirty="0">
              <a:solidFill>
                <a:srgbClr val="42494F"/>
              </a:solidFill>
              <a:effectLst/>
              <a:latin typeface="Akzidenz Grotesk BQ Medium"/>
            </a:endParaRPr>
          </a:p>
          <a:p>
            <a:pPr marL="342900" indent="-342900">
              <a:buFont typeface="Arial" panose="020B0604020202020204" pitchFamily="34" charset="0"/>
              <a:buChar char="•"/>
            </a:pPr>
            <a:endParaRPr lang="en-IN" sz="2400" b="0" i="0" dirty="0">
              <a:solidFill>
                <a:srgbClr val="42494F"/>
              </a:solidFill>
              <a:effectLst/>
              <a:latin typeface="Akzidenz Grotesk BQ Light"/>
            </a:endParaRPr>
          </a:p>
          <a:p>
            <a:pPr marL="342900" indent="-342900">
              <a:buFont typeface="Arial" panose="020B0604020202020204" pitchFamily="34" charset="0"/>
              <a:buChar char="•"/>
            </a:pPr>
            <a:endParaRPr lang="en-IN" sz="2400" dirty="0"/>
          </a:p>
        </p:txBody>
      </p:sp>
      <p:sp>
        <p:nvSpPr>
          <p:cNvPr id="6" name="AutoShape 6" descr="What Is Replication In MongoDB? | MongoDB">
            <a:extLst>
              <a:ext uri="{FF2B5EF4-FFF2-40B4-BE49-F238E27FC236}">
                <a16:creationId xmlns:a16="http://schemas.microsoft.com/office/drawing/2014/main" id="{2F74A84C-BB6F-53F3-26F9-5A8196439A1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3842529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7BB31-A429-7563-3E8C-1C6C38A73454}"/>
              </a:ext>
            </a:extLst>
          </p:cNvPr>
          <p:cNvSpPr>
            <a:spLocks noGrp="1"/>
          </p:cNvSpPr>
          <p:nvPr>
            <p:ph type="title"/>
          </p:nvPr>
        </p:nvSpPr>
        <p:spPr/>
        <p:txBody>
          <a:bodyPr/>
          <a:lstStyle/>
          <a:p>
            <a:r>
              <a:rPr lang="en-US" dirty="0"/>
              <a:t>Sharding Strategy</a:t>
            </a:r>
            <a:endParaRPr lang="en-IN" dirty="0"/>
          </a:p>
        </p:txBody>
      </p:sp>
      <p:sp>
        <p:nvSpPr>
          <p:cNvPr id="3" name="Text Placeholder 2">
            <a:extLst>
              <a:ext uri="{FF2B5EF4-FFF2-40B4-BE49-F238E27FC236}">
                <a16:creationId xmlns:a16="http://schemas.microsoft.com/office/drawing/2014/main" id="{AA43EB75-5F49-CC85-CEE8-8D5B5964DA8A}"/>
              </a:ext>
            </a:extLst>
          </p:cNvPr>
          <p:cNvSpPr>
            <a:spLocks noGrp="1"/>
          </p:cNvSpPr>
          <p:nvPr>
            <p:ph type="body" idx="1"/>
          </p:nvPr>
        </p:nvSpPr>
        <p:spPr>
          <a:xfrm>
            <a:off x="500887" y="1017101"/>
            <a:ext cx="10358120" cy="5170646"/>
          </a:xfrm>
        </p:spPr>
        <p:txBody>
          <a:bodyPr/>
          <a:lstStyle/>
          <a:p>
            <a:pPr algn="l"/>
            <a:r>
              <a:rPr lang="en-US" sz="2400" b="0" i="0" dirty="0">
                <a:solidFill>
                  <a:srgbClr val="42494F"/>
                </a:solidFill>
                <a:effectLst/>
                <a:latin typeface="Akzidenz Grotesk BQ Light"/>
              </a:rPr>
              <a:t>MongoDB supports two sharding strategies for distributing data across sharded clusters:</a:t>
            </a:r>
          </a:p>
          <a:p>
            <a:pPr lvl="1" algn="l">
              <a:buFont typeface="Arial" panose="020B0604020202020204" pitchFamily="34" charset="0"/>
              <a:buChar char="•"/>
            </a:pPr>
            <a:r>
              <a:rPr lang="en-US" sz="2400" b="0" i="0" dirty="0">
                <a:solidFill>
                  <a:srgbClr val="42494F"/>
                </a:solidFill>
                <a:effectLst/>
                <a:latin typeface="Akzidenz Grotesk BQ Medium"/>
              </a:rPr>
              <a:t>Ranged Sharding</a:t>
            </a:r>
          </a:p>
          <a:p>
            <a:pPr lvl="1" algn="l">
              <a:buFont typeface="Arial" panose="020B0604020202020204" pitchFamily="34" charset="0"/>
              <a:buChar char="•"/>
            </a:pPr>
            <a:endParaRPr lang="en-US" sz="2400" dirty="0">
              <a:solidFill>
                <a:srgbClr val="42494F"/>
              </a:solidFill>
              <a:latin typeface="Akzidenz Grotesk BQ Medium"/>
            </a:endParaRPr>
          </a:p>
          <a:p>
            <a:pPr lvl="1" algn="l">
              <a:buFont typeface="Arial" panose="020B0604020202020204" pitchFamily="34" charset="0"/>
              <a:buChar char="•"/>
            </a:pPr>
            <a:endParaRPr lang="en-US" sz="2400" b="0" i="0" dirty="0">
              <a:solidFill>
                <a:srgbClr val="42494F"/>
              </a:solidFill>
              <a:effectLst/>
              <a:latin typeface="Akzidenz Grotesk BQ Medium"/>
            </a:endParaRPr>
          </a:p>
          <a:p>
            <a:pPr lvl="1" algn="l">
              <a:buFont typeface="Arial" panose="020B0604020202020204" pitchFamily="34" charset="0"/>
              <a:buChar char="•"/>
            </a:pPr>
            <a:endParaRPr lang="en-US" sz="2400" dirty="0">
              <a:solidFill>
                <a:srgbClr val="42494F"/>
              </a:solidFill>
              <a:latin typeface="Akzidenz Grotesk BQ Medium"/>
            </a:endParaRPr>
          </a:p>
          <a:p>
            <a:pPr lvl="1" algn="l">
              <a:buFont typeface="Arial" panose="020B0604020202020204" pitchFamily="34" charset="0"/>
              <a:buChar char="•"/>
            </a:pPr>
            <a:endParaRPr lang="en-US" sz="2400" b="0" i="0" dirty="0">
              <a:solidFill>
                <a:srgbClr val="42494F"/>
              </a:solidFill>
              <a:effectLst/>
              <a:latin typeface="Akzidenz Grotesk BQ Medium"/>
            </a:endParaRPr>
          </a:p>
          <a:p>
            <a:pPr lvl="1" algn="l">
              <a:buFont typeface="Arial" panose="020B0604020202020204" pitchFamily="34" charset="0"/>
              <a:buChar char="•"/>
            </a:pPr>
            <a:endParaRPr lang="en-US" sz="2400" dirty="0">
              <a:solidFill>
                <a:srgbClr val="42494F"/>
              </a:solidFill>
              <a:latin typeface="Akzidenz Grotesk BQ Medium"/>
            </a:endParaRPr>
          </a:p>
          <a:p>
            <a:pPr lvl="1" algn="l">
              <a:buFont typeface="Arial" panose="020B0604020202020204" pitchFamily="34" charset="0"/>
              <a:buChar char="•"/>
            </a:pPr>
            <a:endParaRPr lang="en-US" sz="2400" b="0" i="0" dirty="0">
              <a:solidFill>
                <a:srgbClr val="42494F"/>
              </a:solidFill>
              <a:effectLst/>
              <a:latin typeface="Akzidenz Grotesk BQ Light"/>
            </a:endParaRPr>
          </a:p>
          <a:p>
            <a:pPr lvl="1" algn="l">
              <a:buFont typeface="Arial" panose="020B0604020202020204" pitchFamily="34" charset="0"/>
              <a:buChar char="•"/>
            </a:pPr>
            <a:r>
              <a:rPr lang="en-US" sz="2400" b="0" i="0" dirty="0">
                <a:solidFill>
                  <a:srgbClr val="42494F"/>
                </a:solidFill>
                <a:effectLst/>
                <a:latin typeface="Akzidenz Grotesk BQ Medium"/>
              </a:rPr>
              <a:t>Hashed Sharding</a:t>
            </a:r>
            <a:endParaRPr lang="en-US" sz="2400" b="0" i="0" dirty="0">
              <a:solidFill>
                <a:srgbClr val="42494F"/>
              </a:solidFill>
              <a:effectLst/>
              <a:latin typeface="Akzidenz Grotesk BQ Light"/>
            </a:endParaRPr>
          </a:p>
          <a:p>
            <a:pPr marL="342900" indent="-342900">
              <a:buFont typeface="Arial" panose="020B0604020202020204" pitchFamily="34" charset="0"/>
              <a:buChar char="•"/>
            </a:pPr>
            <a:endParaRPr lang="en-IN" sz="2400" dirty="0">
              <a:solidFill>
                <a:srgbClr val="42494F"/>
              </a:solidFill>
              <a:latin typeface="Akzidenz Grotesk BQ Medium"/>
            </a:endParaRPr>
          </a:p>
          <a:p>
            <a:pPr marL="342900" indent="-342900">
              <a:buFont typeface="Arial" panose="020B0604020202020204" pitchFamily="34" charset="0"/>
              <a:buChar char="•"/>
            </a:pPr>
            <a:endParaRPr lang="en-IN" sz="2400" b="0" i="0" dirty="0">
              <a:solidFill>
                <a:srgbClr val="42494F"/>
              </a:solidFill>
              <a:effectLst/>
              <a:latin typeface="Akzidenz Grotesk BQ Medium"/>
            </a:endParaRPr>
          </a:p>
          <a:p>
            <a:pPr marL="342900" indent="-342900">
              <a:buFont typeface="Arial" panose="020B0604020202020204" pitchFamily="34" charset="0"/>
              <a:buChar char="•"/>
            </a:pPr>
            <a:endParaRPr lang="en-IN" sz="2400" b="0" i="0" dirty="0">
              <a:solidFill>
                <a:srgbClr val="42494F"/>
              </a:solidFill>
              <a:effectLst/>
              <a:latin typeface="Akzidenz Grotesk BQ Light"/>
            </a:endParaRPr>
          </a:p>
          <a:p>
            <a:pPr marL="342900" indent="-342900">
              <a:buFont typeface="Arial" panose="020B0604020202020204" pitchFamily="34" charset="0"/>
              <a:buChar char="•"/>
            </a:pPr>
            <a:endParaRPr lang="en-IN" sz="2400" dirty="0"/>
          </a:p>
        </p:txBody>
      </p:sp>
      <p:sp>
        <p:nvSpPr>
          <p:cNvPr id="6" name="AutoShape 6" descr="What Is Replication In MongoDB? | MongoDB">
            <a:extLst>
              <a:ext uri="{FF2B5EF4-FFF2-40B4-BE49-F238E27FC236}">
                <a16:creationId xmlns:a16="http://schemas.microsoft.com/office/drawing/2014/main" id="{2F74A84C-BB6F-53F3-26F9-5A8196439A1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4" name="Picture 3">
            <a:extLst>
              <a:ext uri="{FF2B5EF4-FFF2-40B4-BE49-F238E27FC236}">
                <a16:creationId xmlns:a16="http://schemas.microsoft.com/office/drawing/2014/main" id="{114EE2F5-5395-8104-B822-B05BD037BDA8}"/>
              </a:ext>
            </a:extLst>
          </p:cNvPr>
          <p:cNvPicPr>
            <a:picLocks noChangeAspect="1"/>
          </p:cNvPicPr>
          <p:nvPr/>
        </p:nvPicPr>
        <p:blipFill>
          <a:blip r:embed="rId3"/>
          <a:stretch>
            <a:fillRect/>
          </a:stretch>
        </p:blipFill>
        <p:spPr>
          <a:xfrm>
            <a:off x="2852682" y="2133600"/>
            <a:ext cx="5654530" cy="1844200"/>
          </a:xfrm>
          <a:prstGeom prst="rect">
            <a:avLst/>
          </a:prstGeom>
        </p:spPr>
      </p:pic>
      <p:pic>
        <p:nvPicPr>
          <p:cNvPr id="5" name="Picture 4">
            <a:extLst>
              <a:ext uri="{FF2B5EF4-FFF2-40B4-BE49-F238E27FC236}">
                <a16:creationId xmlns:a16="http://schemas.microsoft.com/office/drawing/2014/main" id="{F8831D37-A627-33B4-9F1E-6F25AF0E1FD4}"/>
              </a:ext>
            </a:extLst>
          </p:cNvPr>
          <p:cNvPicPr>
            <a:picLocks noChangeAspect="1"/>
          </p:cNvPicPr>
          <p:nvPr/>
        </p:nvPicPr>
        <p:blipFill>
          <a:blip r:embed="rId4"/>
          <a:stretch>
            <a:fillRect/>
          </a:stretch>
        </p:blipFill>
        <p:spPr>
          <a:xfrm>
            <a:off x="3200400" y="4784464"/>
            <a:ext cx="5235394" cy="1813717"/>
          </a:xfrm>
          <a:prstGeom prst="rect">
            <a:avLst/>
          </a:prstGeom>
        </p:spPr>
      </p:pic>
    </p:spTree>
    <p:extLst>
      <p:ext uri="{BB962C8B-B14F-4D97-AF65-F5344CB8AC3E}">
        <p14:creationId xmlns:p14="http://schemas.microsoft.com/office/powerpoint/2010/main" val="728926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z="2400" spc="-5" dirty="0"/>
              <a:t>D</a:t>
            </a:r>
            <a:r>
              <a:rPr sz="2400" dirty="0"/>
              <a:t>a</a:t>
            </a:r>
            <a:r>
              <a:rPr sz="2400" spc="-5" dirty="0"/>
              <a:t>t</a:t>
            </a:r>
            <a:r>
              <a:rPr sz="2400" dirty="0"/>
              <a:t>a</a:t>
            </a:r>
            <a:r>
              <a:rPr sz="2400" spc="-60" dirty="0"/>
              <a:t> </a:t>
            </a:r>
            <a:r>
              <a:rPr sz="2400" spc="-190" dirty="0"/>
              <a:t>T</a:t>
            </a:r>
            <a:r>
              <a:rPr sz="2400" spc="-5" dirty="0"/>
              <a:t>yp</a:t>
            </a:r>
            <a:r>
              <a:rPr sz="2400" dirty="0"/>
              <a:t>e</a:t>
            </a:r>
            <a:r>
              <a:rPr sz="2400" spc="-5" dirty="0"/>
              <a:t>s</a:t>
            </a:r>
            <a:r>
              <a:rPr sz="2400" spc="-20" dirty="0"/>
              <a:t> </a:t>
            </a:r>
            <a:r>
              <a:rPr sz="2400" spc="-5" dirty="0"/>
              <a:t>i</a:t>
            </a:r>
            <a:r>
              <a:rPr sz="2400" dirty="0"/>
              <a:t>n</a:t>
            </a:r>
            <a:r>
              <a:rPr sz="2400" spc="-5" dirty="0"/>
              <a:t> Mong</a:t>
            </a:r>
            <a:r>
              <a:rPr sz="2400" spc="-10" dirty="0"/>
              <a:t>o</a:t>
            </a:r>
            <a:r>
              <a:rPr sz="2400" spc="-5" dirty="0"/>
              <a:t>DB</a:t>
            </a:r>
            <a:endParaRPr sz="240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graphicFrame>
        <p:nvGraphicFramePr>
          <p:cNvPr id="3" name="object 3"/>
          <p:cNvGraphicFramePr>
            <a:graphicFrameLocks noGrp="1"/>
          </p:cNvGraphicFramePr>
          <p:nvPr/>
        </p:nvGraphicFramePr>
        <p:xfrm>
          <a:off x="815441" y="933322"/>
          <a:ext cx="7410983" cy="5218412"/>
        </p:xfrm>
        <a:graphic>
          <a:graphicData uri="http://schemas.openxmlformats.org/drawingml/2006/table">
            <a:tbl>
              <a:tblPr firstRow="1" bandRow="1">
                <a:tableStyleId>{2D5ABB26-0587-4C30-8999-92F81FD0307C}</a:tableStyleId>
              </a:tblPr>
              <a:tblGrid>
                <a:gridCol w="2564155">
                  <a:extLst>
                    <a:ext uri="{9D8B030D-6E8A-4147-A177-3AD203B41FA5}">
                      <a16:colId xmlns:a16="http://schemas.microsoft.com/office/drawing/2014/main" val="20000"/>
                    </a:ext>
                  </a:extLst>
                </a:gridCol>
                <a:gridCol w="4846828">
                  <a:extLst>
                    <a:ext uri="{9D8B030D-6E8A-4147-A177-3AD203B41FA5}">
                      <a16:colId xmlns:a16="http://schemas.microsoft.com/office/drawing/2014/main" val="20001"/>
                    </a:ext>
                  </a:extLst>
                </a:gridCol>
              </a:tblGrid>
              <a:tr h="521842">
                <a:tc>
                  <a:txBody>
                    <a:bodyPr/>
                    <a:lstStyle/>
                    <a:p>
                      <a:pPr marL="62230">
                        <a:lnSpc>
                          <a:spcPts val="1810"/>
                        </a:lnSpc>
                      </a:pPr>
                      <a:r>
                        <a:rPr sz="1600" b="1" spc="-5" dirty="0">
                          <a:solidFill>
                            <a:srgbClr val="FFFFFF"/>
                          </a:solidFill>
                          <a:latin typeface="Trebuchet MS"/>
                          <a:cs typeface="Trebuchet MS"/>
                        </a:rPr>
                        <a:t>St</a:t>
                      </a:r>
                      <a:r>
                        <a:rPr sz="1600" b="1" dirty="0">
                          <a:solidFill>
                            <a:srgbClr val="FFFFFF"/>
                          </a:solidFill>
                          <a:latin typeface="Trebuchet MS"/>
                          <a:cs typeface="Trebuchet MS"/>
                        </a:rPr>
                        <a:t>r</a:t>
                      </a:r>
                      <a:r>
                        <a:rPr sz="1600" b="1" spc="-5" dirty="0">
                          <a:solidFill>
                            <a:srgbClr val="FFFFFF"/>
                          </a:solidFill>
                          <a:latin typeface="Trebuchet MS"/>
                          <a:cs typeface="Trebuchet MS"/>
                        </a:rPr>
                        <a:t>i</a:t>
                      </a:r>
                      <a:r>
                        <a:rPr sz="1600" b="1" spc="5" dirty="0">
                          <a:solidFill>
                            <a:srgbClr val="FFFFFF"/>
                          </a:solidFill>
                          <a:latin typeface="Trebuchet MS"/>
                          <a:cs typeface="Trebuchet MS"/>
                        </a:rPr>
                        <a:t>n</a:t>
                      </a:r>
                      <a:r>
                        <a:rPr sz="1600" b="1" dirty="0">
                          <a:solidFill>
                            <a:srgbClr val="FFFFFF"/>
                          </a:solidFill>
                          <a:latin typeface="Trebuchet MS"/>
                          <a:cs typeface="Trebuchet MS"/>
                        </a:rPr>
                        <a:t>g</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E6EC5"/>
                    </a:solidFill>
                  </a:tcPr>
                </a:tc>
                <a:tc>
                  <a:txBody>
                    <a:bodyPr/>
                    <a:lstStyle/>
                    <a:p>
                      <a:pPr marL="62230">
                        <a:lnSpc>
                          <a:spcPts val="1810"/>
                        </a:lnSpc>
                      </a:pPr>
                      <a:r>
                        <a:rPr sz="1600" b="1" spc="-5" dirty="0">
                          <a:solidFill>
                            <a:srgbClr val="FFFFFF"/>
                          </a:solidFill>
                          <a:latin typeface="Trebuchet MS"/>
                          <a:cs typeface="Trebuchet MS"/>
                        </a:rPr>
                        <a:t>Mus</a:t>
                      </a:r>
                      <a:r>
                        <a:rPr sz="1600" b="1" dirty="0">
                          <a:solidFill>
                            <a:srgbClr val="FFFFFF"/>
                          </a:solidFill>
                          <a:latin typeface="Trebuchet MS"/>
                          <a:cs typeface="Trebuchet MS"/>
                        </a:rPr>
                        <a:t>t</a:t>
                      </a:r>
                      <a:r>
                        <a:rPr sz="1600" b="1" spc="10" dirty="0">
                          <a:solidFill>
                            <a:srgbClr val="FFFFFF"/>
                          </a:solidFill>
                          <a:latin typeface="Trebuchet MS"/>
                          <a:cs typeface="Trebuchet MS"/>
                        </a:rPr>
                        <a:t> </a:t>
                      </a:r>
                      <a:r>
                        <a:rPr sz="1600" b="1" spc="-5" dirty="0">
                          <a:solidFill>
                            <a:srgbClr val="FFFFFF"/>
                          </a:solidFill>
                          <a:latin typeface="Trebuchet MS"/>
                          <a:cs typeface="Trebuchet MS"/>
                        </a:rPr>
                        <a:t>b</a:t>
                      </a:r>
                      <a:r>
                        <a:rPr sz="1600" b="1" dirty="0">
                          <a:solidFill>
                            <a:srgbClr val="FFFFFF"/>
                          </a:solidFill>
                          <a:latin typeface="Trebuchet MS"/>
                          <a:cs typeface="Trebuchet MS"/>
                        </a:rPr>
                        <a:t>e</a:t>
                      </a:r>
                      <a:r>
                        <a:rPr sz="1600" b="1" spc="15" dirty="0">
                          <a:solidFill>
                            <a:srgbClr val="FFFFFF"/>
                          </a:solidFill>
                          <a:latin typeface="Trebuchet MS"/>
                          <a:cs typeface="Trebuchet MS"/>
                        </a:rPr>
                        <a:t> </a:t>
                      </a:r>
                      <a:r>
                        <a:rPr sz="1600" b="1" dirty="0">
                          <a:solidFill>
                            <a:srgbClr val="FFFFFF"/>
                          </a:solidFill>
                          <a:latin typeface="Trebuchet MS"/>
                          <a:cs typeface="Trebuchet MS"/>
                        </a:rPr>
                        <a:t>U</a:t>
                      </a:r>
                      <a:r>
                        <a:rPr sz="1600" b="1" spc="-10" dirty="0">
                          <a:solidFill>
                            <a:srgbClr val="FFFFFF"/>
                          </a:solidFill>
                          <a:latin typeface="Trebuchet MS"/>
                          <a:cs typeface="Trebuchet MS"/>
                        </a:rPr>
                        <a:t>T</a:t>
                      </a:r>
                      <a:r>
                        <a:rPr sz="1600" b="1" dirty="0">
                          <a:solidFill>
                            <a:srgbClr val="FFFFFF"/>
                          </a:solidFill>
                          <a:latin typeface="Trebuchet MS"/>
                          <a:cs typeface="Trebuchet MS"/>
                        </a:rPr>
                        <a:t>F-8</a:t>
                      </a:r>
                      <a:r>
                        <a:rPr sz="1600" b="1" spc="25" dirty="0">
                          <a:solidFill>
                            <a:srgbClr val="FFFFFF"/>
                          </a:solidFill>
                          <a:latin typeface="Trebuchet MS"/>
                          <a:cs typeface="Trebuchet MS"/>
                        </a:rPr>
                        <a:t> </a:t>
                      </a:r>
                      <a:r>
                        <a:rPr sz="1600" b="1" spc="-5" dirty="0">
                          <a:solidFill>
                            <a:srgbClr val="FFFFFF"/>
                          </a:solidFill>
                          <a:latin typeface="Trebuchet MS"/>
                          <a:cs typeface="Trebuchet MS"/>
                        </a:rPr>
                        <a:t>vali</a:t>
                      </a:r>
                      <a:r>
                        <a:rPr sz="1600" b="1" dirty="0">
                          <a:solidFill>
                            <a:srgbClr val="FFFFFF"/>
                          </a:solidFill>
                          <a:latin typeface="Trebuchet MS"/>
                          <a:cs typeface="Trebuchet MS"/>
                        </a:rPr>
                        <a:t>d.</a:t>
                      </a:r>
                      <a:endParaRPr sz="1600">
                        <a:latin typeface="Trebuchet MS"/>
                        <a:cs typeface="Trebuchet MS"/>
                      </a:endParaRPr>
                    </a:p>
                    <a:p>
                      <a:pPr marL="62230">
                        <a:lnSpc>
                          <a:spcPct val="100000"/>
                        </a:lnSpc>
                        <a:spcBef>
                          <a:spcPts val="140"/>
                        </a:spcBef>
                      </a:pPr>
                      <a:r>
                        <a:rPr sz="1600" b="1" spc="-5" dirty="0">
                          <a:solidFill>
                            <a:srgbClr val="FFFFFF"/>
                          </a:solidFill>
                          <a:latin typeface="Trebuchet MS"/>
                          <a:cs typeface="Trebuchet MS"/>
                        </a:rPr>
                        <a:t>Mo</a:t>
                      </a:r>
                      <a:r>
                        <a:rPr sz="1600" b="1" spc="-10" dirty="0">
                          <a:solidFill>
                            <a:srgbClr val="FFFFFF"/>
                          </a:solidFill>
                          <a:latin typeface="Trebuchet MS"/>
                          <a:cs typeface="Trebuchet MS"/>
                        </a:rPr>
                        <a:t>s</a:t>
                      </a:r>
                      <a:r>
                        <a:rPr sz="1600" b="1" dirty="0">
                          <a:solidFill>
                            <a:srgbClr val="FFFFFF"/>
                          </a:solidFill>
                          <a:latin typeface="Trebuchet MS"/>
                          <a:cs typeface="Trebuchet MS"/>
                        </a:rPr>
                        <a:t>t</a:t>
                      </a:r>
                      <a:r>
                        <a:rPr sz="1600" b="1" spc="10" dirty="0">
                          <a:solidFill>
                            <a:srgbClr val="FFFFFF"/>
                          </a:solidFill>
                          <a:latin typeface="Trebuchet MS"/>
                          <a:cs typeface="Trebuchet MS"/>
                        </a:rPr>
                        <a:t> </a:t>
                      </a:r>
                      <a:r>
                        <a:rPr sz="1600" b="1" dirty="0">
                          <a:solidFill>
                            <a:srgbClr val="FFFFFF"/>
                          </a:solidFill>
                          <a:latin typeface="Trebuchet MS"/>
                          <a:cs typeface="Trebuchet MS"/>
                        </a:rPr>
                        <a:t>co</a:t>
                      </a:r>
                      <a:r>
                        <a:rPr sz="1600" b="1" spc="-10" dirty="0">
                          <a:solidFill>
                            <a:srgbClr val="FFFFFF"/>
                          </a:solidFill>
                          <a:latin typeface="Trebuchet MS"/>
                          <a:cs typeface="Trebuchet MS"/>
                        </a:rPr>
                        <a:t>m</a:t>
                      </a:r>
                      <a:r>
                        <a:rPr sz="1600" b="1" spc="-5" dirty="0">
                          <a:solidFill>
                            <a:srgbClr val="FFFFFF"/>
                          </a:solidFill>
                          <a:latin typeface="Trebuchet MS"/>
                          <a:cs typeface="Trebuchet MS"/>
                        </a:rPr>
                        <a:t>m</a:t>
                      </a:r>
                      <a:r>
                        <a:rPr sz="1600" b="1" spc="-10" dirty="0">
                          <a:solidFill>
                            <a:srgbClr val="FFFFFF"/>
                          </a:solidFill>
                          <a:latin typeface="Trebuchet MS"/>
                          <a:cs typeface="Trebuchet MS"/>
                        </a:rPr>
                        <a:t>o</a:t>
                      </a:r>
                      <a:r>
                        <a:rPr sz="1600" b="1" dirty="0">
                          <a:solidFill>
                            <a:srgbClr val="FFFFFF"/>
                          </a:solidFill>
                          <a:latin typeface="Trebuchet MS"/>
                          <a:cs typeface="Trebuchet MS"/>
                        </a:rPr>
                        <a:t>nly</a:t>
                      </a:r>
                      <a:r>
                        <a:rPr sz="1600" b="1" spc="35" dirty="0">
                          <a:solidFill>
                            <a:srgbClr val="FFFFFF"/>
                          </a:solidFill>
                          <a:latin typeface="Trebuchet MS"/>
                          <a:cs typeface="Trebuchet MS"/>
                        </a:rPr>
                        <a:t> </a:t>
                      </a:r>
                      <a:r>
                        <a:rPr sz="1600" b="1" dirty="0">
                          <a:solidFill>
                            <a:srgbClr val="FFFFFF"/>
                          </a:solidFill>
                          <a:latin typeface="Trebuchet MS"/>
                          <a:cs typeface="Trebuchet MS"/>
                        </a:rPr>
                        <a:t>us</a:t>
                      </a:r>
                      <a:r>
                        <a:rPr sz="1600" b="1" spc="-5" dirty="0">
                          <a:solidFill>
                            <a:srgbClr val="FFFFFF"/>
                          </a:solidFill>
                          <a:latin typeface="Trebuchet MS"/>
                          <a:cs typeface="Trebuchet MS"/>
                        </a:rPr>
                        <a:t>e</a:t>
                      </a:r>
                      <a:r>
                        <a:rPr sz="1600" b="1" dirty="0">
                          <a:solidFill>
                            <a:srgbClr val="FFFFFF"/>
                          </a:solidFill>
                          <a:latin typeface="Trebuchet MS"/>
                          <a:cs typeface="Trebuchet MS"/>
                        </a:rPr>
                        <a:t>d</a:t>
                      </a:r>
                      <a:r>
                        <a:rPr sz="1600" b="1" spc="15" dirty="0">
                          <a:solidFill>
                            <a:srgbClr val="FFFFFF"/>
                          </a:solidFill>
                          <a:latin typeface="Trebuchet MS"/>
                          <a:cs typeface="Trebuchet MS"/>
                        </a:rPr>
                        <a:t> </a:t>
                      </a:r>
                      <a:r>
                        <a:rPr sz="1600" b="1" dirty="0">
                          <a:solidFill>
                            <a:srgbClr val="FFFFFF"/>
                          </a:solidFill>
                          <a:latin typeface="Trebuchet MS"/>
                          <a:cs typeface="Trebuchet MS"/>
                        </a:rPr>
                        <a:t>data</a:t>
                      </a:r>
                      <a:r>
                        <a:rPr sz="1600" b="1" spc="10" dirty="0">
                          <a:solidFill>
                            <a:srgbClr val="FFFFFF"/>
                          </a:solidFill>
                          <a:latin typeface="Trebuchet MS"/>
                          <a:cs typeface="Trebuchet MS"/>
                        </a:rPr>
                        <a:t> </a:t>
                      </a:r>
                      <a:r>
                        <a:rPr sz="1600" b="1" spc="-5" dirty="0">
                          <a:solidFill>
                            <a:srgbClr val="FFFFFF"/>
                          </a:solidFill>
                          <a:latin typeface="Trebuchet MS"/>
                          <a:cs typeface="Trebuchet MS"/>
                        </a:rPr>
                        <a:t>typ</a:t>
                      </a:r>
                      <a:r>
                        <a:rPr sz="1600" b="1" spc="-10" dirty="0">
                          <a:solidFill>
                            <a:srgbClr val="FFFFFF"/>
                          </a:solidFill>
                          <a:latin typeface="Trebuchet MS"/>
                          <a:cs typeface="Trebuchet MS"/>
                        </a:rPr>
                        <a:t>e</a:t>
                      </a:r>
                      <a:r>
                        <a:rPr sz="1600" b="1" dirty="0">
                          <a:solidFill>
                            <a:srgbClr val="FFFFFF"/>
                          </a:solidFill>
                          <a:latin typeface="Trebuchet MS"/>
                          <a:cs typeface="Trebuchet MS"/>
                        </a:rPr>
                        <a:t>.</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E6EC5"/>
                    </a:solidFill>
                  </a:tcPr>
                </a:tc>
                <a:extLst>
                  <a:ext uri="{0D108BD9-81ED-4DB2-BD59-A6C34878D82A}">
                    <a16:rowId xmlns:a16="http://schemas.microsoft.com/office/drawing/2014/main" val="10000"/>
                  </a:ext>
                </a:extLst>
              </a:tr>
              <a:tr h="260858">
                <a:tc>
                  <a:txBody>
                    <a:bodyPr/>
                    <a:lstStyle/>
                    <a:p>
                      <a:pPr marL="62230">
                        <a:lnSpc>
                          <a:spcPts val="1710"/>
                        </a:lnSpc>
                      </a:pPr>
                      <a:r>
                        <a:rPr sz="1600" b="1" spc="-5" dirty="0">
                          <a:solidFill>
                            <a:srgbClr val="FFFFFF"/>
                          </a:solidFill>
                          <a:latin typeface="Trebuchet MS"/>
                          <a:cs typeface="Trebuchet MS"/>
                        </a:rPr>
                        <a:t>I</a:t>
                      </a:r>
                      <a:r>
                        <a:rPr sz="1600" b="1" dirty="0">
                          <a:solidFill>
                            <a:srgbClr val="FFFFFF"/>
                          </a:solidFill>
                          <a:latin typeface="Trebuchet MS"/>
                          <a:cs typeface="Trebuchet MS"/>
                        </a:rPr>
                        <a:t>n</a:t>
                      </a:r>
                      <a:r>
                        <a:rPr sz="1600" b="1" spc="-5" dirty="0">
                          <a:solidFill>
                            <a:srgbClr val="FFFFFF"/>
                          </a:solidFill>
                          <a:latin typeface="Trebuchet MS"/>
                          <a:cs typeface="Trebuchet MS"/>
                        </a:rPr>
                        <a:t>teger</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E6EC5"/>
                    </a:solidFill>
                  </a:tcPr>
                </a:tc>
                <a:tc>
                  <a:txBody>
                    <a:bodyPr/>
                    <a:lstStyle/>
                    <a:p>
                      <a:pPr marL="62230">
                        <a:lnSpc>
                          <a:spcPts val="1710"/>
                        </a:lnSpc>
                      </a:pPr>
                      <a:r>
                        <a:rPr sz="1600" dirty="0">
                          <a:latin typeface="Trebuchet MS"/>
                          <a:cs typeface="Trebuchet MS"/>
                        </a:rPr>
                        <a:t>C</a:t>
                      </a:r>
                      <a:r>
                        <a:rPr sz="1600" spc="-5" dirty="0">
                          <a:latin typeface="Trebuchet MS"/>
                          <a:cs typeface="Trebuchet MS"/>
                        </a:rPr>
                        <a:t>a</a:t>
                      </a:r>
                      <a:r>
                        <a:rPr sz="1600" dirty="0">
                          <a:latin typeface="Trebuchet MS"/>
                          <a:cs typeface="Trebuchet MS"/>
                        </a:rPr>
                        <a:t>n</a:t>
                      </a:r>
                      <a:r>
                        <a:rPr sz="1600" spc="15" dirty="0">
                          <a:latin typeface="Trebuchet MS"/>
                          <a:cs typeface="Trebuchet MS"/>
                        </a:rPr>
                        <a:t> </a:t>
                      </a:r>
                      <a:r>
                        <a:rPr sz="1600" spc="-5" dirty="0">
                          <a:latin typeface="Trebuchet MS"/>
                          <a:cs typeface="Trebuchet MS"/>
                        </a:rPr>
                        <a:t>b</a:t>
                      </a:r>
                      <a:r>
                        <a:rPr sz="1600" dirty="0">
                          <a:latin typeface="Trebuchet MS"/>
                          <a:cs typeface="Trebuchet MS"/>
                        </a:rPr>
                        <a:t>e 32-</a:t>
                      </a:r>
                      <a:r>
                        <a:rPr sz="1600" spc="-5" dirty="0">
                          <a:latin typeface="Trebuchet MS"/>
                          <a:cs typeface="Trebuchet MS"/>
                        </a:rPr>
                        <a:t>bi</a:t>
                      </a:r>
                      <a:r>
                        <a:rPr sz="1600" dirty="0">
                          <a:latin typeface="Trebuchet MS"/>
                          <a:cs typeface="Trebuchet MS"/>
                        </a:rPr>
                        <a:t>t</a:t>
                      </a:r>
                      <a:r>
                        <a:rPr sz="1600" spc="10" dirty="0">
                          <a:latin typeface="Trebuchet MS"/>
                          <a:cs typeface="Trebuchet MS"/>
                        </a:rPr>
                        <a:t> </a:t>
                      </a:r>
                      <a:r>
                        <a:rPr sz="1600" spc="-5" dirty="0">
                          <a:latin typeface="Trebuchet MS"/>
                          <a:cs typeface="Trebuchet MS"/>
                        </a:rPr>
                        <a:t>o</a:t>
                      </a:r>
                      <a:r>
                        <a:rPr sz="1600" dirty="0">
                          <a:latin typeface="Trebuchet MS"/>
                          <a:cs typeface="Trebuchet MS"/>
                        </a:rPr>
                        <a:t>r</a:t>
                      </a:r>
                      <a:r>
                        <a:rPr sz="1600" spc="10" dirty="0">
                          <a:latin typeface="Trebuchet MS"/>
                          <a:cs typeface="Trebuchet MS"/>
                        </a:rPr>
                        <a:t> </a:t>
                      </a:r>
                      <a:r>
                        <a:rPr sz="1600" dirty="0">
                          <a:latin typeface="Trebuchet MS"/>
                          <a:cs typeface="Trebuchet MS"/>
                        </a:rPr>
                        <a:t>64-</a:t>
                      </a:r>
                      <a:r>
                        <a:rPr sz="1600" spc="-5" dirty="0">
                          <a:latin typeface="Trebuchet MS"/>
                          <a:cs typeface="Trebuchet MS"/>
                        </a:rPr>
                        <a:t>bi</a:t>
                      </a:r>
                      <a:r>
                        <a:rPr sz="1600" dirty="0">
                          <a:latin typeface="Trebuchet MS"/>
                          <a:cs typeface="Trebuchet MS"/>
                        </a:rPr>
                        <a:t>t</a:t>
                      </a:r>
                      <a:r>
                        <a:rPr sz="1600" spc="10" dirty="0">
                          <a:latin typeface="Trebuchet MS"/>
                          <a:cs typeface="Trebuchet MS"/>
                        </a:rPr>
                        <a:t> </a:t>
                      </a:r>
                      <a:r>
                        <a:rPr sz="1600" spc="-5" dirty="0">
                          <a:latin typeface="Trebuchet MS"/>
                          <a:cs typeface="Trebuchet MS"/>
                        </a:rPr>
                        <a:t>(d</a:t>
                      </a:r>
                      <a:r>
                        <a:rPr sz="1600" spc="5" dirty="0">
                          <a:latin typeface="Trebuchet MS"/>
                          <a:cs typeface="Trebuchet MS"/>
                        </a:rPr>
                        <a:t>e</a:t>
                      </a:r>
                      <a:r>
                        <a:rPr sz="1600" spc="-5" dirty="0">
                          <a:latin typeface="Trebuchet MS"/>
                          <a:cs typeface="Trebuchet MS"/>
                        </a:rPr>
                        <a:t>p</a:t>
                      </a:r>
                      <a:r>
                        <a:rPr sz="1600" dirty="0">
                          <a:latin typeface="Trebuchet MS"/>
                          <a:cs typeface="Trebuchet MS"/>
                        </a:rPr>
                        <a:t>e</a:t>
                      </a:r>
                      <a:r>
                        <a:rPr sz="1600" spc="-5" dirty="0">
                          <a:latin typeface="Trebuchet MS"/>
                          <a:cs typeface="Trebuchet MS"/>
                        </a:rPr>
                        <a:t>nd</a:t>
                      </a:r>
                      <a:r>
                        <a:rPr sz="1600" dirty="0">
                          <a:latin typeface="Trebuchet MS"/>
                          <a:cs typeface="Trebuchet MS"/>
                        </a:rPr>
                        <a:t>s</a:t>
                      </a:r>
                      <a:r>
                        <a:rPr sz="1600" spc="15" dirty="0">
                          <a:latin typeface="Trebuchet MS"/>
                          <a:cs typeface="Trebuchet MS"/>
                        </a:rPr>
                        <a:t> </a:t>
                      </a:r>
                      <a:r>
                        <a:rPr sz="1600" spc="-5" dirty="0">
                          <a:latin typeface="Trebuchet MS"/>
                          <a:cs typeface="Trebuchet MS"/>
                        </a:rPr>
                        <a:t>o</a:t>
                      </a:r>
                      <a:r>
                        <a:rPr sz="1600" dirty="0">
                          <a:latin typeface="Trebuchet MS"/>
                          <a:cs typeface="Trebuchet MS"/>
                        </a:rPr>
                        <a:t>n</a:t>
                      </a:r>
                      <a:r>
                        <a:rPr sz="1600" spc="10" dirty="0">
                          <a:latin typeface="Trebuchet MS"/>
                          <a:cs typeface="Trebuchet MS"/>
                        </a:rPr>
                        <a:t> </a:t>
                      </a:r>
                      <a:r>
                        <a:rPr sz="1600" dirty="0">
                          <a:latin typeface="Trebuchet MS"/>
                          <a:cs typeface="Trebuchet MS"/>
                        </a:rPr>
                        <a:t>the</a:t>
                      </a:r>
                      <a:r>
                        <a:rPr sz="1600" spc="15" dirty="0">
                          <a:latin typeface="Trebuchet MS"/>
                          <a:cs typeface="Trebuchet MS"/>
                        </a:rPr>
                        <a:t> </a:t>
                      </a:r>
                      <a:r>
                        <a:rPr sz="1600" dirty="0">
                          <a:latin typeface="Trebuchet MS"/>
                          <a:cs typeface="Trebuchet MS"/>
                        </a:rPr>
                        <a:t>s</a:t>
                      </a:r>
                      <a:r>
                        <a:rPr sz="1600" spc="5" dirty="0">
                          <a:latin typeface="Trebuchet MS"/>
                          <a:cs typeface="Trebuchet MS"/>
                        </a:rPr>
                        <a:t>e</a:t>
                      </a:r>
                      <a:r>
                        <a:rPr sz="1600" dirty="0">
                          <a:latin typeface="Trebuchet MS"/>
                          <a:cs typeface="Trebuchet MS"/>
                        </a:rPr>
                        <a:t>rv</a:t>
                      </a:r>
                      <a:r>
                        <a:rPr sz="1600" spc="5" dirty="0">
                          <a:latin typeface="Trebuchet MS"/>
                          <a:cs typeface="Trebuchet MS"/>
                        </a:rPr>
                        <a:t>e</a:t>
                      </a:r>
                      <a:r>
                        <a:rPr sz="1600" dirty="0">
                          <a:latin typeface="Trebuchet MS"/>
                          <a:cs typeface="Trebuchet MS"/>
                        </a:rPr>
                        <a:t>r</a:t>
                      </a:r>
                      <a:r>
                        <a:rPr sz="1600" spc="10" dirty="0">
                          <a:latin typeface="Trebuchet MS"/>
                          <a:cs typeface="Trebuchet MS"/>
                        </a:rPr>
                        <a:t>)</a:t>
                      </a:r>
                      <a:r>
                        <a:rPr sz="1600" dirty="0">
                          <a:latin typeface="Trebuchet MS"/>
                          <a:cs typeface="Trebuchet MS"/>
                        </a:rPr>
                        <a:t>.</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D4EA"/>
                    </a:solidFill>
                  </a:tcPr>
                </a:tc>
                <a:extLst>
                  <a:ext uri="{0D108BD9-81ED-4DB2-BD59-A6C34878D82A}">
                    <a16:rowId xmlns:a16="http://schemas.microsoft.com/office/drawing/2014/main" val="10001"/>
                  </a:ext>
                </a:extLst>
              </a:tr>
              <a:tr h="260985">
                <a:tc>
                  <a:txBody>
                    <a:bodyPr/>
                    <a:lstStyle/>
                    <a:p>
                      <a:pPr marL="62230">
                        <a:lnSpc>
                          <a:spcPts val="1810"/>
                        </a:lnSpc>
                      </a:pPr>
                      <a:r>
                        <a:rPr sz="1600" b="1" spc="-5" dirty="0">
                          <a:solidFill>
                            <a:srgbClr val="FFFFFF"/>
                          </a:solidFill>
                          <a:latin typeface="Trebuchet MS"/>
                          <a:cs typeface="Trebuchet MS"/>
                        </a:rPr>
                        <a:t>Bo</a:t>
                      </a:r>
                      <a:r>
                        <a:rPr sz="1600" b="1" dirty="0">
                          <a:solidFill>
                            <a:srgbClr val="FFFFFF"/>
                          </a:solidFill>
                          <a:latin typeface="Trebuchet MS"/>
                          <a:cs typeface="Trebuchet MS"/>
                        </a:rPr>
                        <a:t>o</a:t>
                      </a:r>
                      <a:r>
                        <a:rPr sz="1600" b="1" spc="-10" dirty="0">
                          <a:solidFill>
                            <a:srgbClr val="FFFFFF"/>
                          </a:solidFill>
                          <a:latin typeface="Trebuchet MS"/>
                          <a:cs typeface="Trebuchet MS"/>
                        </a:rPr>
                        <a:t>le</a:t>
                      </a:r>
                      <a:r>
                        <a:rPr sz="1600" b="1" dirty="0">
                          <a:solidFill>
                            <a:srgbClr val="FFFFFF"/>
                          </a:solidFill>
                          <a:latin typeface="Trebuchet MS"/>
                          <a:cs typeface="Trebuchet MS"/>
                        </a:rPr>
                        <a:t>an</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62230">
                        <a:lnSpc>
                          <a:spcPts val="1810"/>
                        </a:lnSpc>
                      </a:pPr>
                      <a:r>
                        <a:rPr sz="1600" spc="-210" dirty="0">
                          <a:latin typeface="Trebuchet MS"/>
                          <a:cs typeface="Trebuchet MS"/>
                        </a:rPr>
                        <a:t>T</a:t>
                      </a:r>
                      <a:r>
                        <a:rPr sz="1600" dirty="0">
                          <a:latin typeface="Trebuchet MS"/>
                          <a:cs typeface="Trebuchet MS"/>
                        </a:rPr>
                        <a:t>o</a:t>
                      </a:r>
                      <a:r>
                        <a:rPr sz="1600" spc="15" dirty="0">
                          <a:latin typeface="Trebuchet MS"/>
                          <a:cs typeface="Trebuchet MS"/>
                        </a:rPr>
                        <a:t> </a:t>
                      </a:r>
                      <a:r>
                        <a:rPr sz="1600" dirty="0">
                          <a:latin typeface="Trebuchet MS"/>
                          <a:cs typeface="Trebuchet MS"/>
                        </a:rPr>
                        <a:t>st</a:t>
                      </a:r>
                      <a:r>
                        <a:rPr sz="1600" spc="-5" dirty="0">
                          <a:latin typeface="Trebuchet MS"/>
                          <a:cs typeface="Trebuchet MS"/>
                        </a:rPr>
                        <a:t>o</a:t>
                      </a:r>
                      <a:r>
                        <a:rPr sz="1600" dirty="0">
                          <a:latin typeface="Trebuchet MS"/>
                          <a:cs typeface="Trebuchet MS"/>
                        </a:rPr>
                        <a:t>re</a:t>
                      </a:r>
                      <a:r>
                        <a:rPr sz="1600" spc="30" dirty="0">
                          <a:latin typeface="Trebuchet MS"/>
                          <a:cs typeface="Trebuchet MS"/>
                        </a:rPr>
                        <a:t> </a:t>
                      </a:r>
                      <a:r>
                        <a:rPr sz="1600" dirty="0">
                          <a:latin typeface="Trebuchet MS"/>
                          <a:cs typeface="Trebuchet MS"/>
                        </a:rPr>
                        <a:t>a</a:t>
                      </a:r>
                      <a:r>
                        <a:rPr sz="1600" spc="-5" dirty="0">
                          <a:latin typeface="Trebuchet MS"/>
                          <a:cs typeface="Trebuchet MS"/>
                        </a:rPr>
                        <a:t> t</a:t>
                      </a:r>
                      <a:r>
                        <a:rPr sz="1600" spc="5" dirty="0">
                          <a:latin typeface="Trebuchet MS"/>
                          <a:cs typeface="Trebuchet MS"/>
                        </a:rPr>
                        <a:t>r</a:t>
                      </a:r>
                      <a:r>
                        <a:rPr sz="1600" spc="-5" dirty="0">
                          <a:latin typeface="Trebuchet MS"/>
                          <a:cs typeface="Trebuchet MS"/>
                        </a:rPr>
                        <a:t>u</a:t>
                      </a:r>
                      <a:r>
                        <a:rPr sz="1600" spc="5" dirty="0">
                          <a:latin typeface="Trebuchet MS"/>
                          <a:cs typeface="Trebuchet MS"/>
                        </a:rPr>
                        <a:t>e</a:t>
                      </a:r>
                      <a:r>
                        <a:rPr sz="1600" spc="-5" dirty="0">
                          <a:latin typeface="Trebuchet MS"/>
                          <a:cs typeface="Trebuchet MS"/>
                        </a:rPr>
                        <a:t>/fals</a:t>
                      </a:r>
                      <a:r>
                        <a:rPr sz="1600" dirty="0">
                          <a:latin typeface="Trebuchet MS"/>
                          <a:cs typeface="Trebuchet MS"/>
                        </a:rPr>
                        <a:t>e</a:t>
                      </a:r>
                      <a:r>
                        <a:rPr sz="1600" spc="25" dirty="0">
                          <a:latin typeface="Trebuchet MS"/>
                          <a:cs typeface="Trebuchet MS"/>
                        </a:rPr>
                        <a:t> </a:t>
                      </a:r>
                      <a:r>
                        <a:rPr sz="1600" dirty="0">
                          <a:latin typeface="Trebuchet MS"/>
                          <a:cs typeface="Trebuchet MS"/>
                        </a:rPr>
                        <a:t>valu</a:t>
                      </a:r>
                      <a:r>
                        <a:rPr sz="1600" spc="5" dirty="0">
                          <a:latin typeface="Trebuchet MS"/>
                          <a:cs typeface="Trebuchet MS"/>
                        </a:rPr>
                        <a:t>e</a:t>
                      </a:r>
                      <a:r>
                        <a:rPr sz="1600" dirty="0">
                          <a:latin typeface="Trebuchet MS"/>
                          <a:cs typeface="Trebuchet MS"/>
                        </a:rPr>
                        <a:t>.</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5"/>
                    </a:solidFill>
                  </a:tcPr>
                </a:tc>
                <a:extLst>
                  <a:ext uri="{0D108BD9-81ED-4DB2-BD59-A6C34878D82A}">
                    <a16:rowId xmlns:a16="http://schemas.microsoft.com/office/drawing/2014/main" val="10002"/>
                  </a:ext>
                </a:extLst>
              </a:tr>
              <a:tr h="260857">
                <a:tc>
                  <a:txBody>
                    <a:bodyPr/>
                    <a:lstStyle/>
                    <a:p>
                      <a:pPr marL="62230">
                        <a:lnSpc>
                          <a:spcPts val="1810"/>
                        </a:lnSpc>
                      </a:pPr>
                      <a:r>
                        <a:rPr sz="1600" b="1" spc="-10" dirty="0">
                          <a:solidFill>
                            <a:srgbClr val="FFFFFF"/>
                          </a:solidFill>
                          <a:latin typeface="Trebuchet MS"/>
                          <a:cs typeface="Trebuchet MS"/>
                        </a:rPr>
                        <a:t>D</a:t>
                      </a:r>
                      <a:r>
                        <a:rPr sz="1600" b="1" dirty="0">
                          <a:solidFill>
                            <a:srgbClr val="FFFFFF"/>
                          </a:solidFill>
                          <a:latin typeface="Trebuchet MS"/>
                          <a:cs typeface="Trebuchet MS"/>
                        </a:rPr>
                        <a:t>oub</a:t>
                      </a:r>
                      <a:r>
                        <a:rPr sz="1600" b="1" spc="-10" dirty="0">
                          <a:solidFill>
                            <a:srgbClr val="FFFFFF"/>
                          </a:solidFill>
                          <a:latin typeface="Trebuchet MS"/>
                          <a:cs typeface="Trebuchet MS"/>
                        </a:rPr>
                        <a:t>l</a:t>
                      </a:r>
                      <a:r>
                        <a:rPr sz="1600" b="1" dirty="0">
                          <a:solidFill>
                            <a:srgbClr val="FFFFFF"/>
                          </a:solidFill>
                          <a:latin typeface="Trebuchet MS"/>
                          <a:cs typeface="Trebuchet MS"/>
                        </a:rPr>
                        <a:t>e</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62230">
                        <a:lnSpc>
                          <a:spcPts val="1810"/>
                        </a:lnSpc>
                      </a:pPr>
                      <a:r>
                        <a:rPr sz="1600" spc="-210" dirty="0">
                          <a:latin typeface="Trebuchet MS"/>
                          <a:cs typeface="Trebuchet MS"/>
                        </a:rPr>
                        <a:t>T</a:t>
                      </a:r>
                      <a:r>
                        <a:rPr sz="1600" dirty="0">
                          <a:latin typeface="Trebuchet MS"/>
                          <a:cs typeface="Trebuchet MS"/>
                        </a:rPr>
                        <a:t>o</a:t>
                      </a:r>
                      <a:r>
                        <a:rPr sz="1600" spc="15" dirty="0">
                          <a:latin typeface="Trebuchet MS"/>
                          <a:cs typeface="Trebuchet MS"/>
                        </a:rPr>
                        <a:t> </a:t>
                      </a:r>
                      <a:r>
                        <a:rPr sz="1600" dirty="0">
                          <a:latin typeface="Trebuchet MS"/>
                          <a:cs typeface="Trebuchet MS"/>
                        </a:rPr>
                        <a:t>st</a:t>
                      </a:r>
                      <a:r>
                        <a:rPr sz="1600" spc="-5" dirty="0">
                          <a:latin typeface="Trebuchet MS"/>
                          <a:cs typeface="Trebuchet MS"/>
                        </a:rPr>
                        <a:t>o</a:t>
                      </a:r>
                      <a:r>
                        <a:rPr sz="1600" dirty="0">
                          <a:latin typeface="Trebuchet MS"/>
                          <a:cs typeface="Trebuchet MS"/>
                        </a:rPr>
                        <a:t>re</a:t>
                      </a:r>
                      <a:r>
                        <a:rPr sz="1600" spc="30" dirty="0">
                          <a:latin typeface="Trebuchet MS"/>
                          <a:cs typeface="Trebuchet MS"/>
                        </a:rPr>
                        <a:t> </a:t>
                      </a:r>
                      <a:r>
                        <a:rPr sz="1600" dirty="0">
                          <a:latin typeface="Trebuchet MS"/>
                          <a:cs typeface="Trebuchet MS"/>
                        </a:rPr>
                        <a:t>f</a:t>
                      </a:r>
                      <a:r>
                        <a:rPr sz="1600" spc="-5" dirty="0">
                          <a:latin typeface="Trebuchet MS"/>
                          <a:cs typeface="Trebuchet MS"/>
                        </a:rPr>
                        <a:t>loa</a:t>
                      </a:r>
                      <a:r>
                        <a:rPr sz="1600" dirty="0">
                          <a:latin typeface="Trebuchet MS"/>
                          <a:cs typeface="Trebuchet MS"/>
                        </a:rPr>
                        <a:t>t</a:t>
                      </a:r>
                      <a:r>
                        <a:rPr sz="1600" spc="-5" dirty="0">
                          <a:latin typeface="Trebuchet MS"/>
                          <a:cs typeface="Trebuchet MS"/>
                        </a:rPr>
                        <a:t>i</a:t>
                      </a:r>
                      <a:r>
                        <a:rPr sz="1600" dirty="0">
                          <a:latin typeface="Trebuchet MS"/>
                          <a:cs typeface="Trebuchet MS"/>
                        </a:rPr>
                        <a:t>ng</a:t>
                      </a:r>
                      <a:r>
                        <a:rPr sz="1600" spc="25" dirty="0">
                          <a:latin typeface="Trebuchet MS"/>
                          <a:cs typeface="Trebuchet MS"/>
                        </a:rPr>
                        <a:t> </a:t>
                      </a:r>
                      <a:r>
                        <a:rPr sz="1600" spc="-5" dirty="0">
                          <a:latin typeface="Trebuchet MS"/>
                          <a:cs typeface="Trebuchet MS"/>
                        </a:rPr>
                        <a:t>p</a:t>
                      </a:r>
                      <a:r>
                        <a:rPr sz="1600" spc="-10" dirty="0">
                          <a:latin typeface="Trebuchet MS"/>
                          <a:cs typeface="Trebuchet MS"/>
                        </a:rPr>
                        <a:t>o</a:t>
                      </a:r>
                      <a:r>
                        <a:rPr sz="1600" spc="-5" dirty="0">
                          <a:latin typeface="Trebuchet MS"/>
                          <a:cs typeface="Trebuchet MS"/>
                        </a:rPr>
                        <a:t>i</a:t>
                      </a:r>
                      <a:r>
                        <a:rPr sz="1600" dirty="0">
                          <a:latin typeface="Trebuchet MS"/>
                          <a:cs typeface="Trebuchet MS"/>
                        </a:rPr>
                        <a:t>nt</a:t>
                      </a:r>
                      <a:r>
                        <a:rPr sz="1600" spc="25" dirty="0">
                          <a:latin typeface="Trebuchet MS"/>
                          <a:cs typeface="Trebuchet MS"/>
                        </a:rPr>
                        <a:t> </a:t>
                      </a:r>
                      <a:r>
                        <a:rPr sz="1600" spc="-5" dirty="0">
                          <a:latin typeface="Trebuchet MS"/>
                          <a:cs typeface="Trebuchet MS"/>
                        </a:rPr>
                        <a:t>(</a:t>
                      </a:r>
                      <a:r>
                        <a:rPr sz="1600" dirty="0">
                          <a:latin typeface="Trebuchet MS"/>
                          <a:cs typeface="Trebuchet MS"/>
                        </a:rPr>
                        <a:t>re</a:t>
                      </a:r>
                      <a:r>
                        <a:rPr sz="1600" spc="-5" dirty="0">
                          <a:latin typeface="Trebuchet MS"/>
                          <a:cs typeface="Trebuchet MS"/>
                        </a:rPr>
                        <a:t>a</a:t>
                      </a:r>
                      <a:r>
                        <a:rPr sz="1600" dirty="0">
                          <a:latin typeface="Trebuchet MS"/>
                          <a:cs typeface="Trebuchet MS"/>
                        </a:rPr>
                        <a:t>l</a:t>
                      </a:r>
                      <a:r>
                        <a:rPr sz="1600" spc="10" dirty="0">
                          <a:latin typeface="Trebuchet MS"/>
                          <a:cs typeface="Trebuchet MS"/>
                        </a:rPr>
                        <a:t> </a:t>
                      </a:r>
                      <a:r>
                        <a:rPr sz="1600" dirty="0">
                          <a:latin typeface="Trebuchet MS"/>
                          <a:cs typeface="Trebuchet MS"/>
                        </a:rPr>
                        <a:t>values</a:t>
                      </a:r>
                      <a:r>
                        <a:rPr sz="1600" spc="5" dirty="0">
                          <a:latin typeface="Trebuchet MS"/>
                          <a:cs typeface="Trebuchet MS"/>
                        </a:rPr>
                        <a:t>)</a:t>
                      </a:r>
                      <a:r>
                        <a:rPr sz="1600" dirty="0">
                          <a:latin typeface="Trebuchet MS"/>
                          <a:cs typeface="Trebuchet MS"/>
                        </a:rPr>
                        <a:t>.</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4EA"/>
                    </a:solidFill>
                  </a:tcPr>
                </a:tc>
                <a:extLst>
                  <a:ext uri="{0D108BD9-81ED-4DB2-BD59-A6C34878D82A}">
                    <a16:rowId xmlns:a16="http://schemas.microsoft.com/office/drawing/2014/main" val="10003"/>
                  </a:ext>
                </a:extLst>
              </a:tr>
              <a:tr h="521843">
                <a:tc>
                  <a:txBody>
                    <a:bodyPr/>
                    <a:lstStyle/>
                    <a:p>
                      <a:pPr marL="62230">
                        <a:lnSpc>
                          <a:spcPts val="1810"/>
                        </a:lnSpc>
                      </a:pPr>
                      <a:r>
                        <a:rPr sz="1600" b="1" spc="-5" dirty="0">
                          <a:solidFill>
                            <a:srgbClr val="FFFFFF"/>
                          </a:solidFill>
                          <a:latin typeface="Trebuchet MS"/>
                          <a:cs typeface="Trebuchet MS"/>
                        </a:rPr>
                        <a:t>Mi</a:t>
                      </a:r>
                      <a:r>
                        <a:rPr sz="1600" b="1" spc="5" dirty="0">
                          <a:solidFill>
                            <a:srgbClr val="FFFFFF"/>
                          </a:solidFill>
                          <a:latin typeface="Trebuchet MS"/>
                          <a:cs typeface="Trebuchet MS"/>
                        </a:rPr>
                        <a:t>n</a:t>
                      </a:r>
                      <a:r>
                        <a:rPr sz="1600" b="1" spc="-5" dirty="0">
                          <a:solidFill>
                            <a:srgbClr val="FFFFFF"/>
                          </a:solidFill>
                          <a:latin typeface="Trebuchet MS"/>
                          <a:cs typeface="Trebuchet MS"/>
                        </a:rPr>
                        <a:t>/Ma</a:t>
                      </a:r>
                      <a:r>
                        <a:rPr sz="1600" b="1" dirty="0">
                          <a:solidFill>
                            <a:srgbClr val="FFFFFF"/>
                          </a:solidFill>
                          <a:latin typeface="Trebuchet MS"/>
                          <a:cs typeface="Trebuchet MS"/>
                        </a:rPr>
                        <a:t>x</a:t>
                      </a:r>
                      <a:r>
                        <a:rPr sz="1600" b="1" spc="5" dirty="0">
                          <a:solidFill>
                            <a:srgbClr val="FFFFFF"/>
                          </a:solidFill>
                          <a:latin typeface="Trebuchet MS"/>
                          <a:cs typeface="Trebuchet MS"/>
                        </a:rPr>
                        <a:t> </a:t>
                      </a:r>
                      <a:r>
                        <a:rPr sz="1600" b="1" dirty="0">
                          <a:solidFill>
                            <a:srgbClr val="FFFFFF"/>
                          </a:solidFill>
                          <a:latin typeface="Trebuchet MS"/>
                          <a:cs typeface="Trebuchet MS"/>
                        </a:rPr>
                        <a:t>keys</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62230">
                        <a:lnSpc>
                          <a:spcPts val="1810"/>
                        </a:lnSpc>
                      </a:pPr>
                      <a:r>
                        <a:rPr sz="1600" spc="-210" dirty="0">
                          <a:latin typeface="Trebuchet MS"/>
                          <a:cs typeface="Trebuchet MS"/>
                        </a:rPr>
                        <a:t>T</a:t>
                      </a:r>
                      <a:r>
                        <a:rPr sz="1600" dirty="0">
                          <a:latin typeface="Trebuchet MS"/>
                          <a:cs typeface="Trebuchet MS"/>
                        </a:rPr>
                        <a:t>o</a:t>
                      </a:r>
                      <a:r>
                        <a:rPr sz="1600" spc="229" dirty="0">
                          <a:latin typeface="Trebuchet MS"/>
                          <a:cs typeface="Trebuchet MS"/>
                        </a:rPr>
                        <a:t> </a:t>
                      </a:r>
                      <a:r>
                        <a:rPr sz="1600" spc="10" dirty="0">
                          <a:latin typeface="Trebuchet MS"/>
                          <a:cs typeface="Trebuchet MS"/>
                        </a:rPr>
                        <a:t>c</a:t>
                      </a:r>
                      <a:r>
                        <a:rPr sz="1600" spc="-5" dirty="0">
                          <a:latin typeface="Trebuchet MS"/>
                          <a:cs typeface="Trebuchet MS"/>
                        </a:rPr>
                        <a:t>om</a:t>
                      </a:r>
                      <a:r>
                        <a:rPr sz="1600" spc="-10" dirty="0">
                          <a:latin typeface="Trebuchet MS"/>
                          <a:cs typeface="Trebuchet MS"/>
                        </a:rPr>
                        <a:t>p</a:t>
                      </a:r>
                      <a:r>
                        <a:rPr sz="1600" spc="-5" dirty="0">
                          <a:latin typeface="Trebuchet MS"/>
                          <a:cs typeface="Trebuchet MS"/>
                        </a:rPr>
                        <a:t>a</a:t>
                      </a:r>
                      <a:r>
                        <a:rPr sz="1600" dirty="0">
                          <a:latin typeface="Trebuchet MS"/>
                          <a:cs typeface="Trebuchet MS"/>
                        </a:rPr>
                        <a:t>re </a:t>
                      </a:r>
                      <a:r>
                        <a:rPr sz="1600" spc="-235" dirty="0">
                          <a:latin typeface="Trebuchet MS"/>
                          <a:cs typeface="Trebuchet MS"/>
                        </a:rPr>
                        <a:t> </a:t>
                      </a:r>
                      <a:r>
                        <a:rPr sz="1600" dirty="0">
                          <a:latin typeface="Trebuchet MS"/>
                          <a:cs typeface="Trebuchet MS"/>
                        </a:rPr>
                        <a:t>a </a:t>
                      </a:r>
                      <a:r>
                        <a:rPr sz="1600" spc="-240" dirty="0">
                          <a:latin typeface="Trebuchet MS"/>
                          <a:cs typeface="Trebuchet MS"/>
                        </a:rPr>
                        <a:t> </a:t>
                      </a:r>
                      <a:r>
                        <a:rPr sz="1600" spc="5" dirty="0">
                          <a:latin typeface="Trebuchet MS"/>
                          <a:cs typeface="Trebuchet MS"/>
                        </a:rPr>
                        <a:t>v</a:t>
                      </a:r>
                      <a:r>
                        <a:rPr sz="1600" spc="-5" dirty="0">
                          <a:latin typeface="Trebuchet MS"/>
                          <a:cs typeface="Trebuchet MS"/>
                        </a:rPr>
                        <a:t>alu</a:t>
                      </a:r>
                      <a:r>
                        <a:rPr sz="1600" dirty="0">
                          <a:latin typeface="Trebuchet MS"/>
                          <a:cs typeface="Trebuchet MS"/>
                        </a:rPr>
                        <a:t>e</a:t>
                      </a:r>
                      <a:r>
                        <a:rPr sz="1600" spc="235" dirty="0">
                          <a:latin typeface="Trebuchet MS"/>
                          <a:cs typeface="Trebuchet MS"/>
                        </a:rPr>
                        <a:t> </a:t>
                      </a:r>
                      <a:r>
                        <a:rPr sz="1600" spc="-5" dirty="0">
                          <a:latin typeface="Trebuchet MS"/>
                          <a:cs typeface="Trebuchet MS"/>
                        </a:rPr>
                        <a:t>a</a:t>
                      </a:r>
                      <a:r>
                        <a:rPr sz="1600" dirty="0">
                          <a:latin typeface="Trebuchet MS"/>
                          <a:cs typeface="Trebuchet MS"/>
                        </a:rPr>
                        <a:t>g</a:t>
                      </a:r>
                      <a:r>
                        <a:rPr sz="1600" spc="-5" dirty="0">
                          <a:latin typeface="Trebuchet MS"/>
                          <a:cs typeface="Trebuchet MS"/>
                        </a:rPr>
                        <a:t>ai</a:t>
                      </a:r>
                      <a:r>
                        <a:rPr sz="1600" spc="5" dirty="0">
                          <a:latin typeface="Trebuchet MS"/>
                          <a:cs typeface="Trebuchet MS"/>
                        </a:rPr>
                        <a:t>n</a:t>
                      </a:r>
                      <a:r>
                        <a:rPr sz="1600" dirty="0">
                          <a:latin typeface="Trebuchet MS"/>
                          <a:cs typeface="Trebuchet MS"/>
                        </a:rPr>
                        <a:t>st </a:t>
                      </a:r>
                      <a:r>
                        <a:rPr sz="1600" spc="-240" dirty="0">
                          <a:latin typeface="Trebuchet MS"/>
                          <a:cs typeface="Trebuchet MS"/>
                        </a:rPr>
                        <a:t> </a:t>
                      </a:r>
                      <a:r>
                        <a:rPr sz="1600" dirty="0">
                          <a:latin typeface="Trebuchet MS"/>
                          <a:cs typeface="Trebuchet MS"/>
                        </a:rPr>
                        <a:t>the </a:t>
                      </a:r>
                      <a:r>
                        <a:rPr sz="1600" spc="-225" dirty="0">
                          <a:latin typeface="Trebuchet MS"/>
                          <a:cs typeface="Trebuchet MS"/>
                        </a:rPr>
                        <a:t> </a:t>
                      </a:r>
                      <a:r>
                        <a:rPr sz="1600" dirty="0">
                          <a:latin typeface="Trebuchet MS"/>
                          <a:cs typeface="Trebuchet MS"/>
                        </a:rPr>
                        <a:t>l</a:t>
                      </a:r>
                      <a:r>
                        <a:rPr sz="1600" spc="-10" dirty="0">
                          <a:latin typeface="Trebuchet MS"/>
                          <a:cs typeface="Trebuchet MS"/>
                        </a:rPr>
                        <a:t>o</a:t>
                      </a:r>
                      <a:r>
                        <a:rPr sz="1600" spc="-5" dirty="0">
                          <a:latin typeface="Trebuchet MS"/>
                          <a:cs typeface="Trebuchet MS"/>
                        </a:rPr>
                        <a:t>w</a:t>
                      </a:r>
                      <a:r>
                        <a:rPr sz="1600" spc="15" dirty="0">
                          <a:latin typeface="Trebuchet MS"/>
                          <a:cs typeface="Trebuchet MS"/>
                        </a:rPr>
                        <a:t>e</a:t>
                      </a:r>
                      <a:r>
                        <a:rPr sz="1600" dirty="0">
                          <a:latin typeface="Trebuchet MS"/>
                          <a:cs typeface="Trebuchet MS"/>
                        </a:rPr>
                        <a:t>st </a:t>
                      </a:r>
                      <a:r>
                        <a:rPr sz="1600" spc="-225" dirty="0">
                          <a:latin typeface="Trebuchet MS"/>
                          <a:cs typeface="Trebuchet MS"/>
                        </a:rPr>
                        <a:t> </a:t>
                      </a:r>
                      <a:r>
                        <a:rPr sz="1600" spc="-5" dirty="0">
                          <a:latin typeface="Trebuchet MS"/>
                          <a:cs typeface="Trebuchet MS"/>
                        </a:rPr>
                        <a:t>o</a:t>
                      </a:r>
                      <a:r>
                        <a:rPr sz="1600" dirty="0">
                          <a:latin typeface="Trebuchet MS"/>
                          <a:cs typeface="Trebuchet MS"/>
                        </a:rPr>
                        <a:t>r </a:t>
                      </a:r>
                      <a:r>
                        <a:rPr sz="1600" spc="-240" dirty="0">
                          <a:latin typeface="Trebuchet MS"/>
                          <a:cs typeface="Trebuchet MS"/>
                        </a:rPr>
                        <a:t> </a:t>
                      </a:r>
                      <a:r>
                        <a:rPr sz="1600" spc="-5" dirty="0">
                          <a:latin typeface="Trebuchet MS"/>
                          <a:cs typeface="Trebuchet MS"/>
                        </a:rPr>
                        <a:t>h</a:t>
                      </a:r>
                      <a:r>
                        <a:rPr sz="1600" dirty="0">
                          <a:latin typeface="Trebuchet MS"/>
                          <a:cs typeface="Trebuchet MS"/>
                        </a:rPr>
                        <a:t>ig</a:t>
                      </a:r>
                      <a:r>
                        <a:rPr sz="1600" spc="5" dirty="0">
                          <a:latin typeface="Trebuchet MS"/>
                          <a:cs typeface="Trebuchet MS"/>
                        </a:rPr>
                        <a:t>h</a:t>
                      </a:r>
                      <a:r>
                        <a:rPr sz="1600" spc="15" dirty="0">
                          <a:latin typeface="Trebuchet MS"/>
                          <a:cs typeface="Trebuchet MS"/>
                        </a:rPr>
                        <a:t>e</a:t>
                      </a:r>
                      <a:r>
                        <a:rPr sz="1600" dirty="0">
                          <a:latin typeface="Trebuchet MS"/>
                          <a:cs typeface="Trebuchet MS"/>
                        </a:rPr>
                        <a:t>st</a:t>
                      </a:r>
                      <a:endParaRPr sz="1600">
                        <a:latin typeface="Trebuchet MS"/>
                        <a:cs typeface="Trebuchet MS"/>
                      </a:endParaRPr>
                    </a:p>
                    <a:p>
                      <a:pPr marL="62230">
                        <a:lnSpc>
                          <a:spcPct val="100000"/>
                        </a:lnSpc>
                        <a:spcBef>
                          <a:spcPts val="145"/>
                        </a:spcBef>
                      </a:pPr>
                      <a:r>
                        <a:rPr sz="1600" dirty="0">
                          <a:latin typeface="Trebuchet MS"/>
                          <a:cs typeface="Trebuchet MS"/>
                        </a:rPr>
                        <a:t>BSON</a:t>
                      </a:r>
                      <a:r>
                        <a:rPr sz="1600" spc="10" dirty="0">
                          <a:latin typeface="Trebuchet MS"/>
                          <a:cs typeface="Trebuchet MS"/>
                        </a:rPr>
                        <a:t> </a:t>
                      </a:r>
                      <a:r>
                        <a:rPr sz="1600" dirty="0">
                          <a:latin typeface="Trebuchet MS"/>
                          <a:cs typeface="Trebuchet MS"/>
                        </a:rPr>
                        <a:t>eleme</a:t>
                      </a:r>
                      <a:r>
                        <a:rPr sz="1600" spc="-5" dirty="0">
                          <a:latin typeface="Trebuchet MS"/>
                          <a:cs typeface="Trebuchet MS"/>
                        </a:rPr>
                        <a:t>n</a:t>
                      </a:r>
                      <a:r>
                        <a:rPr sz="1600" spc="5" dirty="0">
                          <a:latin typeface="Trebuchet MS"/>
                          <a:cs typeface="Trebuchet MS"/>
                        </a:rPr>
                        <a:t>ts</a:t>
                      </a:r>
                      <a:r>
                        <a:rPr sz="1600" dirty="0">
                          <a:latin typeface="Trebuchet MS"/>
                          <a:cs typeface="Trebuchet MS"/>
                        </a:rPr>
                        <a:t>.</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5"/>
                    </a:solidFill>
                  </a:tcPr>
                </a:tc>
                <a:extLst>
                  <a:ext uri="{0D108BD9-81ED-4DB2-BD59-A6C34878D82A}">
                    <a16:rowId xmlns:a16="http://schemas.microsoft.com/office/drawing/2014/main" val="10004"/>
                  </a:ext>
                </a:extLst>
              </a:tr>
              <a:tr h="521842">
                <a:tc>
                  <a:txBody>
                    <a:bodyPr/>
                    <a:lstStyle/>
                    <a:p>
                      <a:pPr marL="62230">
                        <a:lnSpc>
                          <a:spcPts val="1814"/>
                        </a:lnSpc>
                      </a:pPr>
                      <a:r>
                        <a:rPr sz="1600" b="1" spc="-5" dirty="0">
                          <a:solidFill>
                            <a:srgbClr val="FFFFFF"/>
                          </a:solidFill>
                          <a:latin typeface="Trebuchet MS"/>
                          <a:cs typeface="Trebuchet MS"/>
                        </a:rPr>
                        <a:t>Ar</a:t>
                      </a:r>
                      <a:r>
                        <a:rPr sz="1600" b="1" spc="-45" dirty="0">
                          <a:solidFill>
                            <a:srgbClr val="FFFFFF"/>
                          </a:solidFill>
                          <a:latin typeface="Trebuchet MS"/>
                          <a:cs typeface="Trebuchet MS"/>
                        </a:rPr>
                        <a:t>r</a:t>
                      </a:r>
                      <a:r>
                        <a:rPr sz="1600" b="1" dirty="0">
                          <a:solidFill>
                            <a:srgbClr val="FFFFFF"/>
                          </a:solidFill>
                          <a:latin typeface="Trebuchet MS"/>
                          <a:cs typeface="Trebuchet MS"/>
                        </a:rPr>
                        <a:t>ays</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62230">
                        <a:lnSpc>
                          <a:spcPts val="1814"/>
                        </a:lnSpc>
                      </a:pPr>
                      <a:r>
                        <a:rPr sz="1600" spc="-210" dirty="0">
                          <a:latin typeface="Trebuchet MS"/>
                          <a:cs typeface="Trebuchet MS"/>
                        </a:rPr>
                        <a:t>T</a:t>
                      </a:r>
                      <a:r>
                        <a:rPr sz="1600" dirty="0">
                          <a:latin typeface="Trebuchet MS"/>
                          <a:cs typeface="Trebuchet MS"/>
                        </a:rPr>
                        <a:t>o</a:t>
                      </a:r>
                      <a:r>
                        <a:rPr sz="1600" spc="220" dirty="0">
                          <a:latin typeface="Trebuchet MS"/>
                          <a:cs typeface="Trebuchet MS"/>
                        </a:rPr>
                        <a:t> </a:t>
                      </a:r>
                      <a:r>
                        <a:rPr sz="1600" dirty="0">
                          <a:latin typeface="Trebuchet MS"/>
                          <a:cs typeface="Trebuchet MS"/>
                        </a:rPr>
                        <a:t>s</a:t>
                      </a:r>
                      <a:r>
                        <a:rPr sz="1600" spc="15" dirty="0">
                          <a:latin typeface="Trebuchet MS"/>
                          <a:cs typeface="Trebuchet MS"/>
                        </a:rPr>
                        <a:t>t</a:t>
                      </a:r>
                      <a:r>
                        <a:rPr sz="1600" spc="-5" dirty="0">
                          <a:latin typeface="Trebuchet MS"/>
                          <a:cs typeface="Trebuchet MS"/>
                        </a:rPr>
                        <a:t>o</a:t>
                      </a:r>
                      <a:r>
                        <a:rPr sz="1600" dirty="0">
                          <a:latin typeface="Trebuchet MS"/>
                          <a:cs typeface="Trebuchet MS"/>
                        </a:rPr>
                        <a:t>re</a:t>
                      </a:r>
                      <a:r>
                        <a:rPr sz="1600" spc="220" dirty="0">
                          <a:latin typeface="Trebuchet MS"/>
                          <a:cs typeface="Trebuchet MS"/>
                        </a:rPr>
                        <a:t> </a:t>
                      </a:r>
                      <a:r>
                        <a:rPr sz="1600" spc="-5" dirty="0">
                          <a:latin typeface="Trebuchet MS"/>
                          <a:cs typeface="Trebuchet MS"/>
                        </a:rPr>
                        <a:t>a</a:t>
                      </a:r>
                      <a:r>
                        <a:rPr sz="1600" dirty="0">
                          <a:latin typeface="Trebuchet MS"/>
                          <a:cs typeface="Trebuchet MS"/>
                        </a:rPr>
                        <a:t>rrays</a:t>
                      </a:r>
                      <a:r>
                        <a:rPr sz="1600" spc="235" dirty="0">
                          <a:latin typeface="Trebuchet MS"/>
                          <a:cs typeface="Trebuchet MS"/>
                        </a:rPr>
                        <a:t> </a:t>
                      </a:r>
                      <a:r>
                        <a:rPr sz="1600" spc="-5" dirty="0">
                          <a:latin typeface="Trebuchet MS"/>
                          <a:cs typeface="Trebuchet MS"/>
                        </a:rPr>
                        <a:t>o</a:t>
                      </a:r>
                      <a:r>
                        <a:rPr sz="1600" dirty="0">
                          <a:latin typeface="Trebuchet MS"/>
                          <a:cs typeface="Trebuchet MS"/>
                        </a:rPr>
                        <a:t>r</a:t>
                      </a:r>
                      <a:r>
                        <a:rPr sz="1600" spc="229" dirty="0">
                          <a:latin typeface="Trebuchet MS"/>
                          <a:cs typeface="Trebuchet MS"/>
                        </a:rPr>
                        <a:t> </a:t>
                      </a:r>
                      <a:r>
                        <a:rPr sz="1600" dirty="0">
                          <a:latin typeface="Trebuchet MS"/>
                          <a:cs typeface="Trebuchet MS"/>
                        </a:rPr>
                        <a:t>l</a:t>
                      </a:r>
                      <a:r>
                        <a:rPr sz="1600" spc="5" dirty="0">
                          <a:latin typeface="Trebuchet MS"/>
                          <a:cs typeface="Trebuchet MS"/>
                        </a:rPr>
                        <a:t>i</a:t>
                      </a:r>
                      <a:r>
                        <a:rPr sz="1600" dirty="0">
                          <a:latin typeface="Trebuchet MS"/>
                          <a:cs typeface="Trebuchet MS"/>
                        </a:rPr>
                        <a:t>st</a:t>
                      </a:r>
                      <a:r>
                        <a:rPr sz="1600" spc="229" dirty="0">
                          <a:latin typeface="Trebuchet MS"/>
                          <a:cs typeface="Trebuchet MS"/>
                        </a:rPr>
                        <a:t> </a:t>
                      </a:r>
                      <a:r>
                        <a:rPr sz="1600" spc="-5" dirty="0">
                          <a:latin typeface="Trebuchet MS"/>
                          <a:cs typeface="Trebuchet MS"/>
                        </a:rPr>
                        <a:t>o</a:t>
                      </a:r>
                      <a:r>
                        <a:rPr sz="1600" dirty="0">
                          <a:latin typeface="Trebuchet MS"/>
                          <a:cs typeface="Trebuchet MS"/>
                        </a:rPr>
                        <a:t>r</a:t>
                      </a:r>
                      <a:r>
                        <a:rPr sz="1600" spc="229" dirty="0">
                          <a:latin typeface="Trebuchet MS"/>
                          <a:cs typeface="Trebuchet MS"/>
                        </a:rPr>
                        <a:t> </a:t>
                      </a:r>
                      <a:r>
                        <a:rPr sz="1600" spc="-5" dirty="0">
                          <a:latin typeface="Trebuchet MS"/>
                          <a:cs typeface="Trebuchet MS"/>
                        </a:rPr>
                        <a:t>m</a:t>
                      </a:r>
                      <a:r>
                        <a:rPr sz="1600" spc="5" dirty="0">
                          <a:latin typeface="Trebuchet MS"/>
                          <a:cs typeface="Trebuchet MS"/>
                        </a:rPr>
                        <a:t>u</a:t>
                      </a:r>
                      <a:r>
                        <a:rPr sz="1600" dirty="0">
                          <a:latin typeface="Trebuchet MS"/>
                          <a:cs typeface="Trebuchet MS"/>
                        </a:rPr>
                        <a:t>lti</a:t>
                      </a:r>
                      <a:r>
                        <a:rPr sz="1600" spc="5" dirty="0">
                          <a:latin typeface="Trebuchet MS"/>
                          <a:cs typeface="Trebuchet MS"/>
                        </a:rPr>
                        <a:t>p</a:t>
                      </a:r>
                      <a:r>
                        <a:rPr sz="1600" dirty="0">
                          <a:latin typeface="Trebuchet MS"/>
                          <a:cs typeface="Trebuchet MS"/>
                        </a:rPr>
                        <a:t>le</a:t>
                      </a:r>
                      <a:r>
                        <a:rPr sz="1600" spc="229" dirty="0">
                          <a:latin typeface="Trebuchet MS"/>
                          <a:cs typeface="Trebuchet MS"/>
                        </a:rPr>
                        <a:t> </a:t>
                      </a:r>
                      <a:r>
                        <a:rPr sz="1600" dirty="0">
                          <a:latin typeface="Trebuchet MS"/>
                          <a:cs typeface="Trebuchet MS"/>
                        </a:rPr>
                        <a:t>values</a:t>
                      </a:r>
                      <a:r>
                        <a:rPr sz="1600" spc="229" dirty="0">
                          <a:latin typeface="Trebuchet MS"/>
                          <a:cs typeface="Trebuchet MS"/>
                        </a:rPr>
                        <a:t> </a:t>
                      </a:r>
                      <a:r>
                        <a:rPr sz="1600" spc="-5" dirty="0">
                          <a:latin typeface="Trebuchet MS"/>
                          <a:cs typeface="Trebuchet MS"/>
                        </a:rPr>
                        <a:t>i</a:t>
                      </a:r>
                      <a:r>
                        <a:rPr sz="1600" spc="5" dirty="0">
                          <a:latin typeface="Trebuchet MS"/>
                          <a:cs typeface="Trebuchet MS"/>
                        </a:rPr>
                        <a:t>n</a:t>
                      </a:r>
                      <a:r>
                        <a:rPr sz="1600" spc="15" dirty="0">
                          <a:latin typeface="Trebuchet MS"/>
                          <a:cs typeface="Trebuchet MS"/>
                        </a:rPr>
                        <a:t>t</a:t>
                      </a:r>
                      <a:r>
                        <a:rPr sz="1600" dirty="0">
                          <a:latin typeface="Trebuchet MS"/>
                          <a:cs typeface="Trebuchet MS"/>
                        </a:rPr>
                        <a:t>o</a:t>
                      </a:r>
                      <a:r>
                        <a:rPr sz="1600" spc="220" dirty="0">
                          <a:latin typeface="Trebuchet MS"/>
                          <a:cs typeface="Trebuchet MS"/>
                        </a:rPr>
                        <a:t> </a:t>
                      </a:r>
                      <a:r>
                        <a:rPr sz="1600" spc="5" dirty="0">
                          <a:latin typeface="Trebuchet MS"/>
                          <a:cs typeface="Trebuchet MS"/>
                        </a:rPr>
                        <a:t>o</a:t>
                      </a:r>
                      <a:r>
                        <a:rPr sz="1600" spc="-5" dirty="0">
                          <a:latin typeface="Trebuchet MS"/>
                          <a:cs typeface="Trebuchet MS"/>
                        </a:rPr>
                        <a:t>ne</a:t>
                      </a:r>
                      <a:endParaRPr sz="1600">
                        <a:latin typeface="Trebuchet MS"/>
                        <a:cs typeface="Trebuchet MS"/>
                      </a:endParaRPr>
                    </a:p>
                    <a:p>
                      <a:pPr marL="62230">
                        <a:lnSpc>
                          <a:spcPct val="100000"/>
                        </a:lnSpc>
                        <a:spcBef>
                          <a:spcPts val="140"/>
                        </a:spcBef>
                      </a:pPr>
                      <a:r>
                        <a:rPr sz="1600" spc="-5" dirty="0">
                          <a:latin typeface="Trebuchet MS"/>
                          <a:cs typeface="Trebuchet MS"/>
                        </a:rPr>
                        <a:t>k</a:t>
                      </a:r>
                      <a:r>
                        <a:rPr sz="1600" dirty="0">
                          <a:latin typeface="Trebuchet MS"/>
                          <a:cs typeface="Trebuchet MS"/>
                        </a:rPr>
                        <a:t>e</a:t>
                      </a:r>
                      <a:r>
                        <a:rPr sz="1600" spc="-190" dirty="0">
                          <a:latin typeface="Trebuchet MS"/>
                          <a:cs typeface="Trebuchet MS"/>
                        </a:rPr>
                        <a:t>y</a:t>
                      </a:r>
                      <a:r>
                        <a:rPr sz="1600" dirty="0">
                          <a:latin typeface="Trebuchet MS"/>
                          <a:cs typeface="Trebuchet MS"/>
                        </a:rPr>
                        <a:t>.</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4EA"/>
                    </a:solidFill>
                  </a:tcPr>
                </a:tc>
                <a:extLst>
                  <a:ext uri="{0D108BD9-81ED-4DB2-BD59-A6C34878D82A}">
                    <a16:rowId xmlns:a16="http://schemas.microsoft.com/office/drawing/2014/main" val="10005"/>
                  </a:ext>
                </a:extLst>
              </a:tr>
              <a:tr h="521843">
                <a:tc>
                  <a:txBody>
                    <a:bodyPr/>
                    <a:lstStyle/>
                    <a:p>
                      <a:pPr marL="62230">
                        <a:lnSpc>
                          <a:spcPts val="1814"/>
                        </a:lnSpc>
                      </a:pPr>
                      <a:r>
                        <a:rPr sz="1600" b="1" spc="-70" dirty="0">
                          <a:solidFill>
                            <a:srgbClr val="FFFFFF"/>
                          </a:solidFill>
                          <a:latin typeface="Trebuchet MS"/>
                          <a:cs typeface="Trebuchet MS"/>
                        </a:rPr>
                        <a:t>T</a:t>
                      </a:r>
                      <a:r>
                        <a:rPr sz="1600" b="1" spc="-5" dirty="0">
                          <a:solidFill>
                            <a:srgbClr val="FFFFFF"/>
                          </a:solidFill>
                          <a:latin typeface="Trebuchet MS"/>
                          <a:cs typeface="Trebuchet MS"/>
                        </a:rPr>
                        <a:t>ime</a:t>
                      </a:r>
                      <a:r>
                        <a:rPr sz="1600" b="1" spc="-10" dirty="0">
                          <a:solidFill>
                            <a:srgbClr val="FFFFFF"/>
                          </a:solidFill>
                          <a:latin typeface="Trebuchet MS"/>
                          <a:cs typeface="Trebuchet MS"/>
                        </a:rPr>
                        <a:t>s</a:t>
                      </a:r>
                      <a:r>
                        <a:rPr sz="1600" b="1" spc="-5" dirty="0">
                          <a:solidFill>
                            <a:srgbClr val="FFFFFF"/>
                          </a:solidFill>
                          <a:latin typeface="Trebuchet MS"/>
                          <a:cs typeface="Trebuchet MS"/>
                        </a:rPr>
                        <a:t>t</a:t>
                      </a:r>
                      <a:r>
                        <a:rPr sz="1600" b="1" dirty="0">
                          <a:solidFill>
                            <a:srgbClr val="FFFFFF"/>
                          </a:solidFill>
                          <a:latin typeface="Trebuchet MS"/>
                          <a:cs typeface="Trebuchet MS"/>
                        </a:rPr>
                        <a:t>a</a:t>
                      </a:r>
                      <a:r>
                        <a:rPr sz="1600" b="1" spc="-5" dirty="0">
                          <a:solidFill>
                            <a:srgbClr val="FFFFFF"/>
                          </a:solidFill>
                          <a:latin typeface="Trebuchet MS"/>
                          <a:cs typeface="Trebuchet MS"/>
                        </a:rPr>
                        <a:t>mp</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62230">
                        <a:lnSpc>
                          <a:spcPts val="1814"/>
                        </a:lnSpc>
                      </a:pPr>
                      <a:r>
                        <a:rPr sz="1600" spc="-210" dirty="0">
                          <a:latin typeface="Trebuchet MS"/>
                          <a:cs typeface="Trebuchet MS"/>
                        </a:rPr>
                        <a:t>T</a:t>
                      </a:r>
                      <a:r>
                        <a:rPr sz="1600" dirty="0">
                          <a:latin typeface="Trebuchet MS"/>
                          <a:cs typeface="Trebuchet MS"/>
                        </a:rPr>
                        <a:t>o</a:t>
                      </a:r>
                      <a:r>
                        <a:rPr sz="1600" spc="185" dirty="0">
                          <a:latin typeface="Trebuchet MS"/>
                          <a:cs typeface="Trebuchet MS"/>
                        </a:rPr>
                        <a:t> </a:t>
                      </a:r>
                      <a:r>
                        <a:rPr sz="1600" dirty="0">
                          <a:latin typeface="Trebuchet MS"/>
                          <a:cs typeface="Trebuchet MS"/>
                        </a:rPr>
                        <a:t>r</a:t>
                      </a:r>
                      <a:r>
                        <a:rPr sz="1600" spc="5" dirty="0">
                          <a:latin typeface="Trebuchet MS"/>
                          <a:cs typeface="Trebuchet MS"/>
                        </a:rPr>
                        <a:t>e</a:t>
                      </a:r>
                      <a:r>
                        <a:rPr sz="1600" spc="-5" dirty="0">
                          <a:latin typeface="Trebuchet MS"/>
                          <a:cs typeface="Trebuchet MS"/>
                        </a:rPr>
                        <a:t>c</a:t>
                      </a:r>
                      <a:r>
                        <a:rPr sz="1600" spc="5" dirty="0">
                          <a:latin typeface="Trebuchet MS"/>
                          <a:cs typeface="Trebuchet MS"/>
                        </a:rPr>
                        <a:t>o</a:t>
                      </a:r>
                      <a:r>
                        <a:rPr sz="1600" dirty="0">
                          <a:latin typeface="Trebuchet MS"/>
                          <a:cs typeface="Trebuchet MS"/>
                        </a:rPr>
                        <a:t>rd</a:t>
                      </a:r>
                      <a:r>
                        <a:rPr sz="1600" spc="180" dirty="0">
                          <a:latin typeface="Trebuchet MS"/>
                          <a:cs typeface="Trebuchet MS"/>
                        </a:rPr>
                        <a:t> </a:t>
                      </a:r>
                      <a:r>
                        <a:rPr sz="1600" spc="-5" dirty="0">
                          <a:latin typeface="Trebuchet MS"/>
                          <a:cs typeface="Trebuchet MS"/>
                        </a:rPr>
                        <a:t>w</a:t>
                      </a:r>
                      <a:r>
                        <a:rPr sz="1600" dirty="0">
                          <a:latin typeface="Trebuchet MS"/>
                          <a:cs typeface="Trebuchet MS"/>
                        </a:rPr>
                        <a:t>hen</a:t>
                      </a:r>
                      <a:r>
                        <a:rPr sz="1600" spc="195" dirty="0">
                          <a:latin typeface="Trebuchet MS"/>
                          <a:cs typeface="Trebuchet MS"/>
                        </a:rPr>
                        <a:t> </a:t>
                      </a:r>
                      <a:r>
                        <a:rPr sz="1600" dirty="0">
                          <a:latin typeface="Trebuchet MS"/>
                          <a:cs typeface="Trebuchet MS"/>
                        </a:rPr>
                        <a:t>a</a:t>
                      </a:r>
                      <a:r>
                        <a:rPr sz="1600" spc="175" dirty="0">
                          <a:latin typeface="Trebuchet MS"/>
                          <a:cs typeface="Trebuchet MS"/>
                        </a:rPr>
                        <a:t> </a:t>
                      </a:r>
                      <a:r>
                        <a:rPr sz="1600" spc="-5" dirty="0">
                          <a:latin typeface="Trebuchet MS"/>
                          <a:cs typeface="Trebuchet MS"/>
                        </a:rPr>
                        <a:t>d</a:t>
                      </a:r>
                      <a:r>
                        <a:rPr sz="1600" spc="-10" dirty="0">
                          <a:latin typeface="Trebuchet MS"/>
                          <a:cs typeface="Trebuchet MS"/>
                        </a:rPr>
                        <a:t>o</a:t>
                      </a:r>
                      <a:r>
                        <a:rPr sz="1600" spc="-5" dirty="0">
                          <a:latin typeface="Trebuchet MS"/>
                          <a:cs typeface="Trebuchet MS"/>
                        </a:rPr>
                        <a:t>c</a:t>
                      </a:r>
                      <a:r>
                        <a:rPr sz="1600" dirty="0">
                          <a:latin typeface="Trebuchet MS"/>
                          <a:cs typeface="Trebuchet MS"/>
                        </a:rPr>
                        <a:t>u</a:t>
                      </a:r>
                      <a:r>
                        <a:rPr sz="1600" spc="-5" dirty="0">
                          <a:latin typeface="Trebuchet MS"/>
                          <a:cs typeface="Trebuchet MS"/>
                        </a:rPr>
                        <a:t>me</a:t>
                      </a:r>
                      <a:r>
                        <a:rPr sz="1600" dirty="0">
                          <a:latin typeface="Trebuchet MS"/>
                          <a:cs typeface="Trebuchet MS"/>
                        </a:rPr>
                        <a:t>nt</a:t>
                      </a:r>
                      <a:r>
                        <a:rPr sz="1600" spc="195" dirty="0">
                          <a:latin typeface="Trebuchet MS"/>
                          <a:cs typeface="Trebuchet MS"/>
                        </a:rPr>
                        <a:t> </a:t>
                      </a:r>
                      <a:r>
                        <a:rPr sz="1600" spc="-5" dirty="0">
                          <a:latin typeface="Trebuchet MS"/>
                          <a:cs typeface="Trebuchet MS"/>
                        </a:rPr>
                        <a:t>h</a:t>
                      </a:r>
                      <a:r>
                        <a:rPr sz="1600" dirty="0">
                          <a:latin typeface="Trebuchet MS"/>
                          <a:cs typeface="Trebuchet MS"/>
                        </a:rPr>
                        <a:t>as</a:t>
                      </a:r>
                      <a:r>
                        <a:rPr sz="1600" spc="190" dirty="0">
                          <a:latin typeface="Trebuchet MS"/>
                          <a:cs typeface="Trebuchet MS"/>
                        </a:rPr>
                        <a:t> </a:t>
                      </a:r>
                      <a:r>
                        <a:rPr sz="1600" spc="-5" dirty="0">
                          <a:latin typeface="Trebuchet MS"/>
                          <a:cs typeface="Trebuchet MS"/>
                        </a:rPr>
                        <a:t>b</a:t>
                      </a:r>
                      <a:r>
                        <a:rPr sz="1600" dirty="0">
                          <a:latin typeface="Trebuchet MS"/>
                          <a:cs typeface="Trebuchet MS"/>
                        </a:rPr>
                        <a:t>een</a:t>
                      </a:r>
                      <a:r>
                        <a:rPr sz="1600" spc="185" dirty="0">
                          <a:latin typeface="Trebuchet MS"/>
                          <a:cs typeface="Trebuchet MS"/>
                        </a:rPr>
                        <a:t> </a:t>
                      </a:r>
                      <a:r>
                        <a:rPr sz="1600" spc="5" dirty="0">
                          <a:latin typeface="Trebuchet MS"/>
                          <a:cs typeface="Trebuchet MS"/>
                        </a:rPr>
                        <a:t>m</a:t>
                      </a:r>
                      <a:r>
                        <a:rPr sz="1600" spc="-5" dirty="0">
                          <a:latin typeface="Trebuchet MS"/>
                          <a:cs typeface="Trebuchet MS"/>
                        </a:rPr>
                        <a:t>o</a:t>
                      </a:r>
                      <a:r>
                        <a:rPr sz="1600" spc="5" dirty="0">
                          <a:latin typeface="Trebuchet MS"/>
                          <a:cs typeface="Trebuchet MS"/>
                        </a:rPr>
                        <a:t>d</a:t>
                      </a:r>
                      <a:r>
                        <a:rPr sz="1600" spc="-5" dirty="0">
                          <a:latin typeface="Trebuchet MS"/>
                          <a:cs typeface="Trebuchet MS"/>
                        </a:rPr>
                        <a:t>ifi</a:t>
                      </a:r>
                      <a:r>
                        <a:rPr sz="1600" spc="5" dirty="0">
                          <a:latin typeface="Trebuchet MS"/>
                          <a:cs typeface="Trebuchet MS"/>
                        </a:rPr>
                        <a:t>e</a:t>
                      </a:r>
                      <a:r>
                        <a:rPr sz="1600" dirty="0">
                          <a:latin typeface="Trebuchet MS"/>
                          <a:cs typeface="Trebuchet MS"/>
                        </a:rPr>
                        <a:t>d</a:t>
                      </a:r>
                      <a:r>
                        <a:rPr sz="1600" spc="204" dirty="0">
                          <a:latin typeface="Trebuchet MS"/>
                          <a:cs typeface="Trebuchet MS"/>
                        </a:rPr>
                        <a:t> </a:t>
                      </a:r>
                      <a:r>
                        <a:rPr sz="1600" spc="-5" dirty="0">
                          <a:latin typeface="Trebuchet MS"/>
                          <a:cs typeface="Trebuchet MS"/>
                        </a:rPr>
                        <a:t>or</a:t>
                      </a:r>
                      <a:endParaRPr sz="1600">
                        <a:latin typeface="Trebuchet MS"/>
                        <a:cs typeface="Trebuchet MS"/>
                      </a:endParaRPr>
                    </a:p>
                    <a:p>
                      <a:pPr marL="62230">
                        <a:lnSpc>
                          <a:spcPct val="100000"/>
                        </a:lnSpc>
                        <a:spcBef>
                          <a:spcPts val="140"/>
                        </a:spcBef>
                      </a:pPr>
                      <a:r>
                        <a:rPr sz="1600" spc="-5" dirty="0">
                          <a:latin typeface="Trebuchet MS"/>
                          <a:cs typeface="Trebuchet MS"/>
                        </a:rPr>
                        <a:t>add</a:t>
                      </a:r>
                      <a:r>
                        <a:rPr sz="1600" spc="5" dirty="0">
                          <a:latin typeface="Trebuchet MS"/>
                          <a:cs typeface="Trebuchet MS"/>
                        </a:rPr>
                        <a:t>e</a:t>
                      </a:r>
                      <a:r>
                        <a:rPr sz="1600" dirty="0">
                          <a:latin typeface="Trebuchet MS"/>
                          <a:cs typeface="Trebuchet MS"/>
                        </a:rPr>
                        <a:t>d.</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5"/>
                    </a:solidFill>
                  </a:tcPr>
                </a:tc>
                <a:extLst>
                  <a:ext uri="{0D108BD9-81ED-4DB2-BD59-A6C34878D82A}">
                    <a16:rowId xmlns:a16="http://schemas.microsoft.com/office/drawing/2014/main" val="10006"/>
                  </a:ext>
                </a:extLst>
              </a:tr>
              <a:tr h="521843">
                <a:tc>
                  <a:txBody>
                    <a:bodyPr/>
                    <a:lstStyle/>
                    <a:p>
                      <a:pPr marL="62230">
                        <a:lnSpc>
                          <a:spcPts val="1814"/>
                        </a:lnSpc>
                      </a:pPr>
                      <a:r>
                        <a:rPr sz="1600" b="1" spc="-5" dirty="0">
                          <a:solidFill>
                            <a:srgbClr val="FFFFFF"/>
                          </a:solidFill>
                          <a:latin typeface="Trebuchet MS"/>
                          <a:cs typeface="Trebuchet MS"/>
                        </a:rPr>
                        <a:t>N</a:t>
                      </a:r>
                      <a:r>
                        <a:rPr sz="1600" b="1" spc="5" dirty="0">
                          <a:solidFill>
                            <a:srgbClr val="FFFFFF"/>
                          </a:solidFill>
                          <a:latin typeface="Trebuchet MS"/>
                          <a:cs typeface="Trebuchet MS"/>
                        </a:rPr>
                        <a:t>u</a:t>
                      </a:r>
                      <a:r>
                        <a:rPr sz="1600" b="1" dirty="0">
                          <a:solidFill>
                            <a:srgbClr val="FFFFFF"/>
                          </a:solidFill>
                          <a:latin typeface="Trebuchet MS"/>
                          <a:cs typeface="Trebuchet MS"/>
                        </a:rPr>
                        <a:t>ll</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62230">
                        <a:lnSpc>
                          <a:spcPts val="1814"/>
                        </a:lnSpc>
                      </a:pPr>
                      <a:r>
                        <a:rPr sz="1600" spc="-210" dirty="0">
                          <a:latin typeface="Trebuchet MS"/>
                          <a:cs typeface="Trebuchet MS"/>
                        </a:rPr>
                        <a:t>T</a:t>
                      </a:r>
                      <a:r>
                        <a:rPr sz="1600" dirty="0">
                          <a:latin typeface="Trebuchet MS"/>
                          <a:cs typeface="Trebuchet MS"/>
                        </a:rPr>
                        <a:t>o </a:t>
                      </a:r>
                      <a:r>
                        <a:rPr sz="1600" spc="15" dirty="0">
                          <a:latin typeface="Trebuchet MS"/>
                          <a:cs typeface="Trebuchet MS"/>
                        </a:rPr>
                        <a:t> </a:t>
                      </a:r>
                      <a:r>
                        <a:rPr sz="1600" dirty="0">
                          <a:latin typeface="Trebuchet MS"/>
                          <a:cs typeface="Trebuchet MS"/>
                        </a:rPr>
                        <a:t>s</a:t>
                      </a:r>
                      <a:r>
                        <a:rPr sz="1600" spc="15" dirty="0">
                          <a:latin typeface="Trebuchet MS"/>
                          <a:cs typeface="Trebuchet MS"/>
                        </a:rPr>
                        <a:t>t</a:t>
                      </a:r>
                      <a:r>
                        <a:rPr sz="1600" spc="-5" dirty="0">
                          <a:latin typeface="Trebuchet MS"/>
                          <a:cs typeface="Trebuchet MS"/>
                        </a:rPr>
                        <a:t>o</a:t>
                      </a:r>
                      <a:r>
                        <a:rPr sz="1600" dirty="0">
                          <a:latin typeface="Trebuchet MS"/>
                          <a:cs typeface="Trebuchet MS"/>
                        </a:rPr>
                        <a:t>re </a:t>
                      </a:r>
                      <a:r>
                        <a:rPr sz="1600" spc="30" dirty="0">
                          <a:latin typeface="Trebuchet MS"/>
                          <a:cs typeface="Trebuchet MS"/>
                        </a:rPr>
                        <a:t> </a:t>
                      </a:r>
                      <a:r>
                        <a:rPr sz="1600" dirty="0">
                          <a:latin typeface="Trebuchet MS"/>
                          <a:cs typeface="Trebuchet MS"/>
                        </a:rPr>
                        <a:t>a </a:t>
                      </a:r>
                      <a:r>
                        <a:rPr sz="1600" spc="10" dirty="0">
                          <a:latin typeface="Trebuchet MS"/>
                          <a:cs typeface="Trebuchet MS"/>
                        </a:rPr>
                        <a:t> N</a:t>
                      </a:r>
                      <a:r>
                        <a:rPr sz="1600" spc="5" dirty="0">
                          <a:latin typeface="Trebuchet MS"/>
                          <a:cs typeface="Trebuchet MS"/>
                        </a:rPr>
                        <a:t>UL</a:t>
                      </a:r>
                      <a:r>
                        <a:rPr sz="1600" dirty="0">
                          <a:latin typeface="Trebuchet MS"/>
                          <a:cs typeface="Trebuchet MS"/>
                        </a:rPr>
                        <a:t>L </a:t>
                      </a:r>
                      <a:r>
                        <a:rPr sz="1600" spc="-40" dirty="0">
                          <a:latin typeface="Trebuchet MS"/>
                          <a:cs typeface="Trebuchet MS"/>
                        </a:rPr>
                        <a:t> </a:t>
                      </a:r>
                      <a:r>
                        <a:rPr sz="1600" dirty="0">
                          <a:latin typeface="Trebuchet MS"/>
                          <a:cs typeface="Trebuchet MS"/>
                        </a:rPr>
                        <a:t>valu</a:t>
                      </a:r>
                      <a:r>
                        <a:rPr sz="1600" spc="5" dirty="0">
                          <a:latin typeface="Trebuchet MS"/>
                          <a:cs typeface="Trebuchet MS"/>
                        </a:rPr>
                        <a:t>e</a:t>
                      </a:r>
                      <a:r>
                        <a:rPr sz="1600" dirty="0">
                          <a:latin typeface="Trebuchet MS"/>
                          <a:cs typeface="Trebuchet MS"/>
                        </a:rPr>
                        <a:t>. </a:t>
                      </a:r>
                      <a:r>
                        <a:rPr sz="1600" spc="20" dirty="0">
                          <a:latin typeface="Trebuchet MS"/>
                          <a:cs typeface="Trebuchet MS"/>
                        </a:rPr>
                        <a:t> </a:t>
                      </a:r>
                      <a:r>
                        <a:rPr sz="1600" dirty="0">
                          <a:latin typeface="Trebuchet MS"/>
                          <a:cs typeface="Trebuchet MS"/>
                        </a:rPr>
                        <a:t>A </a:t>
                      </a:r>
                      <a:r>
                        <a:rPr sz="1600" spc="-70" dirty="0">
                          <a:latin typeface="Trebuchet MS"/>
                          <a:cs typeface="Trebuchet MS"/>
                        </a:rPr>
                        <a:t> </a:t>
                      </a:r>
                      <a:r>
                        <a:rPr sz="1600" spc="10" dirty="0">
                          <a:latin typeface="Trebuchet MS"/>
                          <a:cs typeface="Trebuchet MS"/>
                        </a:rPr>
                        <a:t>N</a:t>
                      </a:r>
                      <a:r>
                        <a:rPr sz="1600" spc="-5" dirty="0">
                          <a:latin typeface="Trebuchet MS"/>
                          <a:cs typeface="Trebuchet MS"/>
                        </a:rPr>
                        <a:t>U</a:t>
                      </a:r>
                      <a:r>
                        <a:rPr sz="1600" dirty="0">
                          <a:latin typeface="Trebuchet MS"/>
                          <a:cs typeface="Trebuchet MS"/>
                        </a:rPr>
                        <a:t>LL </a:t>
                      </a:r>
                      <a:r>
                        <a:rPr sz="1600" spc="-45" dirty="0">
                          <a:latin typeface="Trebuchet MS"/>
                          <a:cs typeface="Trebuchet MS"/>
                        </a:rPr>
                        <a:t> </a:t>
                      </a:r>
                      <a:r>
                        <a:rPr sz="1600" dirty="0">
                          <a:latin typeface="Trebuchet MS"/>
                          <a:cs typeface="Trebuchet MS"/>
                        </a:rPr>
                        <a:t>is </a:t>
                      </a:r>
                      <a:r>
                        <a:rPr sz="1600" spc="10" dirty="0">
                          <a:latin typeface="Trebuchet MS"/>
                          <a:cs typeface="Trebuchet MS"/>
                        </a:rPr>
                        <a:t> </a:t>
                      </a:r>
                      <a:r>
                        <a:rPr sz="1600" dirty="0">
                          <a:latin typeface="Trebuchet MS"/>
                          <a:cs typeface="Trebuchet MS"/>
                        </a:rPr>
                        <a:t>a </a:t>
                      </a:r>
                      <a:r>
                        <a:rPr sz="1600" spc="20" dirty="0">
                          <a:latin typeface="Trebuchet MS"/>
                          <a:cs typeface="Trebuchet MS"/>
                        </a:rPr>
                        <a:t> </a:t>
                      </a:r>
                      <a:r>
                        <a:rPr sz="1600" spc="5" dirty="0">
                          <a:latin typeface="Trebuchet MS"/>
                          <a:cs typeface="Trebuchet MS"/>
                        </a:rPr>
                        <a:t>m</a:t>
                      </a:r>
                      <a:r>
                        <a:rPr sz="1600" spc="-5" dirty="0">
                          <a:latin typeface="Trebuchet MS"/>
                          <a:cs typeface="Trebuchet MS"/>
                        </a:rPr>
                        <a:t>is</a:t>
                      </a:r>
                      <a:r>
                        <a:rPr sz="1600" spc="15" dirty="0">
                          <a:latin typeface="Trebuchet MS"/>
                          <a:cs typeface="Trebuchet MS"/>
                        </a:rPr>
                        <a:t>s</a:t>
                      </a:r>
                      <a:r>
                        <a:rPr sz="1600" spc="-5" dirty="0">
                          <a:latin typeface="Trebuchet MS"/>
                          <a:cs typeface="Trebuchet MS"/>
                        </a:rPr>
                        <a:t>i</a:t>
                      </a:r>
                      <a:r>
                        <a:rPr sz="1600" dirty="0">
                          <a:latin typeface="Trebuchet MS"/>
                          <a:cs typeface="Trebuchet MS"/>
                        </a:rPr>
                        <a:t>ng </a:t>
                      </a:r>
                      <a:r>
                        <a:rPr sz="1600" spc="30" dirty="0">
                          <a:latin typeface="Trebuchet MS"/>
                          <a:cs typeface="Trebuchet MS"/>
                        </a:rPr>
                        <a:t> </a:t>
                      </a:r>
                      <a:r>
                        <a:rPr sz="1600" spc="-5" dirty="0">
                          <a:latin typeface="Trebuchet MS"/>
                          <a:cs typeface="Trebuchet MS"/>
                        </a:rPr>
                        <a:t>or</a:t>
                      </a:r>
                      <a:endParaRPr sz="1600">
                        <a:latin typeface="Trebuchet MS"/>
                        <a:cs typeface="Trebuchet MS"/>
                      </a:endParaRPr>
                    </a:p>
                    <a:p>
                      <a:pPr marL="62230">
                        <a:lnSpc>
                          <a:spcPct val="100000"/>
                        </a:lnSpc>
                        <a:spcBef>
                          <a:spcPts val="145"/>
                        </a:spcBef>
                      </a:pPr>
                      <a:r>
                        <a:rPr sz="1600" spc="-5" dirty="0">
                          <a:latin typeface="Trebuchet MS"/>
                          <a:cs typeface="Trebuchet MS"/>
                        </a:rPr>
                        <a:t>u</a:t>
                      </a:r>
                      <a:r>
                        <a:rPr sz="1600" spc="5" dirty="0">
                          <a:latin typeface="Trebuchet MS"/>
                          <a:cs typeface="Trebuchet MS"/>
                        </a:rPr>
                        <a:t>n</a:t>
                      </a:r>
                      <a:r>
                        <a:rPr sz="1600" spc="-5" dirty="0">
                          <a:latin typeface="Trebuchet MS"/>
                          <a:cs typeface="Trebuchet MS"/>
                        </a:rPr>
                        <a:t>know</a:t>
                      </a:r>
                      <a:r>
                        <a:rPr sz="1600" dirty="0">
                          <a:latin typeface="Trebuchet MS"/>
                          <a:cs typeface="Trebuchet MS"/>
                        </a:rPr>
                        <a:t>n</a:t>
                      </a:r>
                      <a:r>
                        <a:rPr sz="1600" spc="25" dirty="0">
                          <a:latin typeface="Trebuchet MS"/>
                          <a:cs typeface="Trebuchet MS"/>
                        </a:rPr>
                        <a:t> </a:t>
                      </a:r>
                      <a:r>
                        <a:rPr sz="1600" dirty="0">
                          <a:latin typeface="Trebuchet MS"/>
                          <a:cs typeface="Trebuchet MS"/>
                        </a:rPr>
                        <a:t>valu</a:t>
                      </a:r>
                      <a:r>
                        <a:rPr sz="1600" spc="5" dirty="0">
                          <a:latin typeface="Trebuchet MS"/>
                          <a:cs typeface="Trebuchet MS"/>
                        </a:rPr>
                        <a:t>e</a:t>
                      </a:r>
                      <a:r>
                        <a:rPr sz="1600" dirty="0">
                          <a:latin typeface="Trebuchet MS"/>
                          <a:cs typeface="Trebuchet MS"/>
                        </a:rPr>
                        <a:t>.</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4EA"/>
                    </a:solidFill>
                  </a:tcPr>
                </a:tc>
                <a:extLst>
                  <a:ext uri="{0D108BD9-81ED-4DB2-BD59-A6C34878D82A}">
                    <a16:rowId xmlns:a16="http://schemas.microsoft.com/office/drawing/2014/main" val="10007"/>
                  </a:ext>
                </a:extLst>
              </a:tr>
              <a:tr h="782828">
                <a:tc>
                  <a:txBody>
                    <a:bodyPr/>
                    <a:lstStyle/>
                    <a:p>
                      <a:pPr marL="62230">
                        <a:lnSpc>
                          <a:spcPts val="1814"/>
                        </a:lnSpc>
                      </a:pPr>
                      <a:r>
                        <a:rPr sz="1600" b="1" spc="-10" dirty="0">
                          <a:solidFill>
                            <a:srgbClr val="FFFFFF"/>
                          </a:solidFill>
                          <a:latin typeface="Trebuchet MS"/>
                          <a:cs typeface="Trebuchet MS"/>
                        </a:rPr>
                        <a:t>D</a:t>
                      </a:r>
                      <a:r>
                        <a:rPr sz="1600" b="1" dirty="0">
                          <a:solidFill>
                            <a:srgbClr val="FFFFFF"/>
                          </a:solidFill>
                          <a:latin typeface="Trebuchet MS"/>
                          <a:cs typeface="Trebuchet MS"/>
                        </a:rPr>
                        <a:t>ate</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62230">
                        <a:lnSpc>
                          <a:spcPts val="1814"/>
                        </a:lnSpc>
                      </a:pPr>
                      <a:r>
                        <a:rPr sz="1600" spc="-210" dirty="0">
                          <a:latin typeface="Trebuchet MS"/>
                          <a:cs typeface="Trebuchet MS"/>
                        </a:rPr>
                        <a:t>T</a:t>
                      </a:r>
                      <a:r>
                        <a:rPr sz="1600" dirty="0">
                          <a:latin typeface="Trebuchet MS"/>
                          <a:cs typeface="Trebuchet MS"/>
                        </a:rPr>
                        <a:t>o </a:t>
                      </a:r>
                      <a:r>
                        <a:rPr sz="1600" spc="-45" dirty="0">
                          <a:latin typeface="Trebuchet MS"/>
                          <a:cs typeface="Trebuchet MS"/>
                        </a:rPr>
                        <a:t> </a:t>
                      </a:r>
                      <a:r>
                        <a:rPr sz="1600" spc="10" dirty="0">
                          <a:latin typeface="Trebuchet MS"/>
                          <a:cs typeface="Trebuchet MS"/>
                        </a:rPr>
                        <a:t>s</a:t>
                      </a:r>
                      <a:r>
                        <a:rPr sz="1600" spc="-5" dirty="0">
                          <a:latin typeface="Trebuchet MS"/>
                          <a:cs typeface="Trebuchet MS"/>
                        </a:rPr>
                        <a:t>t</a:t>
                      </a:r>
                      <a:r>
                        <a:rPr sz="1600" spc="10" dirty="0">
                          <a:latin typeface="Trebuchet MS"/>
                          <a:cs typeface="Trebuchet MS"/>
                        </a:rPr>
                        <a:t>o</a:t>
                      </a:r>
                      <a:r>
                        <a:rPr sz="1600" dirty="0">
                          <a:latin typeface="Trebuchet MS"/>
                          <a:cs typeface="Trebuchet MS"/>
                        </a:rPr>
                        <a:t>re </a:t>
                      </a:r>
                      <a:r>
                        <a:rPr sz="1600" spc="-30" dirty="0">
                          <a:latin typeface="Trebuchet MS"/>
                          <a:cs typeface="Trebuchet MS"/>
                        </a:rPr>
                        <a:t> </a:t>
                      </a:r>
                      <a:r>
                        <a:rPr sz="1600" dirty="0">
                          <a:latin typeface="Trebuchet MS"/>
                          <a:cs typeface="Trebuchet MS"/>
                        </a:rPr>
                        <a:t>the </a:t>
                      </a:r>
                      <a:r>
                        <a:rPr sz="1600" spc="-45" dirty="0">
                          <a:latin typeface="Trebuchet MS"/>
                          <a:cs typeface="Trebuchet MS"/>
                        </a:rPr>
                        <a:t> </a:t>
                      </a:r>
                      <a:r>
                        <a:rPr sz="1600" spc="-5" dirty="0">
                          <a:latin typeface="Trebuchet MS"/>
                          <a:cs typeface="Trebuchet MS"/>
                        </a:rPr>
                        <a:t>c</a:t>
                      </a:r>
                      <a:r>
                        <a:rPr sz="1600" spc="20" dirty="0">
                          <a:latin typeface="Trebuchet MS"/>
                          <a:cs typeface="Trebuchet MS"/>
                        </a:rPr>
                        <a:t>u</a:t>
                      </a:r>
                      <a:r>
                        <a:rPr sz="1600" dirty="0">
                          <a:latin typeface="Trebuchet MS"/>
                          <a:cs typeface="Trebuchet MS"/>
                        </a:rPr>
                        <a:t>r</a:t>
                      </a:r>
                      <a:r>
                        <a:rPr sz="1600" spc="5" dirty="0">
                          <a:latin typeface="Trebuchet MS"/>
                          <a:cs typeface="Trebuchet MS"/>
                        </a:rPr>
                        <a:t>re</a:t>
                      </a:r>
                      <a:r>
                        <a:rPr sz="1600" dirty="0">
                          <a:latin typeface="Trebuchet MS"/>
                          <a:cs typeface="Trebuchet MS"/>
                        </a:rPr>
                        <a:t>nt </a:t>
                      </a:r>
                      <a:r>
                        <a:rPr sz="1600" spc="-50" dirty="0">
                          <a:latin typeface="Trebuchet MS"/>
                          <a:cs typeface="Trebuchet MS"/>
                        </a:rPr>
                        <a:t> </a:t>
                      </a:r>
                      <a:r>
                        <a:rPr sz="1600" spc="-5" dirty="0">
                          <a:latin typeface="Trebuchet MS"/>
                          <a:cs typeface="Trebuchet MS"/>
                        </a:rPr>
                        <a:t>da</a:t>
                      </a:r>
                      <a:r>
                        <a:rPr sz="1600" dirty="0">
                          <a:latin typeface="Trebuchet MS"/>
                          <a:cs typeface="Trebuchet MS"/>
                        </a:rPr>
                        <a:t>te </a:t>
                      </a:r>
                      <a:r>
                        <a:rPr sz="1600" spc="-20" dirty="0">
                          <a:latin typeface="Trebuchet MS"/>
                          <a:cs typeface="Trebuchet MS"/>
                        </a:rPr>
                        <a:t> </a:t>
                      </a:r>
                      <a:r>
                        <a:rPr sz="1600" spc="-5" dirty="0">
                          <a:latin typeface="Trebuchet MS"/>
                          <a:cs typeface="Trebuchet MS"/>
                        </a:rPr>
                        <a:t>o</a:t>
                      </a:r>
                      <a:r>
                        <a:rPr sz="1600" dirty="0">
                          <a:latin typeface="Trebuchet MS"/>
                          <a:cs typeface="Trebuchet MS"/>
                        </a:rPr>
                        <a:t>r </a:t>
                      </a:r>
                      <a:r>
                        <a:rPr sz="1600" spc="-40" dirty="0">
                          <a:latin typeface="Trebuchet MS"/>
                          <a:cs typeface="Trebuchet MS"/>
                        </a:rPr>
                        <a:t> </a:t>
                      </a:r>
                      <a:r>
                        <a:rPr sz="1600" spc="-5" dirty="0">
                          <a:latin typeface="Trebuchet MS"/>
                          <a:cs typeface="Trebuchet MS"/>
                        </a:rPr>
                        <a:t>t</a:t>
                      </a:r>
                      <a:r>
                        <a:rPr sz="1600" spc="15" dirty="0">
                          <a:latin typeface="Trebuchet MS"/>
                          <a:cs typeface="Trebuchet MS"/>
                        </a:rPr>
                        <a:t>i</a:t>
                      </a:r>
                      <a:r>
                        <a:rPr sz="1600" spc="-5" dirty="0">
                          <a:latin typeface="Trebuchet MS"/>
                          <a:cs typeface="Trebuchet MS"/>
                        </a:rPr>
                        <a:t>m</a:t>
                      </a:r>
                      <a:r>
                        <a:rPr sz="1600" dirty="0">
                          <a:latin typeface="Trebuchet MS"/>
                          <a:cs typeface="Trebuchet MS"/>
                        </a:rPr>
                        <a:t>e </a:t>
                      </a:r>
                      <a:r>
                        <a:rPr sz="1600" spc="-40" dirty="0">
                          <a:latin typeface="Trebuchet MS"/>
                          <a:cs typeface="Trebuchet MS"/>
                        </a:rPr>
                        <a:t> </a:t>
                      </a:r>
                      <a:r>
                        <a:rPr sz="1600" dirty="0">
                          <a:latin typeface="Trebuchet MS"/>
                          <a:cs typeface="Trebuchet MS"/>
                        </a:rPr>
                        <a:t>in </a:t>
                      </a:r>
                      <a:r>
                        <a:rPr sz="1600" spc="-40" dirty="0">
                          <a:latin typeface="Trebuchet MS"/>
                          <a:cs typeface="Trebuchet MS"/>
                        </a:rPr>
                        <a:t> </a:t>
                      </a:r>
                      <a:r>
                        <a:rPr sz="1600" spc="-5" dirty="0">
                          <a:latin typeface="Trebuchet MS"/>
                          <a:cs typeface="Trebuchet MS"/>
                        </a:rPr>
                        <a:t>U</a:t>
                      </a:r>
                      <a:r>
                        <a:rPr sz="1600" spc="10" dirty="0">
                          <a:latin typeface="Trebuchet MS"/>
                          <a:cs typeface="Trebuchet MS"/>
                        </a:rPr>
                        <a:t>n</a:t>
                      </a:r>
                      <a:r>
                        <a:rPr sz="1600" spc="-5" dirty="0">
                          <a:latin typeface="Trebuchet MS"/>
                          <a:cs typeface="Trebuchet MS"/>
                        </a:rPr>
                        <a:t>i</a:t>
                      </a:r>
                      <a:r>
                        <a:rPr sz="1600" dirty="0">
                          <a:latin typeface="Trebuchet MS"/>
                          <a:cs typeface="Trebuchet MS"/>
                        </a:rPr>
                        <a:t>x </a:t>
                      </a:r>
                      <a:r>
                        <a:rPr sz="1600" spc="-45" dirty="0">
                          <a:latin typeface="Trebuchet MS"/>
                          <a:cs typeface="Trebuchet MS"/>
                        </a:rPr>
                        <a:t> </a:t>
                      </a:r>
                      <a:r>
                        <a:rPr sz="1600" spc="10" dirty="0">
                          <a:latin typeface="Trebuchet MS"/>
                          <a:cs typeface="Trebuchet MS"/>
                        </a:rPr>
                        <a:t>t</a:t>
                      </a:r>
                      <a:r>
                        <a:rPr sz="1600" spc="-5" dirty="0">
                          <a:latin typeface="Trebuchet MS"/>
                          <a:cs typeface="Trebuchet MS"/>
                        </a:rPr>
                        <a:t>i</a:t>
                      </a:r>
                      <a:r>
                        <a:rPr sz="1600" spc="5" dirty="0">
                          <a:latin typeface="Trebuchet MS"/>
                          <a:cs typeface="Trebuchet MS"/>
                        </a:rPr>
                        <a:t>m</a:t>
                      </a:r>
                      <a:r>
                        <a:rPr sz="1600" dirty="0">
                          <a:latin typeface="Trebuchet MS"/>
                          <a:cs typeface="Trebuchet MS"/>
                        </a:rPr>
                        <a:t>e</a:t>
                      </a:r>
                      <a:endParaRPr sz="1600">
                        <a:latin typeface="Trebuchet MS"/>
                        <a:cs typeface="Trebuchet MS"/>
                      </a:endParaRPr>
                    </a:p>
                    <a:p>
                      <a:pPr marL="62230" marR="56515">
                        <a:lnSpc>
                          <a:spcPct val="107000"/>
                        </a:lnSpc>
                        <a:spcBef>
                          <a:spcPts val="10"/>
                        </a:spcBef>
                      </a:pPr>
                      <a:r>
                        <a:rPr sz="1600" dirty="0">
                          <a:latin typeface="Trebuchet MS"/>
                          <a:cs typeface="Trebuchet MS"/>
                        </a:rPr>
                        <a:t>f</a:t>
                      </a:r>
                      <a:r>
                        <a:rPr sz="1600" spc="-10" dirty="0">
                          <a:latin typeface="Trebuchet MS"/>
                          <a:cs typeface="Trebuchet MS"/>
                        </a:rPr>
                        <a:t>o</a:t>
                      </a:r>
                      <a:r>
                        <a:rPr sz="1600" dirty="0">
                          <a:latin typeface="Trebuchet MS"/>
                          <a:cs typeface="Trebuchet MS"/>
                        </a:rPr>
                        <a:t>rmat. </a:t>
                      </a:r>
                      <a:r>
                        <a:rPr sz="1600" spc="-125" dirty="0">
                          <a:latin typeface="Trebuchet MS"/>
                          <a:cs typeface="Trebuchet MS"/>
                        </a:rPr>
                        <a:t> </a:t>
                      </a:r>
                      <a:r>
                        <a:rPr sz="1600" dirty="0">
                          <a:latin typeface="Trebuchet MS"/>
                          <a:cs typeface="Trebuchet MS"/>
                        </a:rPr>
                        <a:t>One </a:t>
                      </a:r>
                      <a:r>
                        <a:rPr sz="1600" spc="-135" dirty="0">
                          <a:latin typeface="Trebuchet MS"/>
                          <a:cs typeface="Trebuchet MS"/>
                        </a:rPr>
                        <a:t> </a:t>
                      </a:r>
                      <a:r>
                        <a:rPr sz="1600" spc="-5" dirty="0">
                          <a:latin typeface="Trebuchet MS"/>
                          <a:cs typeface="Trebuchet MS"/>
                        </a:rPr>
                        <a:t>c</a:t>
                      </a:r>
                      <a:r>
                        <a:rPr sz="1600" spc="15" dirty="0">
                          <a:latin typeface="Trebuchet MS"/>
                          <a:cs typeface="Trebuchet MS"/>
                        </a:rPr>
                        <a:t>a</a:t>
                      </a:r>
                      <a:r>
                        <a:rPr sz="1600" dirty="0">
                          <a:latin typeface="Trebuchet MS"/>
                          <a:cs typeface="Trebuchet MS"/>
                        </a:rPr>
                        <a:t>n </a:t>
                      </a:r>
                      <a:r>
                        <a:rPr sz="1600" spc="-135" dirty="0">
                          <a:latin typeface="Trebuchet MS"/>
                          <a:cs typeface="Trebuchet MS"/>
                        </a:rPr>
                        <a:t> </a:t>
                      </a:r>
                      <a:r>
                        <a:rPr sz="1600" spc="-5" dirty="0">
                          <a:latin typeface="Trebuchet MS"/>
                          <a:cs typeface="Trebuchet MS"/>
                        </a:rPr>
                        <a:t>c</a:t>
                      </a:r>
                      <a:r>
                        <a:rPr sz="1600" dirty="0">
                          <a:latin typeface="Trebuchet MS"/>
                          <a:cs typeface="Trebuchet MS"/>
                        </a:rPr>
                        <a:t>re</a:t>
                      </a:r>
                      <a:r>
                        <a:rPr sz="1600" spc="-5" dirty="0">
                          <a:latin typeface="Trebuchet MS"/>
                          <a:cs typeface="Trebuchet MS"/>
                        </a:rPr>
                        <a:t>a</a:t>
                      </a:r>
                      <a:r>
                        <a:rPr sz="1600" dirty="0">
                          <a:latin typeface="Trebuchet MS"/>
                          <a:cs typeface="Trebuchet MS"/>
                        </a:rPr>
                        <a:t>te </a:t>
                      </a:r>
                      <a:r>
                        <a:rPr sz="1600" spc="-114" dirty="0">
                          <a:latin typeface="Trebuchet MS"/>
                          <a:cs typeface="Trebuchet MS"/>
                        </a:rPr>
                        <a:t> </a:t>
                      </a:r>
                      <a:r>
                        <a:rPr sz="1600" spc="-5" dirty="0">
                          <a:latin typeface="Trebuchet MS"/>
                          <a:cs typeface="Trebuchet MS"/>
                        </a:rPr>
                        <a:t>obj</a:t>
                      </a:r>
                      <a:r>
                        <a:rPr sz="1600" spc="5" dirty="0">
                          <a:latin typeface="Trebuchet MS"/>
                          <a:cs typeface="Trebuchet MS"/>
                        </a:rPr>
                        <a:t>e</a:t>
                      </a:r>
                      <a:r>
                        <a:rPr sz="1600" spc="-5" dirty="0">
                          <a:latin typeface="Trebuchet MS"/>
                          <a:cs typeface="Trebuchet MS"/>
                        </a:rPr>
                        <a:t>c</a:t>
                      </a:r>
                      <a:r>
                        <a:rPr sz="1600" dirty="0">
                          <a:latin typeface="Trebuchet MS"/>
                          <a:cs typeface="Trebuchet MS"/>
                        </a:rPr>
                        <a:t>t </a:t>
                      </a:r>
                      <a:r>
                        <a:rPr sz="1600" spc="-120" dirty="0">
                          <a:latin typeface="Trebuchet MS"/>
                          <a:cs typeface="Trebuchet MS"/>
                        </a:rPr>
                        <a:t> </a:t>
                      </a:r>
                      <a:r>
                        <a:rPr sz="1600" spc="-5" dirty="0">
                          <a:latin typeface="Trebuchet MS"/>
                          <a:cs typeface="Trebuchet MS"/>
                        </a:rPr>
                        <a:t>o</a:t>
                      </a:r>
                      <a:r>
                        <a:rPr sz="1600" dirty="0">
                          <a:latin typeface="Trebuchet MS"/>
                          <a:cs typeface="Trebuchet MS"/>
                        </a:rPr>
                        <a:t>f </a:t>
                      </a:r>
                      <a:r>
                        <a:rPr sz="1600" spc="-140" dirty="0">
                          <a:latin typeface="Trebuchet MS"/>
                          <a:cs typeface="Trebuchet MS"/>
                        </a:rPr>
                        <a:t> </a:t>
                      </a:r>
                      <a:r>
                        <a:rPr sz="1600" spc="-5" dirty="0">
                          <a:latin typeface="Trebuchet MS"/>
                          <a:cs typeface="Trebuchet MS"/>
                        </a:rPr>
                        <a:t>da</a:t>
                      </a:r>
                      <a:r>
                        <a:rPr sz="1600" dirty="0">
                          <a:latin typeface="Trebuchet MS"/>
                          <a:cs typeface="Trebuchet MS"/>
                        </a:rPr>
                        <a:t>te </a:t>
                      </a:r>
                      <a:r>
                        <a:rPr sz="1600" spc="-120" dirty="0">
                          <a:latin typeface="Trebuchet MS"/>
                          <a:cs typeface="Trebuchet MS"/>
                        </a:rPr>
                        <a:t> </a:t>
                      </a:r>
                      <a:r>
                        <a:rPr sz="1600" spc="-5" dirty="0">
                          <a:latin typeface="Trebuchet MS"/>
                          <a:cs typeface="Trebuchet MS"/>
                        </a:rPr>
                        <a:t>a</a:t>
                      </a:r>
                      <a:r>
                        <a:rPr sz="1600" spc="5" dirty="0">
                          <a:latin typeface="Trebuchet MS"/>
                          <a:cs typeface="Trebuchet MS"/>
                        </a:rPr>
                        <a:t>n</a:t>
                      </a:r>
                      <a:r>
                        <a:rPr sz="1600" dirty="0">
                          <a:latin typeface="Trebuchet MS"/>
                          <a:cs typeface="Trebuchet MS"/>
                        </a:rPr>
                        <a:t>d </a:t>
                      </a:r>
                      <a:r>
                        <a:rPr sz="1600" spc="-140" dirty="0">
                          <a:latin typeface="Trebuchet MS"/>
                          <a:cs typeface="Trebuchet MS"/>
                        </a:rPr>
                        <a:t> </a:t>
                      </a:r>
                      <a:r>
                        <a:rPr sz="1600" spc="5" dirty="0">
                          <a:latin typeface="Trebuchet MS"/>
                          <a:cs typeface="Trebuchet MS"/>
                        </a:rPr>
                        <a:t>p</a:t>
                      </a:r>
                      <a:r>
                        <a:rPr sz="1600" spc="-5" dirty="0">
                          <a:latin typeface="Trebuchet MS"/>
                          <a:cs typeface="Trebuchet MS"/>
                        </a:rPr>
                        <a:t>ass da</a:t>
                      </a:r>
                      <a:r>
                        <a:rPr sz="1600" spc="-185" dirty="0">
                          <a:latin typeface="Trebuchet MS"/>
                          <a:cs typeface="Trebuchet MS"/>
                        </a:rPr>
                        <a:t>y</a:t>
                      </a:r>
                      <a:r>
                        <a:rPr sz="1600" dirty="0">
                          <a:latin typeface="Trebuchet MS"/>
                          <a:cs typeface="Trebuchet MS"/>
                        </a:rPr>
                        <a:t>,</a:t>
                      </a:r>
                      <a:r>
                        <a:rPr sz="1600" spc="-5" dirty="0">
                          <a:latin typeface="Trebuchet MS"/>
                          <a:cs typeface="Trebuchet MS"/>
                        </a:rPr>
                        <a:t> m</a:t>
                      </a:r>
                      <a:r>
                        <a:rPr sz="1600" spc="-10" dirty="0">
                          <a:latin typeface="Trebuchet MS"/>
                          <a:cs typeface="Trebuchet MS"/>
                        </a:rPr>
                        <a:t>o</a:t>
                      </a:r>
                      <a:r>
                        <a:rPr sz="1600" spc="-5" dirty="0">
                          <a:latin typeface="Trebuchet MS"/>
                          <a:cs typeface="Trebuchet MS"/>
                        </a:rPr>
                        <a:t>n</a:t>
                      </a:r>
                      <a:r>
                        <a:rPr sz="1600" spc="5" dirty="0">
                          <a:latin typeface="Trebuchet MS"/>
                          <a:cs typeface="Trebuchet MS"/>
                        </a:rPr>
                        <a:t>t</a:t>
                      </a:r>
                      <a:r>
                        <a:rPr sz="1600" dirty="0">
                          <a:latin typeface="Trebuchet MS"/>
                          <a:cs typeface="Trebuchet MS"/>
                        </a:rPr>
                        <a:t>h</a:t>
                      </a:r>
                      <a:r>
                        <a:rPr sz="1600" spc="25" dirty="0">
                          <a:latin typeface="Trebuchet MS"/>
                          <a:cs typeface="Trebuchet MS"/>
                        </a:rPr>
                        <a:t> </a:t>
                      </a:r>
                      <a:r>
                        <a:rPr sz="1600" spc="-5" dirty="0">
                          <a:latin typeface="Trebuchet MS"/>
                          <a:cs typeface="Trebuchet MS"/>
                        </a:rPr>
                        <a:t>a</a:t>
                      </a:r>
                      <a:r>
                        <a:rPr sz="1600" dirty="0">
                          <a:latin typeface="Trebuchet MS"/>
                          <a:cs typeface="Trebuchet MS"/>
                        </a:rPr>
                        <a:t>nd ye</a:t>
                      </a:r>
                      <a:r>
                        <a:rPr sz="1600" spc="-5" dirty="0">
                          <a:latin typeface="Trebuchet MS"/>
                          <a:cs typeface="Trebuchet MS"/>
                        </a:rPr>
                        <a:t>a</a:t>
                      </a:r>
                      <a:r>
                        <a:rPr sz="1600" dirty="0">
                          <a:latin typeface="Trebuchet MS"/>
                          <a:cs typeface="Trebuchet MS"/>
                        </a:rPr>
                        <a:t>r</a:t>
                      </a:r>
                      <a:r>
                        <a:rPr sz="1600" spc="5" dirty="0">
                          <a:latin typeface="Trebuchet MS"/>
                          <a:cs typeface="Trebuchet MS"/>
                        </a:rPr>
                        <a:t> </a:t>
                      </a:r>
                      <a:r>
                        <a:rPr sz="1600" dirty="0">
                          <a:latin typeface="Trebuchet MS"/>
                          <a:cs typeface="Trebuchet MS"/>
                        </a:rPr>
                        <a:t>to</a:t>
                      </a:r>
                      <a:r>
                        <a:rPr sz="1600" spc="15" dirty="0">
                          <a:latin typeface="Trebuchet MS"/>
                          <a:cs typeface="Trebuchet MS"/>
                        </a:rPr>
                        <a:t> </a:t>
                      </a:r>
                      <a:r>
                        <a:rPr sz="1600" dirty="0">
                          <a:latin typeface="Trebuchet MS"/>
                          <a:cs typeface="Trebuchet MS"/>
                        </a:rPr>
                        <a:t>it.</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5"/>
                    </a:solidFill>
                  </a:tcPr>
                </a:tc>
                <a:extLst>
                  <a:ext uri="{0D108BD9-81ED-4DB2-BD59-A6C34878D82A}">
                    <a16:rowId xmlns:a16="http://schemas.microsoft.com/office/drawing/2014/main" val="10008"/>
                  </a:ext>
                </a:extLst>
              </a:tr>
              <a:tr h="260857">
                <a:tc>
                  <a:txBody>
                    <a:bodyPr/>
                    <a:lstStyle/>
                    <a:p>
                      <a:pPr marL="62230">
                        <a:lnSpc>
                          <a:spcPts val="1814"/>
                        </a:lnSpc>
                      </a:pPr>
                      <a:r>
                        <a:rPr sz="1600" b="1" dirty="0">
                          <a:solidFill>
                            <a:srgbClr val="FFFFFF"/>
                          </a:solidFill>
                          <a:latin typeface="Trebuchet MS"/>
                          <a:cs typeface="Trebuchet MS"/>
                        </a:rPr>
                        <a:t>O</a:t>
                      </a:r>
                      <a:r>
                        <a:rPr sz="1600" b="1" spc="-5" dirty="0">
                          <a:solidFill>
                            <a:srgbClr val="FFFFFF"/>
                          </a:solidFill>
                          <a:latin typeface="Trebuchet MS"/>
                          <a:cs typeface="Trebuchet MS"/>
                        </a:rPr>
                        <a:t>b</a:t>
                      </a:r>
                      <a:r>
                        <a:rPr sz="1600" b="1" dirty="0">
                          <a:solidFill>
                            <a:srgbClr val="FFFFFF"/>
                          </a:solidFill>
                          <a:latin typeface="Trebuchet MS"/>
                          <a:cs typeface="Trebuchet MS"/>
                        </a:rPr>
                        <a:t>ject</a:t>
                      </a:r>
                      <a:r>
                        <a:rPr sz="1600" b="1" spc="20" dirty="0">
                          <a:solidFill>
                            <a:srgbClr val="FFFFFF"/>
                          </a:solidFill>
                          <a:latin typeface="Trebuchet MS"/>
                          <a:cs typeface="Trebuchet MS"/>
                        </a:rPr>
                        <a:t> </a:t>
                      </a:r>
                      <a:r>
                        <a:rPr sz="1600" b="1" spc="-5" dirty="0">
                          <a:solidFill>
                            <a:srgbClr val="FFFFFF"/>
                          </a:solidFill>
                          <a:latin typeface="Trebuchet MS"/>
                          <a:cs typeface="Trebuchet MS"/>
                        </a:rPr>
                        <a:t>ID</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62230">
                        <a:lnSpc>
                          <a:spcPts val="1814"/>
                        </a:lnSpc>
                      </a:pPr>
                      <a:r>
                        <a:rPr sz="1600" spc="-210" dirty="0">
                          <a:latin typeface="Trebuchet MS"/>
                          <a:cs typeface="Trebuchet MS"/>
                        </a:rPr>
                        <a:t>T</a:t>
                      </a:r>
                      <a:r>
                        <a:rPr sz="1600" dirty="0">
                          <a:latin typeface="Trebuchet MS"/>
                          <a:cs typeface="Trebuchet MS"/>
                        </a:rPr>
                        <a:t>o</a:t>
                      </a:r>
                      <a:r>
                        <a:rPr sz="1600" spc="15" dirty="0">
                          <a:latin typeface="Trebuchet MS"/>
                          <a:cs typeface="Trebuchet MS"/>
                        </a:rPr>
                        <a:t> </a:t>
                      </a:r>
                      <a:r>
                        <a:rPr sz="1600" dirty="0">
                          <a:latin typeface="Trebuchet MS"/>
                          <a:cs typeface="Trebuchet MS"/>
                        </a:rPr>
                        <a:t>st</a:t>
                      </a:r>
                      <a:r>
                        <a:rPr sz="1600" spc="-5" dirty="0">
                          <a:latin typeface="Trebuchet MS"/>
                          <a:cs typeface="Trebuchet MS"/>
                        </a:rPr>
                        <a:t>o</a:t>
                      </a:r>
                      <a:r>
                        <a:rPr sz="1600" dirty="0">
                          <a:latin typeface="Trebuchet MS"/>
                          <a:cs typeface="Trebuchet MS"/>
                        </a:rPr>
                        <a:t>re</a:t>
                      </a:r>
                      <a:r>
                        <a:rPr sz="1600" spc="30" dirty="0">
                          <a:latin typeface="Trebuchet MS"/>
                          <a:cs typeface="Trebuchet MS"/>
                        </a:rPr>
                        <a:t> </a:t>
                      </a:r>
                      <a:r>
                        <a:rPr sz="1600" dirty="0">
                          <a:latin typeface="Trebuchet MS"/>
                          <a:cs typeface="Trebuchet MS"/>
                        </a:rPr>
                        <a:t>the d</a:t>
                      </a:r>
                      <a:r>
                        <a:rPr sz="1600" spc="-10" dirty="0">
                          <a:latin typeface="Trebuchet MS"/>
                          <a:cs typeface="Trebuchet MS"/>
                        </a:rPr>
                        <a:t>o</a:t>
                      </a:r>
                      <a:r>
                        <a:rPr sz="1600" dirty="0">
                          <a:latin typeface="Trebuchet MS"/>
                          <a:cs typeface="Trebuchet MS"/>
                        </a:rPr>
                        <a:t>cument</a:t>
                      </a:r>
                      <a:r>
                        <a:rPr sz="1600" spc="-105" dirty="0">
                          <a:latin typeface="Trebuchet MS"/>
                          <a:cs typeface="Trebuchet MS"/>
                        </a:rPr>
                        <a:t>’</a:t>
                      </a:r>
                      <a:r>
                        <a:rPr sz="1600" dirty="0">
                          <a:latin typeface="Trebuchet MS"/>
                          <a:cs typeface="Trebuchet MS"/>
                        </a:rPr>
                        <a:t>s</a:t>
                      </a:r>
                      <a:r>
                        <a:rPr sz="1600" spc="25" dirty="0">
                          <a:latin typeface="Trebuchet MS"/>
                          <a:cs typeface="Trebuchet MS"/>
                        </a:rPr>
                        <a:t> </a:t>
                      </a:r>
                      <a:r>
                        <a:rPr sz="1600" dirty="0">
                          <a:latin typeface="Trebuchet MS"/>
                          <a:cs typeface="Trebuchet MS"/>
                        </a:rPr>
                        <a:t>i</a:t>
                      </a:r>
                      <a:r>
                        <a:rPr sz="1600" spc="-5" dirty="0">
                          <a:latin typeface="Trebuchet MS"/>
                          <a:cs typeface="Trebuchet MS"/>
                        </a:rPr>
                        <a:t>d</a:t>
                      </a:r>
                      <a:r>
                        <a:rPr sz="1600" dirty="0">
                          <a:latin typeface="Trebuchet MS"/>
                          <a:cs typeface="Trebuchet MS"/>
                        </a:rPr>
                        <a:t>.</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4EA"/>
                    </a:solidFill>
                  </a:tcPr>
                </a:tc>
                <a:extLst>
                  <a:ext uri="{0D108BD9-81ED-4DB2-BD59-A6C34878D82A}">
                    <a16:rowId xmlns:a16="http://schemas.microsoft.com/office/drawing/2014/main" val="10009"/>
                  </a:ext>
                </a:extLst>
              </a:tr>
              <a:tr h="260972">
                <a:tc>
                  <a:txBody>
                    <a:bodyPr/>
                    <a:lstStyle/>
                    <a:p>
                      <a:pPr marL="62230">
                        <a:lnSpc>
                          <a:spcPts val="1814"/>
                        </a:lnSpc>
                      </a:pPr>
                      <a:r>
                        <a:rPr sz="1600" b="1" spc="-5" dirty="0">
                          <a:solidFill>
                            <a:srgbClr val="FFFFFF"/>
                          </a:solidFill>
                          <a:latin typeface="Trebuchet MS"/>
                          <a:cs typeface="Trebuchet MS"/>
                        </a:rPr>
                        <a:t>Bi</a:t>
                      </a:r>
                      <a:r>
                        <a:rPr sz="1600" b="1" spc="5" dirty="0">
                          <a:solidFill>
                            <a:srgbClr val="FFFFFF"/>
                          </a:solidFill>
                          <a:latin typeface="Trebuchet MS"/>
                          <a:cs typeface="Trebuchet MS"/>
                        </a:rPr>
                        <a:t>n</a:t>
                      </a:r>
                      <a:r>
                        <a:rPr sz="1600" b="1" dirty="0">
                          <a:solidFill>
                            <a:srgbClr val="FFFFFF"/>
                          </a:solidFill>
                          <a:latin typeface="Trebuchet MS"/>
                          <a:cs typeface="Trebuchet MS"/>
                        </a:rPr>
                        <a:t>ary data</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62230">
                        <a:lnSpc>
                          <a:spcPts val="1814"/>
                        </a:lnSpc>
                      </a:pPr>
                      <a:r>
                        <a:rPr sz="1600" spc="-210" dirty="0">
                          <a:latin typeface="Trebuchet MS"/>
                          <a:cs typeface="Trebuchet MS"/>
                        </a:rPr>
                        <a:t>T</a:t>
                      </a:r>
                      <a:r>
                        <a:rPr sz="1600" dirty="0">
                          <a:latin typeface="Trebuchet MS"/>
                          <a:cs typeface="Trebuchet MS"/>
                        </a:rPr>
                        <a:t>o</a:t>
                      </a:r>
                      <a:r>
                        <a:rPr sz="1600" spc="15" dirty="0">
                          <a:latin typeface="Trebuchet MS"/>
                          <a:cs typeface="Trebuchet MS"/>
                        </a:rPr>
                        <a:t> </a:t>
                      </a:r>
                      <a:r>
                        <a:rPr sz="1600" dirty="0">
                          <a:latin typeface="Trebuchet MS"/>
                          <a:cs typeface="Trebuchet MS"/>
                        </a:rPr>
                        <a:t>st</a:t>
                      </a:r>
                      <a:r>
                        <a:rPr sz="1600" spc="-5" dirty="0">
                          <a:latin typeface="Trebuchet MS"/>
                          <a:cs typeface="Trebuchet MS"/>
                        </a:rPr>
                        <a:t>o</a:t>
                      </a:r>
                      <a:r>
                        <a:rPr sz="1600" dirty="0">
                          <a:latin typeface="Trebuchet MS"/>
                          <a:cs typeface="Trebuchet MS"/>
                        </a:rPr>
                        <a:t>re</a:t>
                      </a:r>
                      <a:r>
                        <a:rPr sz="1600" spc="30" dirty="0">
                          <a:latin typeface="Trebuchet MS"/>
                          <a:cs typeface="Trebuchet MS"/>
                        </a:rPr>
                        <a:t> </a:t>
                      </a:r>
                      <a:r>
                        <a:rPr sz="1600" spc="-5" dirty="0">
                          <a:latin typeface="Trebuchet MS"/>
                          <a:cs typeface="Trebuchet MS"/>
                        </a:rPr>
                        <a:t>bin</a:t>
                      </a:r>
                      <a:r>
                        <a:rPr sz="1600" dirty="0">
                          <a:latin typeface="Trebuchet MS"/>
                          <a:cs typeface="Trebuchet MS"/>
                        </a:rPr>
                        <a:t>ary</a:t>
                      </a:r>
                      <a:r>
                        <a:rPr sz="1600" spc="10" dirty="0">
                          <a:latin typeface="Trebuchet MS"/>
                          <a:cs typeface="Trebuchet MS"/>
                        </a:rPr>
                        <a:t> </a:t>
                      </a:r>
                      <a:r>
                        <a:rPr sz="1600" spc="-5" dirty="0">
                          <a:latin typeface="Trebuchet MS"/>
                          <a:cs typeface="Trebuchet MS"/>
                        </a:rPr>
                        <a:t>da</a:t>
                      </a:r>
                      <a:r>
                        <a:rPr sz="1600" dirty="0">
                          <a:latin typeface="Trebuchet MS"/>
                          <a:cs typeface="Trebuchet MS"/>
                        </a:rPr>
                        <a:t>ta</a:t>
                      </a:r>
                      <a:r>
                        <a:rPr sz="1600" spc="10" dirty="0">
                          <a:latin typeface="Trebuchet MS"/>
                          <a:cs typeface="Trebuchet MS"/>
                        </a:rPr>
                        <a:t> </a:t>
                      </a:r>
                      <a:r>
                        <a:rPr sz="1600" spc="-5" dirty="0">
                          <a:latin typeface="Trebuchet MS"/>
                          <a:cs typeface="Trebuchet MS"/>
                        </a:rPr>
                        <a:t>(imag</a:t>
                      </a:r>
                      <a:r>
                        <a:rPr sz="1600" spc="5" dirty="0">
                          <a:latin typeface="Trebuchet MS"/>
                          <a:cs typeface="Trebuchet MS"/>
                        </a:rPr>
                        <a:t>e</a:t>
                      </a:r>
                      <a:r>
                        <a:rPr sz="1600" dirty="0">
                          <a:latin typeface="Trebuchet MS"/>
                          <a:cs typeface="Trebuchet MS"/>
                        </a:rPr>
                        <a:t>s,</a:t>
                      </a:r>
                      <a:r>
                        <a:rPr sz="1600" spc="15" dirty="0">
                          <a:latin typeface="Trebuchet MS"/>
                          <a:cs typeface="Trebuchet MS"/>
                        </a:rPr>
                        <a:t> </a:t>
                      </a:r>
                      <a:r>
                        <a:rPr sz="1600" spc="-5" dirty="0">
                          <a:latin typeface="Trebuchet MS"/>
                          <a:cs typeface="Trebuchet MS"/>
                        </a:rPr>
                        <a:t>bin</a:t>
                      </a:r>
                      <a:r>
                        <a:rPr sz="1600" dirty="0">
                          <a:latin typeface="Trebuchet MS"/>
                          <a:cs typeface="Trebuchet MS"/>
                        </a:rPr>
                        <a:t>ari</a:t>
                      </a:r>
                      <a:r>
                        <a:rPr sz="1600" spc="5" dirty="0">
                          <a:latin typeface="Trebuchet MS"/>
                          <a:cs typeface="Trebuchet MS"/>
                        </a:rPr>
                        <a:t>e</a:t>
                      </a:r>
                      <a:r>
                        <a:rPr sz="1600" dirty="0">
                          <a:latin typeface="Trebuchet MS"/>
                          <a:cs typeface="Trebuchet MS"/>
                        </a:rPr>
                        <a:t>s,</a:t>
                      </a:r>
                      <a:r>
                        <a:rPr sz="1600" spc="15" dirty="0">
                          <a:latin typeface="Trebuchet MS"/>
                          <a:cs typeface="Trebuchet MS"/>
                        </a:rPr>
                        <a:t> </a:t>
                      </a:r>
                      <a:r>
                        <a:rPr sz="1600" dirty="0">
                          <a:latin typeface="Trebuchet MS"/>
                          <a:cs typeface="Trebuchet MS"/>
                        </a:rPr>
                        <a:t>e</a:t>
                      </a:r>
                      <a:r>
                        <a:rPr sz="1600" spc="-5" dirty="0">
                          <a:latin typeface="Trebuchet MS"/>
                          <a:cs typeface="Trebuchet MS"/>
                        </a:rPr>
                        <a:t>t</a:t>
                      </a:r>
                      <a:r>
                        <a:rPr sz="1600" spc="5" dirty="0">
                          <a:latin typeface="Trebuchet MS"/>
                          <a:cs typeface="Trebuchet MS"/>
                        </a:rPr>
                        <a:t>c.</a:t>
                      </a:r>
                      <a:r>
                        <a:rPr sz="1600" dirty="0">
                          <a:latin typeface="Trebuchet MS"/>
                          <a:cs typeface="Trebuchet MS"/>
                        </a:rPr>
                        <a:t>).</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5"/>
                    </a:solidFill>
                  </a:tcPr>
                </a:tc>
                <a:extLst>
                  <a:ext uri="{0D108BD9-81ED-4DB2-BD59-A6C34878D82A}">
                    <a16:rowId xmlns:a16="http://schemas.microsoft.com/office/drawing/2014/main" val="10010"/>
                  </a:ext>
                </a:extLst>
              </a:tr>
              <a:tr h="260921">
                <a:tc>
                  <a:txBody>
                    <a:bodyPr/>
                    <a:lstStyle/>
                    <a:p>
                      <a:pPr marL="62230">
                        <a:lnSpc>
                          <a:spcPts val="1814"/>
                        </a:lnSpc>
                      </a:pPr>
                      <a:r>
                        <a:rPr sz="1600" b="1" spc="-10" dirty="0">
                          <a:solidFill>
                            <a:srgbClr val="FFFFFF"/>
                          </a:solidFill>
                          <a:latin typeface="Trebuchet MS"/>
                          <a:cs typeface="Trebuchet MS"/>
                        </a:rPr>
                        <a:t>C</a:t>
                      </a:r>
                      <a:r>
                        <a:rPr sz="1600" b="1" dirty="0">
                          <a:solidFill>
                            <a:srgbClr val="FFFFFF"/>
                          </a:solidFill>
                          <a:latin typeface="Trebuchet MS"/>
                          <a:cs typeface="Trebuchet MS"/>
                        </a:rPr>
                        <a:t>o</a:t>
                      </a:r>
                      <a:r>
                        <a:rPr sz="1600" b="1" spc="-10" dirty="0">
                          <a:solidFill>
                            <a:srgbClr val="FFFFFF"/>
                          </a:solidFill>
                          <a:latin typeface="Trebuchet MS"/>
                          <a:cs typeface="Trebuchet MS"/>
                        </a:rPr>
                        <a:t>d</a:t>
                      </a:r>
                      <a:r>
                        <a:rPr sz="1600" b="1" dirty="0">
                          <a:solidFill>
                            <a:srgbClr val="FFFFFF"/>
                          </a:solidFill>
                          <a:latin typeface="Trebuchet MS"/>
                          <a:cs typeface="Trebuchet MS"/>
                        </a:rPr>
                        <a:t>e</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62230">
                        <a:lnSpc>
                          <a:spcPts val="1814"/>
                        </a:lnSpc>
                      </a:pPr>
                      <a:r>
                        <a:rPr sz="1600" spc="-210" dirty="0">
                          <a:latin typeface="Trebuchet MS"/>
                          <a:cs typeface="Trebuchet MS"/>
                        </a:rPr>
                        <a:t>T</a:t>
                      </a:r>
                      <a:r>
                        <a:rPr sz="1600" dirty="0">
                          <a:latin typeface="Trebuchet MS"/>
                          <a:cs typeface="Trebuchet MS"/>
                        </a:rPr>
                        <a:t>o</a:t>
                      </a:r>
                      <a:r>
                        <a:rPr sz="1600" spc="15" dirty="0">
                          <a:latin typeface="Trebuchet MS"/>
                          <a:cs typeface="Trebuchet MS"/>
                        </a:rPr>
                        <a:t> </a:t>
                      </a:r>
                      <a:r>
                        <a:rPr sz="1600" dirty="0">
                          <a:latin typeface="Trebuchet MS"/>
                          <a:cs typeface="Trebuchet MS"/>
                        </a:rPr>
                        <a:t>store</a:t>
                      </a:r>
                      <a:r>
                        <a:rPr sz="1600" spc="25" dirty="0">
                          <a:latin typeface="Trebuchet MS"/>
                          <a:cs typeface="Trebuchet MS"/>
                        </a:rPr>
                        <a:t> </a:t>
                      </a:r>
                      <a:r>
                        <a:rPr sz="1600" dirty="0">
                          <a:latin typeface="Trebuchet MS"/>
                          <a:cs typeface="Trebuchet MS"/>
                        </a:rPr>
                        <a:t>javascript</a:t>
                      </a:r>
                      <a:r>
                        <a:rPr sz="1600" spc="10" dirty="0">
                          <a:latin typeface="Trebuchet MS"/>
                          <a:cs typeface="Trebuchet MS"/>
                        </a:rPr>
                        <a:t> </a:t>
                      </a:r>
                      <a:r>
                        <a:rPr sz="1600" spc="-5" dirty="0">
                          <a:latin typeface="Trebuchet MS"/>
                          <a:cs typeface="Trebuchet MS"/>
                        </a:rPr>
                        <a:t>cod</a:t>
                      </a:r>
                      <a:r>
                        <a:rPr sz="1600" dirty="0">
                          <a:latin typeface="Trebuchet MS"/>
                          <a:cs typeface="Trebuchet MS"/>
                        </a:rPr>
                        <a:t>e</a:t>
                      </a:r>
                      <a:r>
                        <a:rPr sz="1600" spc="10" dirty="0">
                          <a:latin typeface="Trebuchet MS"/>
                          <a:cs typeface="Trebuchet MS"/>
                        </a:rPr>
                        <a:t> </a:t>
                      </a:r>
                      <a:r>
                        <a:rPr sz="1600" spc="-5" dirty="0">
                          <a:latin typeface="Trebuchet MS"/>
                          <a:cs typeface="Trebuchet MS"/>
                        </a:rPr>
                        <a:t>in</a:t>
                      </a:r>
                      <a:r>
                        <a:rPr sz="1600" dirty="0">
                          <a:latin typeface="Trebuchet MS"/>
                          <a:cs typeface="Trebuchet MS"/>
                        </a:rPr>
                        <a:t>to</a:t>
                      </a:r>
                      <a:r>
                        <a:rPr sz="1600" spc="15" dirty="0">
                          <a:latin typeface="Trebuchet MS"/>
                          <a:cs typeface="Trebuchet MS"/>
                        </a:rPr>
                        <a:t> </a:t>
                      </a:r>
                      <a:r>
                        <a:rPr sz="1600" dirty="0">
                          <a:latin typeface="Trebuchet MS"/>
                          <a:cs typeface="Trebuchet MS"/>
                        </a:rPr>
                        <a:t>the</a:t>
                      </a:r>
                      <a:r>
                        <a:rPr sz="1600" spc="15" dirty="0">
                          <a:latin typeface="Trebuchet MS"/>
                          <a:cs typeface="Trebuchet MS"/>
                        </a:rPr>
                        <a:t> </a:t>
                      </a:r>
                      <a:r>
                        <a:rPr sz="1600" spc="-5" dirty="0">
                          <a:latin typeface="Trebuchet MS"/>
                          <a:cs typeface="Trebuchet MS"/>
                        </a:rPr>
                        <a:t>d</a:t>
                      </a:r>
                      <a:r>
                        <a:rPr sz="1600" spc="-10" dirty="0">
                          <a:latin typeface="Trebuchet MS"/>
                          <a:cs typeface="Trebuchet MS"/>
                        </a:rPr>
                        <a:t>o</a:t>
                      </a:r>
                      <a:r>
                        <a:rPr sz="1600" spc="-5" dirty="0">
                          <a:latin typeface="Trebuchet MS"/>
                          <a:cs typeface="Trebuchet MS"/>
                        </a:rPr>
                        <a:t>cume</a:t>
                      </a:r>
                      <a:r>
                        <a:rPr sz="1600" dirty="0">
                          <a:latin typeface="Trebuchet MS"/>
                          <a:cs typeface="Trebuchet MS"/>
                        </a:rPr>
                        <a:t>nt.</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4EA"/>
                    </a:solidFill>
                  </a:tcPr>
                </a:tc>
                <a:extLst>
                  <a:ext uri="{0D108BD9-81ED-4DB2-BD59-A6C34878D82A}">
                    <a16:rowId xmlns:a16="http://schemas.microsoft.com/office/drawing/2014/main" val="10011"/>
                  </a:ext>
                </a:extLst>
              </a:tr>
              <a:tr h="260921">
                <a:tc>
                  <a:txBody>
                    <a:bodyPr/>
                    <a:lstStyle/>
                    <a:p>
                      <a:pPr marL="62230">
                        <a:lnSpc>
                          <a:spcPts val="1820"/>
                        </a:lnSpc>
                      </a:pPr>
                      <a:r>
                        <a:rPr sz="1600" b="1" dirty="0">
                          <a:solidFill>
                            <a:srgbClr val="FFFFFF"/>
                          </a:solidFill>
                          <a:latin typeface="Trebuchet MS"/>
                          <a:cs typeface="Trebuchet MS"/>
                        </a:rPr>
                        <a:t>R</a:t>
                      </a:r>
                      <a:r>
                        <a:rPr sz="1600" b="1" spc="-10" dirty="0">
                          <a:solidFill>
                            <a:srgbClr val="FFFFFF"/>
                          </a:solidFill>
                          <a:latin typeface="Trebuchet MS"/>
                          <a:cs typeface="Trebuchet MS"/>
                        </a:rPr>
                        <a:t>e</a:t>
                      </a:r>
                      <a:r>
                        <a:rPr sz="1600" b="1" dirty="0">
                          <a:solidFill>
                            <a:srgbClr val="FFFFFF"/>
                          </a:solidFill>
                          <a:latin typeface="Trebuchet MS"/>
                          <a:cs typeface="Trebuchet MS"/>
                        </a:rPr>
                        <a:t>g</a:t>
                      </a:r>
                      <a:r>
                        <a:rPr sz="1600" b="1" spc="5" dirty="0">
                          <a:solidFill>
                            <a:srgbClr val="FFFFFF"/>
                          </a:solidFill>
                          <a:latin typeface="Trebuchet MS"/>
                          <a:cs typeface="Trebuchet MS"/>
                        </a:rPr>
                        <a:t>u</a:t>
                      </a:r>
                      <a:r>
                        <a:rPr sz="1600" b="1" dirty="0">
                          <a:solidFill>
                            <a:srgbClr val="FFFFFF"/>
                          </a:solidFill>
                          <a:latin typeface="Trebuchet MS"/>
                          <a:cs typeface="Trebuchet MS"/>
                        </a:rPr>
                        <a:t>lar</a:t>
                      </a:r>
                      <a:r>
                        <a:rPr sz="1600" b="1" spc="25" dirty="0">
                          <a:solidFill>
                            <a:srgbClr val="FFFFFF"/>
                          </a:solidFill>
                          <a:latin typeface="Trebuchet MS"/>
                          <a:cs typeface="Trebuchet MS"/>
                        </a:rPr>
                        <a:t> </a:t>
                      </a:r>
                      <a:r>
                        <a:rPr sz="1600" b="1" spc="-10" dirty="0">
                          <a:solidFill>
                            <a:srgbClr val="FFFFFF"/>
                          </a:solidFill>
                          <a:latin typeface="Trebuchet MS"/>
                          <a:cs typeface="Trebuchet MS"/>
                        </a:rPr>
                        <a:t>exp</a:t>
                      </a:r>
                      <a:r>
                        <a:rPr sz="1600" b="1" spc="-5" dirty="0">
                          <a:solidFill>
                            <a:srgbClr val="FFFFFF"/>
                          </a:solidFill>
                          <a:latin typeface="Trebuchet MS"/>
                          <a:cs typeface="Trebuchet MS"/>
                        </a:rPr>
                        <a:t>re</a:t>
                      </a:r>
                      <a:r>
                        <a:rPr sz="1600" b="1" dirty="0">
                          <a:solidFill>
                            <a:srgbClr val="FFFFFF"/>
                          </a:solidFill>
                          <a:latin typeface="Trebuchet MS"/>
                          <a:cs typeface="Trebuchet MS"/>
                        </a:rPr>
                        <a:t>ssion</a:t>
                      </a:r>
                      <a:endParaRPr sz="16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E6EC5"/>
                    </a:solidFill>
                  </a:tcPr>
                </a:tc>
                <a:tc>
                  <a:txBody>
                    <a:bodyPr/>
                    <a:lstStyle/>
                    <a:p>
                      <a:pPr marL="62230">
                        <a:lnSpc>
                          <a:spcPts val="1820"/>
                        </a:lnSpc>
                      </a:pPr>
                      <a:r>
                        <a:rPr sz="1600" spc="-210" dirty="0">
                          <a:latin typeface="Trebuchet MS"/>
                          <a:cs typeface="Trebuchet MS"/>
                        </a:rPr>
                        <a:t>T</a:t>
                      </a:r>
                      <a:r>
                        <a:rPr sz="1600" dirty="0">
                          <a:latin typeface="Trebuchet MS"/>
                          <a:cs typeface="Trebuchet MS"/>
                        </a:rPr>
                        <a:t>o</a:t>
                      </a:r>
                      <a:r>
                        <a:rPr sz="1600" spc="15" dirty="0">
                          <a:latin typeface="Trebuchet MS"/>
                          <a:cs typeface="Trebuchet MS"/>
                        </a:rPr>
                        <a:t> </a:t>
                      </a:r>
                      <a:r>
                        <a:rPr sz="1600" dirty="0">
                          <a:latin typeface="Trebuchet MS"/>
                          <a:cs typeface="Trebuchet MS"/>
                        </a:rPr>
                        <a:t>st</a:t>
                      </a:r>
                      <a:r>
                        <a:rPr sz="1600" spc="-5" dirty="0">
                          <a:latin typeface="Trebuchet MS"/>
                          <a:cs typeface="Trebuchet MS"/>
                        </a:rPr>
                        <a:t>o</a:t>
                      </a:r>
                      <a:r>
                        <a:rPr sz="1600" dirty="0">
                          <a:latin typeface="Trebuchet MS"/>
                          <a:cs typeface="Trebuchet MS"/>
                        </a:rPr>
                        <a:t>re</a:t>
                      </a:r>
                      <a:r>
                        <a:rPr sz="1600" spc="30" dirty="0">
                          <a:latin typeface="Trebuchet MS"/>
                          <a:cs typeface="Trebuchet MS"/>
                        </a:rPr>
                        <a:t> </a:t>
                      </a:r>
                      <a:r>
                        <a:rPr sz="1600" dirty="0">
                          <a:latin typeface="Trebuchet MS"/>
                          <a:cs typeface="Trebuchet MS"/>
                        </a:rPr>
                        <a:t>r</a:t>
                      </a:r>
                      <a:r>
                        <a:rPr sz="1600" spc="5" dirty="0">
                          <a:latin typeface="Trebuchet MS"/>
                          <a:cs typeface="Trebuchet MS"/>
                        </a:rPr>
                        <a:t>e</a:t>
                      </a:r>
                      <a:r>
                        <a:rPr sz="1600" dirty="0">
                          <a:latin typeface="Trebuchet MS"/>
                          <a:cs typeface="Trebuchet MS"/>
                        </a:rPr>
                        <a:t>g</a:t>
                      </a:r>
                      <a:r>
                        <a:rPr sz="1600" spc="5" dirty="0">
                          <a:latin typeface="Trebuchet MS"/>
                          <a:cs typeface="Trebuchet MS"/>
                        </a:rPr>
                        <a:t>u</a:t>
                      </a:r>
                      <a:r>
                        <a:rPr sz="1600" dirty="0">
                          <a:latin typeface="Trebuchet MS"/>
                          <a:cs typeface="Trebuchet MS"/>
                        </a:rPr>
                        <a:t>lar</a:t>
                      </a:r>
                      <a:r>
                        <a:rPr sz="1600" spc="5" dirty="0">
                          <a:latin typeface="Trebuchet MS"/>
                          <a:cs typeface="Trebuchet MS"/>
                        </a:rPr>
                        <a:t> </a:t>
                      </a:r>
                      <a:r>
                        <a:rPr sz="1600" dirty="0">
                          <a:latin typeface="Trebuchet MS"/>
                          <a:cs typeface="Trebuchet MS"/>
                        </a:rPr>
                        <a:t>exp</a:t>
                      </a:r>
                      <a:r>
                        <a:rPr sz="1600" spc="5" dirty="0">
                          <a:latin typeface="Trebuchet MS"/>
                          <a:cs typeface="Trebuchet MS"/>
                        </a:rPr>
                        <a:t>r</a:t>
                      </a:r>
                      <a:r>
                        <a:rPr sz="1600" dirty="0">
                          <a:latin typeface="Trebuchet MS"/>
                          <a:cs typeface="Trebuchet MS"/>
                        </a:rPr>
                        <a:t>essio</a:t>
                      </a:r>
                      <a:r>
                        <a:rPr sz="1600" spc="5" dirty="0">
                          <a:latin typeface="Trebuchet MS"/>
                          <a:cs typeface="Trebuchet MS"/>
                        </a:rPr>
                        <a:t>n</a:t>
                      </a:r>
                      <a:r>
                        <a:rPr sz="1600" dirty="0">
                          <a:latin typeface="Trebuchet MS"/>
                          <a:cs typeface="Trebuchet MS"/>
                        </a:rPr>
                        <a:t>.</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5"/>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introduction-to-mongodbpptx-10-638.jpg"/>
          <p:cNvPicPr>
            <a:picLocks noChangeAspect="1"/>
          </p:cNvPicPr>
          <p:nvPr/>
        </p:nvPicPr>
        <p:blipFill>
          <a:blip r:embed="rId2"/>
          <a:stretch>
            <a:fillRect/>
          </a:stretch>
        </p:blipFill>
        <p:spPr>
          <a:xfrm>
            <a:off x="0" y="7620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8307" y="520572"/>
            <a:ext cx="6306820" cy="375920"/>
          </a:xfrm>
          <a:prstGeom prst="rect">
            <a:avLst/>
          </a:prstGeom>
        </p:spPr>
        <p:txBody>
          <a:bodyPr vert="horz" wrap="square" lIns="0" tIns="0" rIns="0" bIns="0" rtlCol="0">
            <a:spAutoFit/>
          </a:bodyPr>
          <a:lstStyle/>
          <a:p>
            <a:pPr marL="12700">
              <a:lnSpc>
                <a:spcPct val="100000"/>
              </a:lnSpc>
            </a:pPr>
            <a:r>
              <a:rPr sz="2400" spc="-5" dirty="0"/>
              <a:t>Le</a:t>
            </a:r>
            <a:r>
              <a:rPr sz="2400" dirty="0"/>
              <a:t>a</a:t>
            </a:r>
            <a:r>
              <a:rPr sz="2400" spc="-5" dirty="0"/>
              <a:t>rnin</a:t>
            </a:r>
            <a:r>
              <a:rPr sz="2400" dirty="0"/>
              <a:t>g</a:t>
            </a:r>
            <a:r>
              <a:rPr sz="2400" spc="-30" dirty="0"/>
              <a:t> </a:t>
            </a:r>
            <a:r>
              <a:rPr sz="2400" spc="-10" dirty="0"/>
              <a:t>Obje</a:t>
            </a:r>
            <a:r>
              <a:rPr sz="2400" spc="-15" dirty="0"/>
              <a:t>c</a:t>
            </a:r>
            <a:r>
              <a:rPr sz="2400" spc="-5" dirty="0"/>
              <a:t>tive</a:t>
            </a:r>
            <a:r>
              <a:rPr sz="2400" dirty="0"/>
              <a:t>s</a:t>
            </a:r>
            <a:r>
              <a:rPr sz="2400" spc="5" dirty="0"/>
              <a:t> </a:t>
            </a:r>
            <a:r>
              <a:rPr sz="2400" spc="-5" dirty="0"/>
              <a:t>and</a:t>
            </a:r>
            <a:r>
              <a:rPr sz="2400" spc="-25" dirty="0"/>
              <a:t> </a:t>
            </a:r>
            <a:r>
              <a:rPr sz="2400" spc="-5" dirty="0"/>
              <a:t>Le</a:t>
            </a:r>
            <a:r>
              <a:rPr sz="2400" dirty="0"/>
              <a:t>a</a:t>
            </a:r>
            <a:r>
              <a:rPr sz="2400" spc="-5" dirty="0"/>
              <a:t>rnin</a:t>
            </a:r>
            <a:r>
              <a:rPr sz="2400" dirty="0"/>
              <a:t>g</a:t>
            </a:r>
            <a:r>
              <a:rPr sz="2400" spc="-30" dirty="0"/>
              <a:t> </a:t>
            </a:r>
            <a:r>
              <a:rPr sz="2400" spc="-5" dirty="0"/>
              <a:t>Outc</a:t>
            </a:r>
            <a:r>
              <a:rPr sz="2400" spc="-10" dirty="0"/>
              <a:t>omes</a:t>
            </a:r>
            <a:endParaRPr sz="240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graphicFrame>
        <p:nvGraphicFramePr>
          <p:cNvPr id="3" name="object 3"/>
          <p:cNvGraphicFramePr>
            <a:graphicFrameLocks noGrp="1"/>
          </p:cNvGraphicFramePr>
          <p:nvPr/>
        </p:nvGraphicFramePr>
        <p:xfrm>
          <a:off x="514959" y="1037716"/>
          <a:ext cx="7955939" cy="5120665"/>
        </p:xfrm>
        <a:graphic>
          <a:graphicData uri="http://schemas.openxmlformats.org/drawingml/2006/table">
            <a:tbl>
              <a:tblPr firstRow="1" bandRow="1">
                <a:tableStyleId>{2D5ABB26-0587-4C30-8999-92F81FD0307C}</a:tableStyleId>
              </a:tblPr>
              <a:tblGrid>
                <a:gridCol w="4080535">
                  <a:extLst>
                    <a:ext uri="{9D8B030D-6E8A-4147-A177-3AD203B41FA5}">
                      <a16:colId xmlns:a16="http://schemas.microsoft.com/office/drawing/2014/main" val="20000"/>
                    </a:ext>
                  </a:extLst>
                </a:gridCol>
                <a:gridCol w="3875404">
                  <a:extLst>
                    <a:ext uri="{9D8B030D-6E8A-4147-A177-3AD203B41FA5}">
                      <a16:colId xmlns:a16="http://schemas.microsoft.com/office/drawing/2014/main" val="20001"/>
                    </a:ext>
                  </a:extLst>
                </a:gridCol>
              </a:tblGrid>
              <a:tr h="365760">
                <a:tc>
                  <a:txBody>
                    <a:bodyPr/>
                    <a:lstStyle/>
                    <a:p>
                      <a:pPr marL="85090">
                        <a:lnSpc>
                          <a:spcPct val="100000"/>
                        </a:lnSpc>
                        <a:spcBef>
                          <a:spcPts val="265"/>
                        </a:spcBef>
                      </a:pPr>
                      <a:r>
                        <a:rPr sz="1800" b="1" dirty="0">
                          <a:solidFill>
                            <a:srgbClr val="FFFFFF"/>
                          </a:solidFill>
                          <a:latin typeface="Trebuchet MS"/>
                          <a:cs typeface="Trebuchet MS"/>
                        </a:rPr>
                        <a:t>Learning </a:t>
                      </a:r>
                      <a:r>
                        <a:rPr sz="1800" b="1" spc="-15" dirty="0">
                          <a:solidFill>
                            <a:srgbClr val="FFFFFF"/>
                          </a:solidFill>
                          <a:latin typeface="Trebuchet MS"/>
                          <a:cs typeface="Trebuchet MS"/>
                        </a:rPr>
                        <a:t>O</a:t>
                      </a:r>
                      <a:r>
                        <a:rPr sz="1800" b="1" dirty="0">
                          <a:solidFill>
                            <a:srgbClr val="FFFFFF"/>
                          </a:solidFill>
                          <a:latin typeface="Trebuchet MS"/>
                          <a:cs typeface="Trebuchet MS"/>
                        </a:rPr>
                        <a:t>bj</a:t>
                      </a:r>
                      <a:r>
                        <a:rPr sz="1800" b="1" spc="-10" dirty="0">
                          <a:solidFill>
                            <a:srgbClr val="FFFFFF"/>
                          </a:solidFill>
                          <a:latin typeface="Trebuchet MS"/>
                          <a:cs typeface="Trebuchet MS"/>
                        </a:rPr>
                        <a:t>e</a:t>
                      </a:r>
                      <a:r>
                        <a:rPr sz="1800" b="1" dirty="0">
                          <a:solidFill>
                            <a:srgbClr val="FFFFFF"/>
                          </a:solidFill>
                          <a:latin typeface="Trebuchet MS"/>
                          <a:cs typeface="Trebuchet MS"/>
                        </a:rPr>
                        <a:t>ctives</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E6EC5"/>
                    </a:solidFill>
                  </a:tcPr>
                </a:tc>
                <a:tc>
                  <a:txBody>
                    <a:bodyPr/>
                    <a:lstStyle/>
                    <a:p>
                      <a:pPr marL="85725">
                        <a:lnSpc>
                          <a:spcPct val="100000"/>
                        </a:lnSpc>
                        <a:spcBef>
                          <a:spcPts val="265"/>
                        </a:spcBef>
                      </a:pPr>
                      <a:r>
                        <a:rPr sz="1800" b="1" dirty="0">
                          <a:solidFill>
                            <a:srgbClr val="FFFFFF"/>
                          </a:solidFill>
                          <a:latin typeface="Trebuchet MS"/>
                          <a:cs typeface="Trebuchet MS"/>
                        </a:rPr>
                        <a:t>Learning </a:t>
                      </a:r>
                      <a:r>
                        <a:rPr sz="1800" b="1" spc="-15" dirty="0">
                          <a:solidFill>
                            <a:srgbClr val="FFFFFF"/>
                          </a:solidFill>
                          <a:latin typeface="Trebuchet MS"/>
                          <a:cs typeface="Trebuchet MS"/>
                        </a:rPr>
                        <a:t>O</a:t>
                      </a:r>
                      <a:r>
                        <a:rPr sz="1800" b="1" dirty="0">
                          <a:solidFill>
                            <a:srgbClr val="FFFFFF"/>
                          </a:solidFill>
                          <a:latin typeface="Trebuchet MS"/>
                          <a:cs typeface="Trebuchet MS"/>
                        </a:rPr>
                        <a:t>utcomes</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E6EC5"/>
                    </a:solidFill>
                  </a:tcPr>
                </a:tc>
                <a:extLst>
                  <a:ext uri="{0D108BD9-81ED-4DB2-BD59-A6C34878D82A}">
                    <a16:rowId xmlns:a16="http://schemas.microsoft.com/office/drawing/2014/main" val="10000"/>
                  </a:ext>
                </a:extLst>
              </a:tr>
              <a:tr h="4754905">
                <a:tc>
                  <a:txBody>
                    <a:bodyPr/>
                    <a:lstStyle/>
                    <a:p>
                      <a:pPr marL="85090">
                        <a:lnSpc>
                          <a:spcPct val="100000"/>
                        </a:lnSpc>
                        <a:spcBef>
                          <a:spcPts val="165"/>
                        </a:spcBef>
                      </a:pPr>
                      <a:r>
                        <a:rPr sz="1800" b="1" spc="-5" dirty="0">
                          <a:latin typeface="Trebuchet MS"/>
                          <a:cs typeface="Trebuchet MS"/>
                        </a:rPr>
                        <a:t>I</a:t>
                      </a:r>
                      <a:r>
                        <a:rPr sz="1800" b="1" spc="5" dirty="0">
                          <a:latin typeface="Trebuchet MS"/>
                          <a:cs typeface="Trebuchet MS"/>
                        </a:rPr>
                        <a:t>n</a:t>
                      </a:r>
                      <a:r>
                        <a:rPr sz="1800" b="1" spc="-5" dirty="0">
                          <a:latin typeface="Trebuchet MS"/>
                          <a:cs typeface="Trebuchet MS"/>
                        </a:rPr>
                        <a:t>trod</a:t>
                      </a:r>
                      <a:r>
                        <a:rPr sz="1800" b="1" dirty="0">
                          <a:latin typeface="Trebuchet MS"/>
                          <a:cs typeface="Trebuchet MS"/>
                        </a:rPr>
                        <a:t>u</a:t>
                      </a:r>
                      <a:r>
                        <a:rPr sz="1800" b="1" spc="5" dirty="0">
                          <a:latin typeface="Trebuchet MS"/>
                          <a:cs typeface="Trebuchet MS"/>
                        </a:rPr>
                        <a:t>c</a:t>
                      </a:r>
                      <a:r>
                        <a:rPr sz="1800" b="1" spc="-5" dirty="0">
                          <a:latin typeface="Trebuchet MS"/>
                          <a:cs typeface="Trebuchet MS"/>
                        </a:rPr>
                        <a:t>tio</a:t>
                      </a:r>
                      <a:r>
                        <a:rPr sz="1800" b="1" dirty="0">
                          <a:latin typeface="Trebuchet MS"/>
                          <a:cs typeface="Trebuchet MS"/>
                        </a:rPr>
                        <a:t>n</a:t>
                      </a:r>
                      <a:r>
                        <a:rPr sz="1800" b="1" spc="-5" dirty="0">
                          <a:latin typeface="Trebuchet MS"/>
                          <a:cs typeface="Trebuchet MS"/>
                        </a:rPr>
                        <a:t> t</a:t>
                      </a:r>
                      <a:r>
                        <a:rPr sz="1800" b="1" dirty="0">
                          <a:latin typeface="Trebuchet MS"/>
                          <a:cs typeface="Trebuchet MS"/>
                        </a:rPr>
                        <a:t>o</a:t>
                      </a:r>
                      <a:r>
                        <a:rPr sz="1800" b="1" spc="-20" dirty="0">
                          <a:latin typeface="Trebuchet MS"/>
                          <a:cs typeface="Trebuchet MS"/>
                        </a:rPr>
                        <a:t> </a:t>
                      </a:r>
                      <a:r>
                        <a:rPr sz="1800" b="1" spc="-5" dirty="0">
                          <a:latin typeface="Trebuchet MS"/>
                          <a:cs typeface="Trebuchet MS"/>
                        </a:rPr>
                        <a:t>Mo</a:t>
                      </a:r>
                      <a:r>
                        <a:rPr sz="1800" b="1" spc="5" dirty="0">
                          <a:latin typeface="Trebuchet MS"/>
                          <a:cs typeface="Trebuchet MS"/>
                        </a:rPr>
                        <a:t>n</a:t>
                      </a:r>
                      <a:r>
                        <a:rPr sz="1800" b="1" dirty="0">
                          <a:latin typeface="Trebuchet MS"/>
                          <a:cs typeface="Trebuchet MS"/>
                        </a:rPr>
                        <a:t>go</a:t>
                      </a:r>
                      <a:r>
                        <a:rPr sz="1800" b="1" spc="-10" dirty="0">
                          <a:latin typeface="Trebuchet MS"/>
                          <a:cs typeface="Trebuchet MS"/>
                        </a:rPr>
                        <a:t>D</a:t>
                      </a:r>
                      <a:r>
                        <a:rPr sz="1800" b="1" dirty="0">
                          <a:latin typeface="Trebuchet MS"/>
                          <a:cs typeface="Trebuchet MS"/>
                        </a:rPr>
                        <a:t>B</a:t>
                      </a:r>
                      <a:endParaRPr sz="1800">
                        <a:latin typeface="Trebuchet MS"/>
                        <a:cs typeface="Trebuchet MS"/>
                      </a:endParaRPr>
                    </a:p>
                    <a:p>
                      <a:pPr>
                        <a:lnSpc>
                          <a:spcPct val="100000"/>
                        </a:lnSpc>
                        <a:spcBef>
                          <a:spcPts val="32"/>
                        </a:spcBef>
                      </a:pPr>
                      <a:endParaRPr sz="1850">
                        <a:latin typeface="Times New Roman"/>
                        <a:cs typeface="Times New Roman"/>
                      </a:endParaRPr>
                    </a:p>
                    <a:p>
                      <a:pPr marL="427990" indent="-342900">
                        <a:lnSpc>
                          <a:spcPct val="100000"/>
                        </a:lnSpc>
                        <a:buAutoNum type="arabicPeriod"/>
                        <a:tabLst>
                          <a:tab pos="428625" algn="l"/>
                        </a:tabLst>
                      </a:pPr>
                      <a:r>
                        <a:rPr sz="1800" spc="-229" dirty="0">
                          <a:latin typeface="Trebuchet MS"/>
                          <a:cs typeface="Trebuchet MS"/>
                        </a:rPr>
                        <a:t>T</a:t>
                      </a:r>
                      <a:r>
                        <a:rPr sz="1800" dirty="0">
                          <a:latin typeface="Trebuchet MS"/>
                          <a:cs typeface="Trebuchet MS"/>
                        </a:rPr>
                        <a:t>o study</a:t>
                      </a:r>
                      <a:r>
                        <a:rPr sz="1800" spc="-20" dirty="0">
                          <a:latin typeface="Trebuchet MS"/>
                          <a:cs typeface="Trebuchet MS"/>
                        </a:rPr>
                        <a:t> </a:t>
                      </a:r>
                      <a:r>
                        <a:rPr sz="1800" spc="-10" dirty="0">
                          <a:latin typeface="Trebuchet MS"/>
                          <a:cs typeface="Trebuchet MS"/>
                        </a:rPr>
                        <a:t>t</a:t>
                      </a:r>
                      <a:r>
                        <a:rPr sz="1800" spc="-5" dirty="0">
                          <a:latin typeface="Trebuchet MS"/>
                          <a:cs typeface="Trebuchet MS"/>
                        </a:rPr>
                        <a:t>h</a:t>
                      </a:r>
                      <a:r>
                        <a:rPr sz="1800" dirty="0">
                          <a:latin typeface="Trebuchet MS"/>
                          <a:cs typeface="Trebuchet MS"/>
                        </a:rPr>
                        <a:t>e</a:t>
                      </a:r>
                      <a:r>
                        <a:rPr sz="1800" spc="5" dirty="0">
                          <a:latin typeface="Trebuchet MS"/>
                          <a:cs typeface="Trebuchet MS"/>
                        </a:rPr>
                        <a:t> </a:t>
                      </a:r>
                      <a:r>
                        <a:rPr sz="1800" spc="-10" dirty="0">
                          <a:latin typeface="Trebuchet MS"/>
                          <a:cs typeface="Trebuchet MS"/>
                        </a:rPr>
                        <a:t>f</a:t>
                      </a:r>
                      <a:r>
                        <a:rPr sz="1800" spc="-5" dirty="0">
                          <a:latin typeface="Trebuchet MS"/>
                          <a:cs typeface="Trebuchet MS"/>
                        </a:rPr>
                        <a:t>eatu</a:t>
                      </a:r>
                      <a:r>
                        <a:rPr sz="1800" spc="-10" dirty="0">
                          <a:latin typeface="Trebuchet MS"/>
                          <a:cs typeface="Trebuchet MS"/>
                        </a:rPr>
                        <a:t>r</a:t>
                      </a:r>
                      <a:r>
                        <a:rPr sz="1800" spc="-5" dirty="0">
                          <a:latin typeface="Trebuchet MS"/>
                          <a:cs typeface="Trebuchet MS"/>
                        </a:rPr>
                        <a:t>e</a:t>
                      </a:r>
                      <a:r>
                        <a:rPr sz="1800" dirty="0">
                          <a:latin typeface="Trebuchet MS"/>
                          <a:cs typeface="Trebuchet MS"/>
                        </a:rPr>
                        <a:t>s</a:t>
                      </a:r>
                      <a:r>
                        <a:rPr sz="1800" spc="10" dirty="0">
                          <a:latin typeface="Trebuchet MS"/>
                          <a:cs typeface="Trebuchet MS"/>
                        </a:rPr>
                        <a:t> </a:t>
                      </a:r>
                      <a:r>
                        <a:rPr sz="1800" spc="-10" dirty="0">
                          <a:latin typeface="Trebuchet MS"/>
                          <a:cs typeface="Trebuchet MS"/>
                        </a:rPr>
                        <a:t>o</a:t>
                      </a:r>
                      <a:r>
                        <a:rPr sz="1800" dirty="0">
                          <a:latin typeface="Trebuchet MS"/>
                          <a:cs typeface="Trebuchet MS"/>
                        </a:rPr>
                        <a:t>f</a:t>
                      </a:r>
                      <a:r>
                        <a:rPr sz="1800" spc="-5" dirty="0">
                          <a:latin typeface="Trebuchet MS"/>
                          <a:cs typeface="Trebuchet MS"/>
                        </a:rPr>
                        <a:t> </a:t>
                      </a:r>
                      <a:r>
                        <a:rPr sz="1800" spc="-10" dirty="0">
                          <a:latin typeface="Trebuchet MS"/>
                          <a:cs typeface="Trebuchet MS"/>
                        </a:rPr>
                        <a:t>Mo</a:t>
                      </a:r>
                      <a:r>
                        <a:rPr sz="1800" spc="-5" dirty="0">
                          <a:latin typeface="Trebuchet MS"/>
                          <a:cs typeface="Trebuchet MS"/>
                        </a:rPr>
                        <a:t>ng</a:t>
                      </a:r>
                      <a:r>
                        <a:rPr sz="1800" spc="-15" dirty="0">
                          <a:latin typeface="Trebuchet MS"/>
                          <a:cs typeface="Trebuchet MS"/>
                        </a:rPr>
                        <a:t>o</a:t>
                      </a:r>
                      <a:r>
                        <a:rPr sz="1800" spc="-5" dirty="0">
                          <a:latin typeface="Trebuchet MS"/>
                          <a:cs typeface="Trebuchet MS"/>
                        </a:rPr>
                        <a:t>DB</a:t>
                      </a:r>
                      <a:r>
                        <a:rPr sz="1800" dirty="0">
                          <a:latin typeface="Trebuchet MS"/>
                          <a:cs typeface="Trebuchet MS"/>
                        </a:rPr>
                        <a:t>.</a:t>
                      </a:r>
                      <a:endParaRPr sz="1800">
                        <a:latin typeface="Trebuchet MS"/>
                        <a:cs typeface="Trebuchet MS"/>
                      </a:endParaRPr>
                    </a:p>
                    <a:p>
                      <a:pPr>
                        <a:lnSpc>
                          <a:spcPct val="100000"/>
                        </a:lnSpc>
                        <a:spcBef>
                          <a:spcPts val="34"/>
                        </a:spcBef>
                        <a:buFont typeface="Trebuchet MS"/>
                        <a:buAutoNum type="arabicPeriod"/>
                      </a:pPr>
                      <a:endParaRPr sz="1850">
                        <a:latin typeface="Times New Roman"/>
                        <a:cs typeface="Times New Roman"/>
                      </a:endParaRPr>
                    </a:p>
                    <a:p>
                      <a:pPr marL="427990" marR="521970" indent="-342900">
                        <a:lnSpc>
                          <a:spcPct val="100000"/>
                        </a:lnSpc>
                        <a:buAutoNum type="arabicPeriod"/>
                        <a:tabLst>
                          <a:tab pos="428625" algn="l"/>
                        </a:tabLst>
                      </a:pPr>
                      <a:r>
                        <a:rPr sz="1800" spc="-229" dirty="0">
                          <a:latin typeface="Trebuchet MS"/>
                          <a:cs typeface="Trebuchet MS"/>
                        </a:rPr>
                        <a:t>T</a:t>
                      </a:r>
                      <a:r>
                        <a:rPr sz="1800" dirty="0">
                          <a:latin typeface="Trebuchet MS"/>
                          <a:cs typeface="Trebuchet MS"/>
                        </a:rPr>
                        <a:t>o learn</a:t>
                      </a:r>
                      <a:r>
                        <a:rPr sz="1800" spc="-5" dirty="0">
                          <a:latin typeface="Trebuchet MS"/>
                          <a:cs typeface="Trebuchet MS"/>
                        </a:rPr>
                        <a:t> h</a:t>
                      </a:r>
                      <a:r>
                        <a:rPr sz="1800" spc="-10" dirty="0">
                          <a:latin typeface="Trebuchet MS"/>
                          <a:cs typeface="Trebuchet MS"/>
                        </a:rPr>
                        <a:t>o</a:t>
                      </a:r>
                      <a:r>
                        <a:rPr sz="1800" dirty="0">
                          <a:latin typeface="Trebuchet MS"/>
                          <a:cs typeface="Trebuchet MS"/>
                        </a:rPr>
                        <a:t>w</a:t>
                      </a:r>
                      <a:r>
                        <a:rPr sz="1800" spc="-5" dirty="0">
                          <a:latin typeface="Trebuchet MS"/>
                          <a:cs typeface="Trebuchet MS"/>
                        </a:rPr>
                        <a:t> t</a:t>
                      </a:r>
                      <a:r>
                        <a:rPr sz="1800" dirty="0">
                          <a:latin typeface="Trebuchet MS"/>
                          <a:cs typeface="Trebuchet MS"/>
                        </a:rPr>
                        <a:t>o p</a:t>
                      </a:r>
                      <a:r>
                        <a:rPr sz="1800" spc="-5" dirty="0">
                          <a:latin typeface="Trebuchet MS"/>
                          <a:cs typeface="Trebuchet MS"/>
                        </a:rPr>
                        <a:t>er</a:t>
                      </a:r>
                      <a:r>
                        <a:rPr sz="1800" spc="-10" dirty="0">
                          <a:latin typeface="Trebuchet MS"/>
                          <a:cs typeface="Trebuchet MS"/>
                        </a:rPr>
                        <a:t>fo</a:t>
                      </a:r>
                      <a:r>
                        <a:rPr sz="1800" dirty="0">
                          <a:latin typeface="Trebuchet MS"/>
                          <a:cs typeface="Trebuchet MS"/>
                        </a:rPr>
                        <a:t>rm</a:t>
                      </a:r>
                      <a:r>
                        <a:rPr sz="1800" spc="-5" dirty="0">
                          <a:latin typeface="Trebuchet MS"/>
                          <a:cs typeface="Trebuchet MS"/>
                        </a:rPr>
                        <a:t> CRUD </a:t>
                      </a:r>
                      <a:r>
                        <a:rPr sz="1800" spc="-10" dirty="0">
                          <a:latin typeface="Trebuchet MS"/>
                          <a:cs typeface="Trebuchet MS"/>
                        </a:rPr>
                        <a:t>o</a:t>
                      </a:r>
                      <a:r>
                        <a:rPr sz="1800" dirty="0">
                          <a:latin typeface="Trebuchet MS"/>
                          <a:cs typeface="Trebuchet MS"/>
                        </a:rPr>
                        <a:t>p</a:t>
                      </a:r>
                      <a:r>
                        <a:rPr sz="1800" spc="-5" dirty="0">
                          <a:latin typeface="Trebuchet MS"/>
                          <a:cs typeface="Trebuchet MS"/>
                        </a:rPr>
                        <a:t>erations.</a:t>
                      </a:r>
                      <a:endParaRPr sz="1800">
                        <a:latin typeface="Trebuchet MS"/>
                        <a:cs typeface="Trebuchet MS"/>
                      </a:endParaRPr>
                    </a:p>
                    <a:p>
                      <a:pPr>
                        <a:lnSpc>
                          <a:spcPct val="100000"/>
                        </a:lnSpc>
                        <a:spcBef>
                          <a:spcPts val="32"/>
                        </a:spcBef>
                        <a:buFont typeface="Trebuchet MS"/>
                        <a:buAutoNum type="arabicPeriod"/>
                      </a:pPr>
                      <a:endParaRPr sz="1850">
                        <a:latin typeface="Times New Roman"/>
                        <a:cs typeface="Times New Roman"/>
                      </a:endParaRPr>
                    </a:p>
                    <a:p>
                      <a:pPr marL="427990" indent="-342900">
                        <a:lnSpc>
                          <a:spcPct val="100000"/>
                        </a:lnSpc>
                        <a:buAutoNum type="arabicPeriod"/>
                        <a:tabLst>
                          <a:tab pos="428625" algn="l"/>
                        </a:tabLst>
                      </a:pPr>
                      <a:r>
                        <a:rPr sz="1800" spc="-229" dirty="0">
                          <a:latin typeface="Trebuchet MS"/>
                          <a:cs typeface="Trebuchet MS"/>
                        </a:rPr>
                        <a:t>T</a:t>
                      </a:r>
                      <a:r>
                        <a:rPr sz="1800" dirty="0">
                          <a:latin typeface="Trebuchet MS"/>
                          <a:cs typeface="Trebuchet MS"/>
                        </a:rPr>
                        <a:t>o study</a:t>
                      </a:r>
                      <a:r>
                        <a:rPr sz="1800" spc="-20" dirty="0">
                          <a:latin typeface="Trebuchet MS"/>
                          <a:cs typeface="Trebuchet MS"/>
                        </a:rPr>
                        <a:t> </a:t>
                      </a:r>
                      <a:r>
                        <a:rPr sz="1800" spc="-5" dirty="0">
                          <a:latin typeface="Trebuchet MS"/>
                          <a:cs typeface="Trebuchet MS"/>
                        </a:rPr>
                        <a:t>ag</a:t>
                      </a:r>
                      <a:r>
                        <a:rPr sz="1800" spc="-10" dirty="0">
                          <a:latin typeface="Trebuchet MS"/>
                          <a:cs typeface="Trebuchet MS"/>
                        </a:rPr>
                        <a:t>g</a:t>
                      </a:r>
                      <a:r>
                        <a:rPr sz="1800" dirty="0">
                          <a:latin typeface="Trebuchet MS"/>
                          <a:cs typeface="Trebuchet MS"/>
                        </a:rPr>
                        <a:t>re</a:t>
                      </a:r>
                      <a:r>
                        <a:rPr sz="1800" spc="-15" dirty="0">
                          <a:latin typeface="Trebuchet MS"/>
                          <a:cs typeface="Trebuchet MS"/>
                        </a:rPr>
                        <a:t>g</a:t>
                      </a:r>
                      <a:r>
                        <a:rPr sz="1800" spc="-5" dirty="0">
                          <a:latin typeface="Trebuchet MS"/>
                          <a:cs typeface="Trebuchet MS"/>
                        </a:rPr>
                        <a:t>ati</a:t>
                      </a:r>
                      <a:r>
                        <a:rPr sz="1800" spc="-10" dirty="0">
                          <a:latin typeface="Trebuchet MS"/>
                          <a:cs typeface="Trebuchet MS"/>
                        </a:rPr>
                        <a:t>o</a:t>
                      </a:r>
                      <a:r>
                        <a:rPr sz="1800" spc="-5" dirty="0">
                          <a:latin typeface="Trebuchet MS"/>
                          <a:cs typeface="Trebuchet MS"/>
                        </a:rPr>
                        <a:t>n.</a:t>
                      </a:r>
                      <a:endParaRPr sz="1800">
                        <a:latin typeface="Trebuchet MS"/>
                        <a:cs typeface="Trebuchet MS"/>
                      </a:endParaRPr>
                    </a:p>
                    <a:p>
                      <a:pPr>
                        <a:lnSpc>
                          <a:spcPct val="100000"/>
                        </a:lnSpc>
                        <a:spcBef>
                          <a:spcPts val="35"/>
                        </a:spcBef>
                        <a:buFont typeface="Trebuchet MS"/>
                        <a:buAutoNum type="arabicPeriod"/>
                      </a:pPr>
                      <a:endParaRPr sz="1850">
                        <a:latin typeface="Times New Roman"/>
                        <a:cs typeface="Times New Roman"/>
                      </a:endParaRPr>
                    </a:p>
                    <a:p>
                      <a:pPr marL="427990" marR="1162050" indent="-342900">
                        <a:lnSpc>
                          <a:spcPct val="100000"/>
                        </a:lnSpc>
                        <a:buAutoNum type="arabicPeriod"/>
                        <a:tabLst>
                          <a:tab pos="428625" algn="l"/>
                        </a:tabLst>
                      </a:pPr>
                      <a:r>
                        <a:rPr sz="1800" spc="-229" dirty="0">
                          <a:latin typeface="Trebuchet MS"/>
                          <a:cs typeface="Trebuchet MS"/>
                        </a:rPr>
                        <a:t>T</a:t>
                      </a:r>
                      <a:r>
                        <a:rPr sz="1800" dirty="0">
                          <a:latin typeface="Trebuchet MS"/>
                          <a:cs typeface="Trebuchet MS"/>
                        </a:rPr>
                        <a:t>o study</a:t>
                      </a:r>
                      <a:r>
                        <a:rPr sz="1800" spc="-15" dirty="0">
                          <a:latin typeface="Trebuchet MS"/>
                          <a:cs typeface="Trebuchet MS"/>
                        </a:rPr>
                        <a:t> </a:t>
                      </a:r>
                      <a:r>
                        <a:rPr sz="1800" spc="-5" dirty="0">
                          <a:latin typeface="Trebuchet MS"/>
                          <a:cs typeface="Trebuchet MS"/>
                        </a:rPr>
                        <a:t>th</a:t>
                      </a:r>
                      <a:r>
                        <a:rPr sz="1800" dirty="0">
                          <a:latin typeface="Trebuchet MS"/>
                          <a:cs typeface="Trebuchet MS"/>
                        </a:rPr>
                        <a:t>e</a:t>
                      </a:r>
                      <a:r>
                        <a:rPr sz="1800" spc="15" dirty="0">
                          <a:latin typeface="Trebuchet MS"/>
                          <a:cs typeface="Trebuchet MS"/>
                        </a:rPr>
                        <a:t> </a:t>
                      </a:r>
                      <a:r>
                        <a:rPr sz="1800" spc="-5" dirty="0">
                          <a:latin typeface="Trebuchet MS"/>
                          <a:cs typeface="Trebuchet MS"/>
                        </a:rPr>
                        <a:t>Map</a:t>
                      </a:r>
                      <a:r>
                        <a:rPr sz="1800" spc="-75" dirty="0">
                          <a:latin typeface="Trebuchet MS"/>
                          <a:cs typeface="Trebuchet MS"/>
                        </a:rPr>
                        <a:t>R</a:t>
                      </a:r>
                      <a:r>
                        <a:rPr sz="1800" spc="-5" dirty="0">
                          <a:latin typeface="Trebuchet MS"/>
                          <a:cs typeface="Trebuchet MS"/>
                        </a:rPr>
                        <a:t>e</a:t>
                      </a:r>
                      <a:r>
                        <a:rPr sz="1800" spc="5" dirty="0">
                          <a:latin typeface="Trebuchet MS"/>
                          <a:cs typeface="Trebuchet MS"/>
                        </a:rPr>
                        <a:t>d</a:t>
                      </a:r>
                      <a:r>
                        <a:rPr sz="1800" spc="-5" dirty="0">
                          <a:latin typeface="Trebuchet MS"/>
                          <a:cs typeface="Trebuchet MS"/>
                        </a:rPr>
                        <a:t>uce </a:t>
                      </a:r>
                      <a:r>
                        <a:rPr sz="1800" dirty="0">
                          <a:latin typeface="Trebuchet MS"/>
                          <a:cs typeface="Trebuchet MS"/>
                        </a:rPr>
                        <a:t>Fram</a:t>
                      </a:r>
                      <a:r>
                        <a:rPr sz="1800" spc="-5" dirty="0">
                          <a:latin typeface="Trebuchet MS"/>
                          <a:cs typeface="Trebuchet MS"/>
                        </a:rPr>
                        <a:t>e</a:t>
                      </a:r>
                      <a:r>
                        <a:rPr sz="1800" spc="5" dirty="0">
                          <a:latin typeface="Trebuchet MS"/>
                          <a:cs typeface="Trebuchet MS"/>
                        </a:rPr>
                        <a:t>w</a:t>
                      </a:r>
                      <a:r>
                        <a:rPr sz="1800" spc="-10" dirty="0">
                          <a:latin typeface="Trebuchet MS"/>
                          <a:cs typeface="Trebuchet MS"/>
                        </a:rPr>
                        <a:t>o</a:t>
                      </a:r>
                      <a:r>
                        <a:rPr sz="1800" dirty="0">
                          <a:latin typeface="Trebuchet MS"/>
                          <a:cs typeface="Trebuchet MS"/>
                        </a:rPr>
                        <a:t>rk.</a:t>
                      </a:r>
                      <a:endParaRPr sz="1800">
                        <a:latin typeface="Trebuchet MS"/>
                        <a:cs typeface="Trebuchet MS"/>
                      </a:endParaRPr>
                    </a:p>
                    <a:p>
                      <a:pPr>
                        <a:lnSpc>
                          <a:spcPct val="100000"/>
                        </a:lnSpc>
                        <a:spcBef>
                          <a:spcPts val="34"/>
                        </a:spcBef>
                        <a:buFont typeface="Trebuchet MS"/>
                        <a:buAutoNum type="arabicPeriod"/>
                      </a:pPr>
                      <a:endParaRPr sz="1850">
                        <a:latin typeface="Times New Roman"/>
                        <a:cs typeface="Times New Roman"/>
                      </a:endParaRPr>
                    </a:p>
                    <a:p>
                      <a:pPr marL="427990" marR="191770" indent="-342900">
                        <a:lnSpc>
                          <a:spcPct val="100000"/>
                        </a:lnSpc>
                        <a:buAutoNum type="arabicPeriod"/>
                        <a:tabLst>
                          <a:tab pos="428625" algn="l"/>
                        </a:tabLst>
                      </a:pPr>
                      <a:r>
                        <a:rPr sz="1800" spc="-229" dirty="0">
                          <a:latin typeface="Trebuchet MS"/>
                          <a:cs typeface="Trebuchet MS"/>
                        </a:rPr>
                        <a:t>T</a:t>
                      </a:r>
                      <a:r>
                        <a:rPr sz="1800" dirty="0">
                          <a:latin typeface="Trebuchet MS"/>
                          <a:cs typeface="Trebuchet MS"/>
                        </a:rPr>
                        <a:t>o </a:t>
                      </a:r>
                      <a:r>
                        <a:rPr sz="1800" spc="-5" dirty="0">
                          <a:latin typeface="Trebuchet MS"/>
                          <a:cs typeface="Trebuchet MS"/>
                        </a:rPr>
                        <a:t>i</a:t>
                      </a:r>
                      <a:r>
                        <a:rPr sz="1800" spc="5" dirty="0">
                          <a:latin typeface="Trebuchet MS"/>
                          <a:cs typeface="Trebuchet MS"/>
                        </a:rPr>
                        <a:t>m</a:t>
                      </a:r>
                      <a:r>
                        <a:rPr sz="1800" dirty="0">
                          <a:latin typeface="Trebuchet MS"/>
                          <a:cs typeface="Trebuchet MS"/>
                        </a:rPr>
                        <a:t>p</a:t>
                      </a:r>
                      <a:r>
                        <a:rPr sz="1800" spc="-10" dirty="0">
                          <a:latin typeface="Trebuchet MS"/>
                          <a:cs typeface="Trebuchet MS"/>
                        </a:rPr>
                        <a:t>o</a:t>
                      </a:r>
                      <a:r>
                        <a:rPr sz="1800" dirty="0">
                          <a:latin typeface="Trebuchet MS"/>
                          <a:cs typeface="Trebuchet MS"/>
                        </a:rPr>
                        <a:t>rt</a:t>
                      </a:r>
                      <a:r>
                        <a:rPr sz="1800" spc="-10" dirty="0">
                          <a:latin typeface="Trebuchet MS"/>
                          <a:cs typeface="Trebuchet MS"/>
                        </a:rPr>
                        <a:t> f</a:t>
                      </a:r>
                      <a:r>
                        <a:rPr sz="1800" dirty="0">
                          <a:latin typeface="Trebuchet MS"/>
                          <a:cs typeface="Trebuchet MS"/>
                        </a:rPr>
                        <a:t>r</a:t>
                      </a:r>
                      <a:r>
                        <a:rPr sz="1800" spc="-15" dirty="0">
                          <a:latin typeface="Trebuchet MS"/>
                          <a:cs typeface="Trebuchet MS"/>
                        </a:rPr>
                        <a:t>o</a:t>
                      </a:r>
                      <a:r>
                        <a:rPr sz="1800" dirty="0">
                          <a:latin typeface="Trebuchet MS"/>
                          <a:cs typeface="Trebuchet MS"/>
                        </a:rPr>
                        <a:t>m </a:t>
                      </a:r>
                      <a:r>
                        <a:rPr sz="1800" spc="-5" dirty="0">
                          <a:latin typeface="Trebuchet MS"/>
                          <a:cs typeface="Trebuchet MS"/>
                        </a:rPr>
                        <a:t>an</a:t>
                      </a:r>
                      <a:r>
                        <a:rPr sz="1800" dirty="0">
                          <a:latin typeface="Trebuchet MS"/>
                          <a:cs typeface="Trebuchet MS"/>
                        </a:rPr>
                        <a:t>d</a:t>
                      </a:r>
                      <a:r>
                        <a:rPr sz="1800" spc="5" dirty="0">
                          <a:latin typeface="Trebuchet MS"/>
                          <a:cs typeface="Trebuchet MS"/>
                        </a:rPr>
                        <a:t> </a:t>
                      </a:r>
                      <a:r>
                        <a:rPr sz="1800" spc="-5" dirty="0">
                          <a:latin typeface="Trebuchet MS"/>
                          <a:cs typeface="Trebuchet MS"/>
                        </a:rPr>
                        <a:t>expor</a:t>
                      </a:r>
                      <a:r>
                        <a:rPr sz="1800" dirty="0">
                          <a:latin typeface="Trebuchet MS"/>
                          <a:cs typeface="Trebuchet MS"/>
                        </a:rPr>
                        <a:t>t</a:t>
                      </a:r>
                      <a:r>
                        <a:rPr sz="1800" spc="-10" dirty="0">
                          <a:latin typeface="Trebuchet MS"/>
                          <a:cs typeface="Trebuchet MS"/>
                        </a:rPr>
                        <a:t> </a:t>
                      </a:r>
                      <a:r>
                        <a:rPr sz="1800" spc="-5" dirty="0">
                          <a:latin typeface="Trebuchet MS"/>
                          <a:cs typeface="Trebuchet MS"/>
                        </a:rPr>
                        <a:t>t</a:t>
                      </a:r>
                      <a:r>
                        <a:rPr sz="1800" dirty="0">
                          <a:latin typeface="Trebuchet MS"/>
                          <a:cs typeface="Trebuchet MS"/>
                        </a:rPr>
                        <a:t>o</a:t>
                      </a:r>
                      <a:r>
                        <a:rPr sz="1800" spc="-15" dirty="0">
                          <a:latin typeface="Trebuchet MS"/>
                          <a:cs typeface="Trebuchet MS"/>
                        </a:rPr>
                        <a:t> </a:t>
                      </a:r>
                      <a:r>
                        <a:rPr sz="1800" spc="-5" dirty="0">
                          <a:latin typeface="Trebuchet MS"/>
                          <a:cs typeface="Trebuchet MS"/>
                        </a:rPr>
                        <a:t>CSV f</a:t>
                      </a:r>
                      <a:r>
                        <a:rPr sz="1800" spc="-10" dirty="0">
                          <a:latin typeface="Trebuchet MS"/>
                          <a:cs typeface="Trebuchet MS"/>
                        </a:rPr>
                        <a:t>o</a:t>
                      </a:r>
                      <a:r>
                        <a:rPr sz="1800" dirty="0">
                          <a:latin typeface="Trebuchet MS"/>
                          <a:cs typeface="Trebuchet MS"/>
                        </a:rPr>
                        <a:t>rmat.</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D4EA"/>
                    </a:solidFill>
                  </a:tcPr>
                </a:tc>
                <a:tc>
                  <a:txBody>
                    <a:bodyPr/>
                    <a:lstStyle/>
                    <a:p>
                      <a:pPr>
                        <a:lnSpc>
                          <a:spcPct val="100000"/>
                        </a:lnSpc>
                      </a:pPr>
                      <a:endParaRPr sz="1800">
                        <a:latin typeface="Times New Roman"/>
                        <a:cs typeface="Times New Roman"/>
                      </a:endParaRPr>
                    </a:p>
                    <a:p>
                      <a:pPr>
                        <a:lnSpc>
                          <a:spcPct val="100000"/>
                        </a:lnSpc>
                        <a:spcBef>
                          <a:spcPts val="1"/>
                        </a:spcBef>
                      </a:pPr>
                      <a:endParaRPr sz="2100">
                        <a:latin typeface="Times New Roman"/>
                        <a:cs typeface="Times New Roman"/>
                      </a:endParaRPr>
                    </a:p>
                    <a:p>
                      <a:pPr marL="428625" marR="217804" indent="-342900">
                        <a:lnSpc>
                          <a:spcPct val="100000"/>
                        </a:lnSpc>
                        <a:buAutoNum type="alphaLcParenR"/>
                        <a:tabLst>
                          <a:tab pos="428625" algn="l"/>
                        </a:tabLst>
                      </a:pPr>
                      <a:r>
                        <a:rPr sz="1800" spc="-229" dirty="0">
                          <a:latin typeface="Trebuchet MS"/>
                          <a:cs typeface="Trebuchet MS"/>
                        </a:rPr>
                        <a:t>T</a:t>
                      </a:r>
                      <a:r>
                        <a:rPr sz="1800" dirty="0">
                          <a:latin typeface="Trebuchet MS"/>
                          <a:cs typeface="Trebuchet MS"/>
                        </a:rPr>
                        <a:t>o </a:t>
                      </a:r>
                      <a:r>
                        <a:rPr sz="1800" spc="-5" dirty="0">
                          <a:latin typeface="Trebuchet MS"/>
                          <a:cs typeface="Trebuchet MS"/>
                        </a:rPr>
                        <a:t>c</a:t>
                      </a:r>
                      <a:r>
                        <a:rPr sz="1800" spc="-15" dirty="0">
                          <a:latin typeface="Trebuchet MS"/>
                          <a:cs typeface="Trebuchet MS"/>
                        </a:rPr>
                        <a:t>o</a:t>
                      </a:r>
                      <a:r>
                        <a:rPr sz="1800" spc="-5" dirty="0">
                          <a:latin typeface="Trebuchet MS"/>
                          <a:cs typeface="Trebuchet MS"/>
                        </a:rPr>
                        <a:t>m</a:t>
                      </a:r>
                      <a:r>
                        <a:rPr sz="1800" spc="5" dirty="0">
                          <a:latin typeface="Trebuchet MS"/>
                          <a:cs typeface="Trebuchet MS"/>
                        </a:rPr>
                        <a:t>p</a:t>
                      </a:r>
                      <a:r>
                        <a:rPr sz="1800" dirty="0">
                          <a:latin typeface="Trebuchet MS"/>
                          <a:cs typeface="Trebuchet MS"/>
                        </a:rPr>
                        <a:t>rehend</a:t>
                      </a:r>
                      <a:r>
                        <a:rPr sz="1800" spc="-5" dirty="0">
                          <a:latin typeface="Trebuchet MS"/>
                          <a:cs typeface="Trebuchet MS"/>
                        </a:rPr>
                        <a:t> </a:t>
                      </a:r>
                      <a:r>
                        <a:rPr sz="1800" spc="-10" dirty="0">
                          <a:latin typeface="Trebuchet MS"/>
                          <a:cs typeface="Trebuchet MS"/>
                        </a:rPr>
                        <a:t>t</a:t>
                      </a:r>
                      <a:r>
                        <a:rPr sz="1800" spc="-5" dirty="0">
                          <a:latin typeface="Trebuchet MS"/>
                          <a:cs typeface="Trebuchet MS"/>
                        </a:rPr>
                        <a:t>h</a:t>
                      </a:r>
                      <a:r>
                        <a:rPr sz="1800" dirty="0">
                          <a:latin typeface="Trebuchet MS"/>
                          <a:cs typeface="Trebuchet MS"/>
                        </a:rPr>
                        <a:t>e</a:t>
                      </a:r>
                      <a:r>
                        <a:rPr sz="1800" spc="5" dirty="0">
                          <a:latin typeface="Trebuchet MS"/>
                          <a:cs typeface="Trebuchet MS"/>
                        </a:rPr>
                        <a:t> </a:t>
                      </a:r>
                      <a:r>
                        <a:rPr sz="1800" dirty="0">
                          <a:latin typeface="Trebuchet MS"/>
                          <a:cs typeface="Trebuchet MS"/>
                        </a:rPr>
                        <a:t>reas</a:t>
                      </a:r>
                      <a:r>
                        <a:rPr sz="1800" spc="-10" dirty="0">
                          <a:latin typeface="Trebuchet MS"/>
                          <a:cs typeface="Trebuchet MS"/>
                        </a:rPr>
                        <a:t>o</a:t>
                      </a:r>
                      <a:r>
                        <a:rPr sz="1800" spc="-5" dirty="0">
                          <a:latin typeface="Trebuchet MS"/>
                          <a:cs typeface="Trebuchet MS"/>
                        </a:rPr>
                        <a:t>ns </a:t>
                      </a:r>
                      <a:r>
                        <a:rPr sz="1800" dirty="0">
                          <a:latin typeface="Trebuchet MS"/>
                          <a:cs typeface="Trebuchet MS"/>
                        </a:rPr>
                        <a:t>b</a:t>
                      </a:r>
                      <a:r>
                        <a:rPr sz="1800" spc="-5" dirty="0">
                          <a:latin typeface="Trebuchet MS"/>
                          <a:cs typeface="Trebuchet MS"/>
                        </a:rPr>
                        <a:t>eh</a:t>
                      </a:r>
                      <a:r>
                        <a:rPr sz="1800" spc="5" dirty="0">
                          <a:latin typeface="Trebuchet MS"/>
                          <a:cs typeface="Trebuchet MS"/>
                        </a:rPr>
                        <a:t>i</a:t>
                      </a:r>
                      <a:r>
                        <a:rPr sz="1800" spc="-5" dirty="0">
                          <a:latin typeface="Trebuchet MS"/>
                          <a:cs typeface="Trebuchet MS"/>
                        </a:rPr>
                        <a:t>n</a:t>
                      </a:r>
                      <a:r>
                        <a:rPr sz="1800" dirty="0">
                          <a:latin typeface="Trebuchet MS"/>
                          <a:cs typeface="Trebuchet MS"/>
                        </a:rPr>
                        <a:t>d</a:t>
                      </a:r>
                      <a:r>
                        <a:rPr sz="1800" spc="-10" dirty="0">
                          <a:latin typeface="Trebuchet MS"/>
                          <a:cs typeface="Trebuchet MS"/>
                        </a:rPr>
                        <a:t> </a:t>
                      </a:r>
                      <a:r>
                        <a:rPr sz="1800" spc="-5" dirty="0">
                          <a:latin typeface="Trebuchet MS"/>
                          <a:cs typeface="Trebuchet MS"/>
                        </a:rPr>
                        <a:t>th</a:t>
                      </a:r>
                      <a:r>
                        <a:rPr sz="1800" dirty="0">
                          <a:latin typeface="Trebuchet MS"/>
                          <a:cs typeface="Trebuchet MS"/>
                        </a:rPr>
                        <a:t>e</a:t>
                      </a:r>
                      <a:r>
                        <a:rPr sz="1800" spc="5" dirty="0">
                          <a:latin typeface="Trebuchet MS"/>
                          <a:cs typeface="Trebuchet MS"/>
                        </a:rPr>
                        <a:t> </a:t>
                      </a:r>
                      <a:r>
                        <a:rPr sz="1800" dirty="0">
                          <a:latin typeface="Trebuchet MS"/>
                          <a:cs typeface="Trebuchet MS"/>
                        </a:rPr>
                        <a:t>p</a:t>
                      </a:r>
                      <a:r>
                        <a:rPr sz="1800" spc="-10" dirty="0">
                          <a:latin typeface="Trebuchet MS"/>
                          <a:cs typeface="Trebuchet MS"/>
                        </a:rPr>
                        <a:t>o</a:t>
                      </a:r>
                      <a:r>
                        <a:rPr sz="1800" dirty="0">
                          <a:latin typeface="Trebuchet MS"/>
                          <a:cs typeface="Trebuchet MS"/>
                        </a:rPr>
                        <a:t>p</a:t>
                      </a:r>
                      <a:r>
                        <a:rPr sz="1800" spc="-5" dirty="0">
                          <a:latin typeface="Trebuchet MS"/>
                          <a:cs typeface="Trebuchet MS"/>
                        </a:rPr>
                        <a:t>ularit</a:t>
                      </a:r>
                      <a:r>
                        <a:rPr sz="1800" dirty="0">
                          <a:latin typeface="Trebuchet MS"/>
                          <a:cs typeface="Trebuchet MS"/>
                        </a:rPr>
                        <a:t>y</a:t>
                      </a:r>
                      <a:r>
                        <a:rPr sz="1800" spc="-15" dirty="0">
                          <a:latin typeface="Trebuchet MS"/>
                          <a:cs typeface="Trebuchet MS"/>
                        </a:rPr>
                        <a:t> </a:t>
                      </a:r>
                      <a:r>
                        <a:rPr sz="1800" spc="-10" dirty="0">
                          <a:latin typeface="Trebuchet MS"/>
                          <a:cs typeface="Trebuchet MS"/>
                        </a:rPr>
                        <a:t>o</a:t>
                      </a:r>
                      <a:r>
                        <a:rPr sz="1800" dirty="0">
                          <a:latin typeface="Trebuchet MS"/>
                          <a:cs typeface="Trebuchet MS"/>
                        </a:rPr>
                        <a:t>f</a:t>
                      </a:r>
                      <a:r>
                        <a:rPr sz="1800" spc="-5" dirty="0">
                          <a:latin typeface="Trebuchet MS"/>
                          <a:cs typeface="Trebuchet MS"/>
                        </a:rPr>
                        <a:t> No</a:t>
                      </a:r>
                      <a:r>
                        <a:rPr sz="1800" spc="-10" dirty="0">
                          <a:latin typeface="Trebuchet MS"/>
                          <a:cs typeface="Trebuchet MS"/>
                        </a:rPr>
                        <a:t>S</a:t>
                      </a:r>
                      <a:r>
                        <a:rPr sz="1800" dirty="0">
                          <a:latin typeface="Trebuchet MS"/>
                          <a:cs typeface="Trebuchet MS"/>
                        </a:rPr>
                        <a:t>QL d</a:t>
                      </a:r>
                      <a:r>
                        <a:rPr sz="1800" spc="-5" dirty="0">
                          <a:latin typeface="Trebuchet MS"/>
                          <a:cs typeface="Trebuchet MS"/>
                        </a:rPr>
                        <a:t>ata</a:t>
                      </a:r>
                      <a:r>
                        <a:rPr sz="1800" spc="5" dirty="0">
                          <a:latin typeface="Trebuchet MS"/>
                          <a:cs typeface="Trebuchet MS"/>
                        </a:rPr>
                        <a:t>b</a:t>
                      </a:r>
                      <a:r>
                        <a:rPr sz="1800" spc="-5" dirty="0">
                          <a:latin typeface="Trebuchet MS"/>
                          <a:cs typeface="Trebuchet MS"/>
                        </a:rPr>
                        <a:t>a</a:t>
                      </a:r>
                      <a:r>
                        <a:rPr sz="1800" dirty="0">
                          <a:latin typeface="Trebuchet MS"/>
                          <a:cs typeface="Trebuchet MS"/>
                        </a:rPr>
                        <a:t>s</a:t>
                      </a:r>
                      <a:r>
                        <a:rPr sz="1800" spc="-5" dirty="0">
                          <a:latin typeface="Trebuchet MS"/>
                          <a:cs typeface="Trebuchet MS"/>
                        </a:rPr>
                        <a:t>e.</a:t>
                      </a:r>
                      <a:endParaRPr sz="1800">
                        <a:latin typeface="Trebuchet MS"/>
                        <a:cs typeface="Trebuchet MS"/>
                      </a:endParaRPr>
                    </a:p>
                    <a:p>
                      <a:pPr>
                        <a:lnSpc>
                          <a:spcPct val="100000"/>
                        </a:lnSpc>
                        <a:spcBef>
                          <a:spcPts val="32"/>
                        </a:spcBef>
                        <a:buFont typeface="Trebuchet MS"/>
                        <a:buAutoNum type="alphaLcParenR"/>
                      </a:pPr>
                      <a:endParaRPr sz="1850">
                        <a:latin typeface="Times New Roman"/>
                        <a:cs typeface="Times New Roman"/>
                      </a:endParaRPr>
                    </a:p>
                    <a:p>
                      <a:pPr marL="428625" indent="-342900">
                        <a:lnSpc>
                          <a:spcPct val="100000"/>
                        </a:lnSpc>
                        <a:buAutoNum type="alphaLcParenR"/>
                        <a:tabLst>
                          <a:tab pos="428625" algn="l"/>
                        </a:tabLst>
                      </a:pPr>
                      <a:r>
                        <a:rPr sz="1800" spc="-229" dirty="0">
                          <a:latin typeface="Trebuchet MS"/>
                          <a:cs typeface="Trebuchet MS"/>
                        </a:rPr>
                        <a:t>T</a:t>
                      </a:r>
                      <a:r>
                        <a:rPr sz="1800" dirty="0">
                          <a:latin typeface="Trebuchet MS"/>
                          <a:cs typeface="Trebuchet MS"/>
                        </a:rPr>
                        <a:t>o be</a:t>
                      </a:r>
                      <a:r>
                        <a:rPr sz="1800" spc="-15" dirty="0">
                          <a:latin typeface="Trebuchet MS"/>
                          <a:cs typeface="Trebuchet MS"/>
                        </a:rPr>
                        <a:t> </a:t>
                      </a:r>
                      <a:r>
                        <a:rPr sz="1800" spc="-5" dirty="0">
                          <a:latin typeface="Trebuchet MS"/>
                          <a:cs typeface="Trebuchet MS"/>
                        </a:rPr>
                        <a:t>a</a:t>
                      </a:r>
                      <a:r>
                        <a:rPr sz="1800" spc="5" dirty="0">
                          <a:latin typeface="Trebuchet MS"/>
                          <a:cs typeface="Trebuchet MS"/>
                        </a:rPr>
                        <a:t>b</a:t>
                      </a:r>
                      <a:r>
                        <a:rPr sz="1800" dirty="0">
                          <a:latin typeface="Trebuchet MS"/>
                          <a:cs typeface="Trebuchet MS"/>
                        </a:rPr>
                        <a:t>le</a:t>
                      </a:r>
                      <a:r>
                        <a:rPr sz="1800" spc="-5" dirty="0">
                          <a:latin typeface="Trebuchet MS"/>
                          <a:cs typeface="Trebuchet MS"/>
                        </a:rPr>
                        <a:t> </a:t>
                      </a:r>
                      <a:r>
                        <a:rPr sz="1800" spc="-10" dirty="0">
                          <a:latin typeface="Trebuchet MS"/>
                          <a:cs typeface="Trebuchet MS"/>
                        </a:rPr>
                        <a:t>t</a:t>
                      </a:r>
                      <a:r>
                        <a:rPr sz="1800" dirty="0">
                          <a:latin typeface="Trebuchet MS"/>
                          <a:cs typeface="Trebuchet MS"/>
                        </a:rPr>
                        <a:t>o</a:t>
                      </a:r>
                      <a:r>
                        <a:rPr sz="1800" spc="-10" dirty="0">
                          <a:latin typeface="Trebuchet MS"/>
                          <a:cs typeface="Trebuchet MS"/>
                        </a:rPr>
                        <a:t> </a:t>
                      </a:r>
                      <a:r>
                        <a:rPr sz="1800" spc="-5" dirty="0">
                          <a:latin typeface="Trebuchet MS"/>
                          <a:cs typeface="Trebuchet MS"/>
                        </a:rPr>
                        <a:t>p</a:t>
                      </a:r>
                      <a:r>
                        <a:rPr sz="1800" dirty="0">
                          <a:latin typeface="Trebuchet MS"/>
                          <a:cs typeface="Trebuchet MS"/>
                        </a:rPr>
                        <a:t>er</a:t>
                      </a:r>
                      <a:r>
                        <a:rPr sz="1800" spc="-15" dirty="0">
                          <a:latin typeface="Trebuchet MS"/>
                          <a:cs typeface="Trebuchet MS"/>
                        </a:rPr>
                        <a:t>f</a:t>
                      </a:r>
                      <a:r>
                        <a:rPr sz="1800" spc="-10" dirty="0">
                          <a:latin typeface="Trebuchet MS"/>
                          <a:cs typeface="Trebuchet MS"/>
                        </a:rPr>
                        <a:t>o</a:t>
                      </a:r>
                      <a:r>
                        <a:rPr sz="1800" dirty="0">
                          <a:latin typeface="Trebuchet MS"/>
                          <a:cs typeface="Trebuchet MS"/>
                        </a:rPr>
                        <a:t>rm</a:t>
                      </a:r>
                      <a:r>
                        <a:rPr sz="1800" spc="-5" dirty="0">
                          <a:latin typeface="Trebuchet MS"/>
                          <a:cs typeface="Trebuchet MS"/>
                        </a:rPr>
                        <a:t> CRUD</a:t>
                      </a:r>
                      <a:endParaRPr sz="1800">
                        <a:latin typeface="Trebuchet MS"/>
                        <a:cs typeface="Trebuchet MS"/>
                      </a:endParaRPr>
                    </a:p>
                    <a:p>
                      <a:pPr marL="428625">
                        <a:lnSpc>
                          <a:spcPct val="100000"/>
                        </a:lnSpc>
                      </a:pPr>
                      <a:r>
                        <a:rPr sz="1800" spc="-10" dirty="0">
                          <a:latin typeface="Trebuchet MS"/>
                          <a:cs typeface="Trebuchet MS"/>
                        </a:rPr>
                        <a:t>o</a:t>
                      </a:r>
                      <a:r>
                        <a:rPr sz="1800" spc="-5" dirty="0">
                          <a:latin typeface="Trebuchet MS"/>
                          <a:cs typeface="Trebuchet MS"/>
                        </a:rPr>
                        <a:t>p</a:t>
                      </a:r>
                      <a:r>
                        <a:rPr sz="1800" dirty="0">
                          <a:latin typeface="Trebuchet MS"/>
                          <a:cs typeface="Trebuchet MS"/>
                        </a:rPr>
                        <a:t>era</a:t>
                      </a:r>
                      <a:r>
                        <a:rPr sz="1800" spc="-15" dirty="0">
                          <a:latin typeface="Trebuchet MS"/>
                          <a:cs typeface="Trebuchet MS"/>
                        </a:rPr>
                        <a:t>t</a:t>
                      </a:r>
                      <a:r>
                        <a:rPr sz="1800" spc="-5" dirty="0">
                          <a:latin typeface="Trebuchet MS"/>
                          <a:cs typeface="Trebuchet MS"/>
                        </a:rPr>
                        <a:t>ions.</a:t>
                      </a:r>
                      <a:endParaRPr sz="1800">
                        <a:latin typeface="Trebuchet MS"/>
                        <a:cs typeface="Trebuchet MS"/>
                      </a:endParaRPr>
                    </a:p>
                    <a:p>
                      <a:pPr>
                        <a:lnSpc>
                          <a:spcPct val="100000"/>
                        </a:lnSpc>
                        <a:spcBef>
                          <a:spcPts val="35"/>
                        </a:spcBef>
                      </a:pPr>
                      <a:endParaRPr sz="1850">
                        <a:latin typeface="Times New Roman"/>
                        <a:cs typeface="Times New Roman"/>
                      </a:endParaRPr>
                    </a:p>
                    <a:p>
                      <a:pPr marL="428625" marR="643890" indent="-342900">
                        <a:lnSpc>
                          <a:spcPct val="100000"/>
                        </a:lnSpc>
                        <a:buAutoNum type="alphaLcParenR" startAt="3"/>
                        <a:tabLst>
                          <a:tab pos="428625" algn="l"/>
                        </a:tabLst>
                      </a:pPr>
                      <a:r>
                        <a:rPr sz="1800" spc="-229" dirty="0">
                          <a:latin typeface="Trebuchet MS"/>
                          <a:cs typeface="Trebuchet MS"/>
                        </a:rPr>
                        <a:t>T</a:t>
                      </a:r>
                      <a:r>
                        <a:rPr sz="1800" dirty="0">
                          <a:latin typeface="Trebuchet MS"/>
                          <a:cs typeface="Trebuchet MS"/>
                        </a:rPr>
                        <a:t>o </a:t>
                      </a:r>
                      <a:r>
                        <a:rPr sz="1800" spc="-5" dirty="0">
                          <a:latin typeface="Trebuchet MS"/>
                          <a:cs typeface="Trebuchet MS"/>
                        </a:rPr>
                        <a:t>c</a:t>
                      </a:r>
                      <a:r>
                        <a:rPr sz="1800" spc="-10" dirty="0">
                          <a:latin typeface="Trebuchet MS"/>
                          <a:cs typeface="Trebuchet MS"/>
                        </a:rPr>
                        <a:t>o</a:t>
                      </a:r>
                      <a:r>
                        <a:rPr sz="1800" dirty="0">
                          <a:latin typeface="Trebuchet MS"/>
                          <a:cs typeface="Trebuchet MS"/>
                        </a:rPr>
                        <a:t>mprehend</a:t>
                      </a:r>
                      <a:r>
                        <a:rPr sz="1800" spc="5" dirty="0">
                          <a:latin typeface="Trebuchet MS"/>
                          <a:cs typeface="Trebuchet MS"/>
                        </a:rPr>
                        <a:t> </a:t>
                      </a:r>
                      <a:r>
                        <a:rPr sz="1800" spc="-5" dirty="0">
                          <a:latin typeface="Trebuchet MS"/>
                          <a:cs typeface="Trebuchet MS"/>
                        </a:rPr>
                        <a:t>Map</a:t>
                      </a:r>
                      <a:r>
                        <a:rPr sz="1800" spc="-75" dirty="0">
                          <a:latin typeface="Trebuchet MS"/>
                          <a:cs typeface="Trebuchet MS"/>
                        </a:rPr>
                        <a:t>R</a:t>
                      </a:r>
                      <a:r>
                        <a:rPr sz="1800" spc="-5" dirty="0">
                          <a:latin typeface="Trebuchet MS"/>
                          <a:cs typeface="Trebuchet MS"/>
                        </a:rPr>
                        <a:t>e</a:t>
                      </a:r>
                      <a:r>
                        <a:rPr sz="1800" spc="5" dirty="0">
                          <a:latin typeface="Trebuchet MS"/>
                          <a:cs typeface="Trebuchet MS"/>
                        </a:rPr>
                        <a:t>d</a:t>
                      </a:r>
                      <a:r>
                        <a:rPr sz="1800" spc="-5" dirty="0">
                          <a:latin typeface="Trebuchet MS"/>
                          <a:cs typeface="Trebuchet MS"/>
                        </a:rPr>
                        <a:t>uce f</a:t>
                      </a:r>
                      <a:r>
                        <a:rPr sz="1800" dirty="0">
                          <a:latin typeface="Trebuchet MS"/>
                          <a:cs typeface="Trebuchet MS"/>
                        </a:rPr>
                        <a:t>rame</a:t>
                      </a:r>
                      <a:r>
                        <a:rPr sz="1800" spc="-5" dirty="0">
                          <a:latin typeface="Trebuchet MS"/>
                          <a:cs typeface="Trebuchet MS"/>
                        </a:rPr>
                        <a:t>work.</a:t>
                      </a:r>
                      <a:endParaRPr sz="1800">
                        <a:latin typeface="Trebuchet MS"/>
                        <a:cs typeface="Trebuchet MS"/>
                      </a:endParaRPr>
                    </a:p>
                    <a:p>
                      <a:pPr>
                        <a:lnSpc>
                          <a:spcPct val="100000"/>
                        </a:lnSpc>
                        <a:spcBef>
                          <a:spcPts val="34"/>
                        </a:spcBef>
                        <a:buFont typeface="Trebuchet MS"/>
                        <a:buAutoNum type="alphaLcParenR" startAt="3"/>
                      </a:pPr>
                      <a:endParaRPr sz="1850">
                        <a:latin typeface="Times New Roman"/>
                        <a:cs typeface="Times New Roman"/>
                      </a:endParaRPr>
                    </a:p>
                    <a:p>
                      <a:pPr marL="428625" indent="-342900">
                        <a:lnSpc>
                          <a:spcPct val="100000"/>
                        </a:lnSpc>
                        <a:buAutoNum type="alphaLcParenR" startAt="3"/>
                        <a:tabLst>
                          <a:tab pos="428625" algn="l"/>
                        </a:tabLst>
                      </a:pPr>
                      <a:r>
                        <a:rPr sz="1800" spc="-229" dirty="0">
                          <a:latin typeface="Trebuchet MS"/>
                          <a:cs typeface="Trebuchet MS"/>
                        </a:rPr>
                        <a:t>T</a:t>
                      </a:r>
                      <a:r>
                        <a:rPr sz="1800" dirty="0">
                          <a:latin typeface="Trebuchet MS"/>
                          <a:cs typeface="Trebuchet MS"/>
                        </a:rPr>
                        <a:t>o </a:t>
                      </a:r>
                      <a:r>
                        <a:rPr sz="1800" spc="-5" dirty="0">
                          <a:latin typeface="Trebuchet MS"/>
                          <a:cs typeface="Trebuchet MS"/>
                        </a:rPr>
                        <a:t>un</a:t>
                      </a:r>
                      <a:r>
                        <a:rPr sz="1800" spc="5" dirty="0">
                          <a:latin typeface="Trebuchet MS"/>
                          <a:cs typeface="Trebuchet MS"/>
                        </a:rPr>
                        <a:t>d</a:t>
                      </a:r>
                      <a:r>
                        <a:rPr sz="1800" spc="-5" dirty="0">
                          <a:latin typeface="Trebuchet MS"/>
                          <a:cs typeface="Trebuchet MS"/>
                        </a:rPr>
                        <a:t>erstan</a:t>
                      </a:r>
                      <a:r>
                        <a:rPr sz="1800" dirty="0">
                          <a:latin typeface="Trebuchet MS"/>
                          <a:cs typeface="Trebuchet MS"/>
                        </a:rPr>
                        <a:t>d</a:t>
                      </a:r>
                      <a:r>
                        <a:rPr sz="1800" spc="5" dirty="0">
                          <a:latin typeface="Trebuchet MS"/>
                          <a:cs typeface="Trebuchet MS"/>
                        </a:rPr>
                        <a:t> </a:t>
                      </a:r>
                      <a:r>
                        <a:rPr sz="1800" spc="-10" dirty="0">
                          <a:latin typeface="Trebuchet MS"/>
                          <a:cs typeface="Trebuchet MS"/>
                        </a:rPr>
                        <a:t>t</a:t>
                      </a:r>
                      <a:r>
                        <a:rPr sz="1800" spc="-5" dirty="0">
                          <a:latin typeface="Trebuchet MS"/>
                          <a:cs typeface="Trebuchet MS"/>
                        </a:rPr>
                        <a:t>h</a:t>
                      </a:r>
                      <a:r>
                        <a:rPr sz="1800" dirty="0">
                          <a:latin typeface="Trebuchet MS"/>
                          <a:cs typeface="Trebuchet MS"/>
                        </a:rPr>
                        <a:t>e</a:t>
                      </a:r>
                      <a:r>
                        <a:rPr sz="1800" spc="10" dirty="0">
                          <a:latin typeface="Trebuchet MS"/>
                          <a:cs typeface="Trebuchet MS"/>
                        </a:rPr>
                        <a:t> </a:t>
                      </a:r>
                      <a:r>
                        <a:rPr sz="1800" spc="-5" dirty="0">
                          <a:latin typeface="Trebuchet MS"/>
                          <a:cs typeface="Trebuchet MS"/>
                        </a:rPr>
                        <a:t>agg</a:t>
                      </a:r>
                      <a:r>
                        <a:rPr sz="1800" spc="-10" dirty="0">
                          <a:latin typeface="Trebuchet MS"/>
                          <a:cs typeface="Trebuchet MS"/>
                        </a:rPr>
                        <a:t>r</a:t>
                      </a:r>
                      <a:r>
                        <a:rPr sz="1800" spc="-5" dirty="0">
                          <a:latin typeface="Trebuchet MS"/>
                          <a:cs typeface="Trebuchet MS"/>
                        </a:rPr>
                        <a:t>egation.</a:t>
                      </a:r>
                      <a:endParaRPr sz="1800">
                        <a:latin typeface="Trebuchet MS"/>
                        <a:cs typeface="Trebuchet MS"/>
                      </a:endParaRPr>
                    </a:p>
                    <a:p>
                      <a:pPr>
                        <a:lnSpc>
                          <a:spcPct val="100000"/>
                        </a:lnSpc>
                        <a:spcBef>
                          <a:spcPts val="32"/>
                        </a:spcBef>
                        <a:buFont typeface="Trebuchet MS"/>
                        <a:buAutoNum type="alphaLcParenR" startAt="3"/>
                      </a:pPr>
                      <a:endParaRPr sz="1850">
                        <a:latin typeface="Times New Roman"/>
                        <a:cs typeface="Times New Roman"/>
                      </a:endParaRPr>
                    </a:p>
                    <a:p>
                      <a:pPr marL="428625" marR="229870" indent="-342900">
                        <a:lnSpc>
                          <a:spcPct val="100000"/>
                        </a:lnSpc>
                        <a:buAutoNum type="alphaLcParenR" startAt="3"/>
                        <a:tabLst>
                          <a:tab pos="428625" algn="l"/>
                        </a:tabLst>
                      </a:pPr>
                      <a:r>
                        <a:rPr sz="1800" spc="-229" dirty="0">
                          <a:latin typeface="Trebuchet MS"/>
                          <a:cs typeface="Trebuchet MS"/>
                        </a:rPr>
                        <a:t>T</a:t>
                      </a:r>
                      <a:r>
                        <a:rPr sz="1800" dirty="0">
                          <a:latin typeface="Trebuchet MS"/>
                          <a:cs typeface="Trebuchet MS"/>
                        </a:rPr>
                        <a:t>o be</a:t>
                      </a:r>
                      <a:r>
                        <a:rPr sz="1800" spc="-15" dirty="0">
                          <a:latin typeface="Trebuchet MS"/>
                          <a:cs typeface="Trebuchet MS"/>
                        </a:rPr>
                        <a:t> </a:t>
                      </a:r>
                      <a:r>
                        <a:rPr sz="1800" spc="-5" dirty="0">
                          <a:latin typeface="Trebuchet MS"/>
                          <a:cs typeface="Trebuchet MS"/>
                        </a:rPr>
                        <a:t>a</a:t>
                      </a:r>
                      <a:r>
                        <a:rPr sz="1800" spc="5" dirty="0">
                          <a:latin typeface="Trebuchet MS"/>
                          <a:cs typeface="Trebuchet MS"/>
                        </a:rPr>
                        <a:t>b</a:t>
                      </a:r>
                      <a:r>
                        <a:rPr sz="1800" dirty="0">
                          <a:latin typeface="Trebuchet MS"/>
                          <a:cs typeface="Trebuchet MS"/>
                        </a:rPr>
                        <a:t>le</a:t>
                      </a:r>
                      <a:r>
                        <a:rPr sz="1800" spc="-5" dirty="0">
                          <a:latin typeface="Trebuchet MS"/>
                          <a:cs typeface="Trebuchet MS"/>
                        </a:rPr>
                        <a:t> </a:t>
                      </a:r>
                      <a:r>
                        <a:rPr sz="1800" spc="-10" dirty="0">
                          <a:latin typeface="Trebuchet MS"/>
                          <a:cs typeface="Trebuchet MS"/>
                        </a:rPr>
                        <a:t>t</a:t>
                      </a:r>
                      <a:r>
                        <a:rPr sz="1800" dirty="0">
                          <a:latin typeface="Trebuchet MS"/>
                          <a:cs typeface="Trebuchet MS"/>
                        </a:rPr>
                        <a:t>o</a:t>
                      </a:r>
                      <a:r>
                        <a:rPr sz="1800" spc="-10" dirty="0">
                          <a:latin typeface="Trebuchet MS"/>
                          <a:cs typeface="Trebuchet MS"/>
                        </a:rPr>
                        <a:t> </a:t>
                      </a:r>
                      <a:r>
                        <a:rPr sz="1800" dirty="0">
                          <a:latin typeface="Trebuchet MS"/>
                          <a:cs typeface="Trebuchet MS"/>
                        </a:rPr>
                        <a:t>success</a:t>
                      </a:r>
                      <a:r>
                        <a:rPr sz="1800" spc="-5" dirty="0">
                          <a:latin typeface="Trebuchet MS"/>
                          <a:cs typeface="Trebuchet MS"/>
                        </a:rPr>
                        <a:t>fully i</a:t>
                      </a:r>
                      <a:r>
                        <a:rPr sz="1800" spc="5" dirty="0">
                          <a:latin typeface="Trebuchet MS"/>
                          <a:cs typeface="Trebuchet MS"/>
                        </a:rPr>
                        <a:t>m</a:t>
                      </a:r>
                      <a:r>
                        <a:rPr sz="1800" dirty="0">
                          <a:latin typeface="Trebuchet MS"/>
                          <a:cs typeface="Trebuchet MS"/>
                        </a:rPr>
                        <a:t>p</a:t>
                      </a:r>
                      <a:r>
                        <a:rPr sz="1800" spc="-10" dirty="0">
                          <a:latin typeface="Trebuchet MS"/>
                          <a:cs typeface="Trebuchet MS"/>
                        </a:rPr>
                        <a:t>o</a:t>
                      </a:r>
                      <a:r>
                        <a:rPr sz="1800" dirty="0">
                          <a:latin typeface="Trebuchet MS"/>
                          <a:cs typeface="Trebuchet MS"/>
                        </a:rPr>
                        <a:t>rt</a:t>
                      </a:r>
                      <a:r>
                        <a:rPr sz="1800" spc="-10" dirty="0">
                          <a:latin typeface="Trebuchet MS"/>
                          <a:cs typeface="Trebuchet MS"/>
                        </a:rPr>
                        <a:t> f</a:t>
                      </a:r>
                      <a:r>
                        <a:rPr sz="1800" dirty="0">
                          <a:latin typeface="Trebuchet MS"/>
                          <a:cs typeface="Trebuchet MS"/>
                        </a:rPr>
                        <a:t>r</a:t>
                      </a:r>
                      <a:r>
                        <a:rPr sz="1800" spc="-15" dirty="0">
                          <a:latin typeface="Trebuchet MS"/>
                          <a:cs typeface="Trebuchet MS"/>
                        </a:rPr>
                        <a:t>o</a:t>
                      </a:r>
                      <a:r>
                        <a:rPr sz="1800" dirty="0">
                          <a:latin typeface="Trebuchet MS"/>
                          <a:cs typeface="Trebuchet MS"/>
                        </a:rPr>
                        <a:t>m </a:t>
                      </a:r>
                      <a:r>
                        <a:rPr sz="1800" spc="-5" dirty="0">
                          <a:latin typeface="Trebuchet MS"/>
                          <a:cs typeface="Trebuchet MS"/>
                        </a:rPr>
                        <a:t>an</a:t>
                      </a:r>
                      <a:r>
                        <a:rPr sz="1800" dirty="0">
                          <a:latin typeface="Trebuchet MS"/>
                          <a:cs typeface="Trebuchet MS"/>
                        </a:rPr>
                        <a:t>d</a:t>
                      </a:r>
                      <a:r>
                        <a:rPr sz="1800" spc="5" dirty="0">
                          <a:latin typeface="Trebuchet MS"/>
                          <a:cs typeface="Trebuchet MS"/>
                        </a:rPr>
                        <a:t> </a:t>
                      </a:r>
                      <a:r>
                        <a:rPr sz="1800" spc="-5" dirty="0">
                          <a:latin typeface="Trebuchet MS"/>
                          <a:cs typeface="Trebuchet MS"/>
                        </a:rPr>
                        <a:t>expor</a:t>
                      </a:r>
                      <a:r>
                        <a:rPr sz="1800" dirty="0">
                          <a:latin typeface="Trebuchet MS"/>
                          <a:cs typeface="Trebuchet MS"/>
                        </a:rPr>
                        <a:t>t</a:t>
                      </a:r>
                      <a:r>
                        <a:rPr sz="1800" spc="-10" dirty="0">
                          <a:latin typeface="Trebuchet MS"/>
                          <a:cs typeface="Trebuchet MS"/>
                        </a:rPr>
                        <a:t> </a:t>
                      </a:r>
                      <a:r>
                        <a:rPr sz="1800" spc="-5" dirty="0">
                          <a:latin typeface="Trebuchet MS"/>
                          <a:cs typeface="Trebuchet MS"/>
                        </a:rPr>
                        <a:t>t</a:t>
                      </a:r>
                      <a:r>
                        <a:rPr sz="1800" dirty="0">
                          <a:latin typeface="Trebuchet MS"/>
                          <a:cs typeface="Trebuchet MS"/>
                        </a:rPr>
                        <a:t>o</a:t>
                      </a:r>
                      <a:r>
                        <a:rPr sz="1800" spc="-5" dirty="0">
                          <a:latin typeface="Trebuchet MS"/>
                          <a:cs typeface="Trebuchet MS"/>
                        </a:rPr>
                        <a:t> CS</a:t>
                      </a:r>
                      <a:r>
                        <a:rPr sz="1800" spc="-265" dirty="0">
                          <a:latin typeface="Trebuchet MS"/>
                          <a:cs typeface="Trebuchet MS"/>
                        </a:rPr>
                        <a:t>V</a:t>
                      </a:r>
                      <a:r>
                        <a:rPr sz="1800" dirty="0">
                          <a:latin typeface="Trebuchet MS"/>
                          <a:cs typeface="Trebuchet MS"/>
                        </a:rPr>
                        <a:t>.</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D4EA"/>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introduction-to-mongodbpptx-11-638.jpg"/>
          <p:cNvPicPr>
            <a:picLocks noChangeAspect="1"/>
          </p:cNvPicPr>
          <p:nvPr/>
        </p:nvPicPr>
        <p:blipFill>
          <a:blip r:embed="rId2"/>
          <a:stretch>
            <a:fillRect/>
          </a:stretch>
        </p:blipFill>
        <p:spPr>
          <a:xfrm>
            <a:off x="20619" y="76200"/>
            <a:ext cx="9144000" cy="6858000"/>
          </a:xfrm>
          <a:prstGeom prst="rect">
            <a:avLst/>
          </a:prstGeom>
        </p:spPr>
      </p:pic>
      <p:pic>
        <p:nvPicPr>
          <p:cNvPr id="3" name="Picture 2">
            <a:extLst>
              <a:ext uri="{FF2B5EF4-FFF2-40B4-BE49-F238E27FC236}">
                <a16:creationId xmlns:a16="http://schemas.microsoft.com/office/drawing/2014/main" id="{4605A876-3BD3-C71D-43B2-8EA48B416D44}"/>
              </a:ext>
            </a:extLst>
          </p:cNvPr>
          <p:cNvPicPr>
            <a:picLocks noChangeAspect="1"/>
          </p:cNvPicPr>
          <p:nvPr/>
        </p:nvPicPr>
        <p:blipFill>
          <a:blip r:embed="rId3"/>
          <a:stretch>
            <a:fillRect/>
          </a:stretch>
        </p:blipFill>
        <p:spPr>
          <a:xfrm>
            <a:off x="7772400" y="3352800"/>
            <a:ext cx="3856054" cy="265961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7BB31-A429-7563-3E8C-1C6C38A73454}"/>
              </a:ext>
            </a:extLst>
          </p:cNvPr>
          <p:cNvSpPr>
            <a:spLocks noGrp="1"/>
          </p:cNvSpPr>
          <p:nvPr>
            <p:ph type="title"/>
          </p:nvPr>
        </p:nvSpPr>
        <p:spPr/>
        <p:txBody>
          <a:bodyPr/>
          <a:lstStyle/>
          <a:p>
            <a:r>
              <a:rPr lang="en-US" dirty="0"/>
              <a:t>Data Storage Mechanism</a:t>
            </a:r>
            <a:endParaRPr lang="en-IN" dirty="0"/>
          </a:p>
        </p:txBody>
      </p:sp>
      <p:sp>
        <p:nvSpPr>
          <p:cNvPr id="3" name="Text Placeholder 2">
            <a:extLst>
              <a:ext uri="{FF2B5EF4-FFF2-40B4-BE49-F238E27FC236}">
                <a16:creationId xmlns:a16="http://schemas.microsoft.com/office/drawing/2014/main" id="{AA43EB75-5F49-CC85-CEE8-8D5B5964DA8A}"/>
              </a:ext>
            </a:extLst>
          </p:cNvPr>
          <p:cNvSpPr>
            <a:spLocks noGrp="1"/>
          </p:cNvSpPr>
          <p:nvPr>
            <p:ph type="body" idx="1"/>
          </p:nvPr>
        </p:nvSpPr>
        <p:spPr>
          <a:xfrm>
            <a:off x="500887" y="1017101"/>
            <a:ext cx="10358120" cy="1477328"/>
          </a:xfrm>
        </p:spPr>
        <p:txBody>
          <a:bodyPr/>
          <a:lstStyle/>
          <a:p>
            <a:pPr marL="342900" indent="-342900">
              <a:buFont typeface="Arial" panose="020B0604020202020204" pitchFamily="34" charset="0"/>
              <a:buChar char="•"/>
            </a:pPr>
            <a:endParaRPr lang="en-IN" sz="2400" dirty="0">
              <a:solidFill>
                <a:srgbClr val="42494F"/>
              </a:solidFill>
              <a:latin typeface="Akzidenz Grotesk BQ Medium"/>
            </a:endParaRPr>
          </a:p>
          <a:p>
            <a:pPr marL="342900" indent="-342900">
              <a:buFont typeface="Arial" panose="020B0604020202020204" pitchFamily="34" charset="0"/>
              <a:buChar char="•"/>
            </a:pPr>
            <a:endParaRPr lang="en-IN" sz="2400" b="0" i="0" dirty="0">
              <a:solidFill>
                <a:srgbClr val="42494F"/>
              </a:solidFill>
              <a:effectLst/>
              <a:latin typeface="Akzidenz Grotesk BQ Medium"/>
            </a:endParaRPr>
          </a:p>
          <a:p>
            <a:pPr marL="342900" indent="-342900">
              <a:buFont typeface="Arial" panose="020B0604020202020204" pitchFamily="34" charset="0"/>
              <a:buChar char="•"/>
            </a:pPr>
            <a:endParaRPr lang="en-IN" sz="2400" b="0" i="0" dirty="0">
              <a:solidFill>
                <a:srgbClr val="42494F"/>
              </a:solidFill>
              <a:effectLst/>
              <a:latin typeface="Akzidenz Grotesk BQ Light"/>
            </a:endParaRPr>
          </a:p>
          <a:p>
            <a:pPr marL="342900" indent="-342900">
              <a:buFont typeface="Arial" panose="020B0604020202020204" pitchFamily="34" charset="0"/>
              <a:buChar char="•"/>
            </a:pPr>
            <a:endParaRPr lang="en-IN" sz="2400" dirty="0"/>
          </a:p>
        </p:txBody>
      </p:sp>
      <p:sp>
        <p:nvSpPr>
          <p:cNvPr id="6" name="AutoShape 6" descr="What Is Replication In MongoDB? | MongoDB">
            <a:extLst>
              <a:ext uri="{FF2B5EF4-FFF2-40B4-BE49-F238E27FC236}">
                <a16:creationId xmlns:a16="http://schemas.microsoft.com/office/drawing/2014/main" id="{2F74A84C-BB6F-53F3-26F9-5A8196439A1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7" name="Picture 6">
            <a:extLst>
              <a:ext uri="{FF2B5EF4-FFF2-40B4-BE49-F238E27FC236}">
                <a16:creationId xmlns:a16="http://schemas.microsoft.com/office/drawing/2014/main" id="{16F3D81C-D82F-AB04-235F-6652366F1B34}"/>
              </a:ext>
            </a:extLst>
          </p:cNvPr>
          <p:cNvPicPr>
            <a:picLocks noChangeAspect="1"/>
          </p:cNvPicPr>
          <p:nvPr/>
        </p:nvPicPr>
        <p:blipFill>
          <a:blip r:embed="rId3"/>
          <a:stretch>
            <a:fillRect/>
          </a:stretch>
        </p:blipFill>
        <p:spPr>
          <a:xfrm>
            <a:off x="519713" y="1275125"/>
            <a:ext cx="8704419" cy="4307749"/>
          </a:xfrm>
          <a:prstGeom prst="rect">
            <a:avLst/>
          </a:prstGeom>
        </p:spPr>
      </p:pic>
    </p:spTree>
    <p:extLst>
      <p:ext uri="{BB962C8B-B14F-4D97-AF65-F5344CB8AC3E}">
        <p14:creationId xmlns:p14="http://schemas.microsoft.com/office/powerpoint/2010/main" val="4001660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introduction-to-mongodbpptx-12-638.jpg"/>
          <p:cNvPicPr>
            <a:picLocks noChangeAspect="1"/>
          </p:cNvPicPr>
          <p:nvPr/>
        </p:nvPicPr>
        <p:blipFill>
          <a:blip r:embed="rId2"/>
          <a:stretch>
            <a:fillRect/>
          </a:stretch>
        </p:blipFill>
        <p:spPr>
          <a:xfrm>
            <a:off x="28687" y="152400"/>
            <a:ext cx="9144000"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introduction-to-mongodbpptx-13-638.jpg"/>
          <p:cNvPicPr>
            <a:picLocks noChangeAspect="1"/>
          </p:cNvPicPr>
          <p:nvPr/>
        </p:nvPicPr>
        <p:blipFill>
          <a:blip r:embed="rId2"/>
          <a:stretch>
            <a:fillRect/>
          </a:stretch>
        </p:blipFill>
        <p:spPr>
          <a:xfrm>
            <a:off x="37652" y="152400"/>
            <a:ext cx="9144000"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introduction-to-mongodbpptx-14-638.jpg"/>
          <p:cNvPicPr>
            <a:picLocks noChangeAspect="1"/>
          </p:cNvPicPr>
          <p:nvPr/>
        </p:nvPicPr>
        <p:blipFill>
          <a:blip r:embed="rId2"/>
          <a:stretch>
            <a:fillRect/>
          </a:stretch>
        </p:blipFill>
        <p:spPr>
          <a:xfrm>
            <a:off x="152400" y="0"/>
            <a:ext cx="9144000"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introduction-to-mongodbpptx-15-638.jpg"/>
          <p:cNvPicPr>
            <a:picLocks noChangeAspect="1"/>
          </p:cNvPicPr>
          <p:nvPr/>
        </p:nvPicPr>
        <p:blipFill>
          <a:blip r:embed="rId2"/>
          <a:stretch>
            <a:fillRect/>
          </a:stretch>
        </p:blipFill>
        <p:spPr>
          <a:xfrm>
            <a:off x="9861" y="152400"/>
            <a:ext cx="9144000"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introduction-to-mongodbpptx-16-638.jpg"/>
          <p:cNvPicPr>
            <a:picLocks noChangeAspect="1"/>
          </p:cNvPicPr>
          <p:nvPr/>
        </p:nvPicPr>
        <p:blipFill>
          <a:blip r:embed="rId2"/>
          <a:stretch>
            <a:fillRect/>
          </a:stretch>
        </p:blipFill>
        <p:spPr>
          <a:xfrm>
            <a:off x="0" y="-8068"/>
            <a:ext cx="9144000"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7-introduction-to-mongodbpptx-17-638.jpg"/>
          <p:cNvPicPr>
            <a:picLocks noChangeAspect="1"/>
          </p:cNvPicPr>
          <p:nvPr/>
        </p:nvPicPr>
        <p:blipFill>
          <a:blip r:embed="rId2"/>
          <a:stretch>
            <a:fillRect/>
          </a:stretch>
        </p:blipFill>
        <p:spPr>
          <a:xfrm>
            <a:off x="15240" y="-37652"/>
            <a:ext cx="9144000" cy="6858000"/>
          </a:xfrm>
          <a:prstGeom prst="rect">
            <a:avLst/>
          </a:prstGeom>
        </p:spPr>
      </p:pic>
      <p:pic>
        <p:nvPicPr>
          <p:cNvPr id="3" name="Picture 2">
            <a:extLst>
              <a:ext uri="{FF2B5EF4-FFF2-40B4-BE49-F238E27FC236}">
                <a16:creationId xmlns:a16="http://schemas.microsoft.com/office/drawing/2014/main" id="{0AD72D95-A46A-8879-7059-B1CE8077C3A0}"/>
              </a:ext>
            </a:extLst>
          </p:cNvPr>
          <p:cNvPicPr>
            <a:picLocks noChangeAspect="1"/>
          </p:cNvPicPr>
          <p:nvPr/>
        </p:nvPicPr>
        <p:blipFill>
          <a:blip r:embed="rId3"/>
          <a:stretch>
            <a:fillRect/>
          </a:stretch>
        </p:blipFill>
        <p:spPr>
          <a:xfrm>
            <a:off x="4343400" y="3581401"/>
            <a:ext cx="4979943" cy="32766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8-introduction-to-mongodbpptx-18-638.jpg"/>
          <p:cNvPicPr>
            <a:picLocks noChangeAspect="1"/>
          </p:cNvPicPr>
          <p:nvPr/>
        </p:nvPicPr>
        <p:blipFill>
          <a:blip r:embed="rId2"/>
          <a:stretch>
            <a:fillRect/>
          </a:stretch>
        </p:blipFill>
        <p:spPr>
          <a:xfrm>
            <a:off x="-21515" y="0"/>
            <a:ext cx="9144000"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introduction-to-mongodbpptx-19-638.jpg"/>
          <p:cNvPicPr>
            <a:picLocks noChangeAspect="1"/>
          </p:cNvPicPr>
          <p:nvPr/>
        </p:nvPicPr>
        <p:blipFill>
          <a:blip r:embed="rId2"/>
          <a:stretch>
            <a:fillRect/>
          </a:stretch>
        </p:blipFill>
        <p:spPr>
          <a:xfrm>
            <a:off x="7172" y="0"/>
            <a:ext cx="9144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28625">
              <a:lnSpc>
                <a:spcPct val="100000"/>
              </a:lnSpc>
            </a:pPr>
            <a:r>
              <a:rPr spc="-10" dirty="0"/>
              <a:t>Agenda</a:t>
            </a:r>
          </a:p>
        </p:txBody>
      </p:sp>
      <p:sp>
        <p:nvSpPr>
          <p:cNvPr id="3" name="object 3"/>
          <p:cNvSpPr txBox="1">
            <a:spLocks noGrp="1"/>
          </p:cNvSpPr>
          <p:nvPr>
            <p:ph type="body" idx="1"/>
          </p:nvPr>
        </p:nvSpPr>
        <p:spPr>
          <a:xfrm>
            <a:off x="916939" y="1140586"/>
            <a:ext cx="6626861" cy="3729226"/>
          </a:xfrm>
          <a:prstGeom prst="rect">
            <a:avLst/>
          </a:prstGeom>
        </p:spPr>
        <p:txBody>
          <a:bodyPr vert="horz" wrap="square" lIns="0" tIns="0" rIns="0" bIns="0" rtlCol="0">
            <a:spAutoFit/>
          </a:bodyPr>
          <a:lstStyle/>
          <a:p>
            <a:pPr marL="298450" indent="-285750">
              <a:buFont typeface="Wingdings" panose="05000000000000000000" pitchFamily="2" charset="2"/>
              <a:buChar char="q"/>
              <a:tabLst>
                <a:tab pos="355600" algn="l"/>
              </a:tabLst>
            </a:pPr>
            <a:r>
              <a:rPr lang="en-IN" sz="2400" spc="-5" dirty="0"/>
              <a:t>  NoSQL: Types of NoSQL databases</a:t>
            </a:r>
          </a:p>
          <a:p>
            <a:pPr marL="298450" indent="-285750">
              <a:spcBef>
                <a:spcPts val="1005"/>
              </a:spcBef>
              <a:buFont typeface="Wingdings" panose="05000000000000000000" pitchFamily="2" charset="2"/>
              <a:buChar char="q"/>
              <a:tabLst>
                <a:tab pos="355600" algn="l"/>
              </a:tabLst>
            </a:pPr>
            <a:r>
              <a:rPr lang="en-US" sz="2400" spc="-5" dirty="0"/>
              <a:t>  CAP Theorem </a:t>
            </a:r>
          </a:p>
          <a:p>
            <a:pPr marL="298450" indent="-285750">
              <a:spcBef>
                <a:spcPts val="1005"/>
              </a:spcBef>
              <a:buFont typeface="Wingdings" panose="05000000000000000000" pitchFamily="2" charset="2"/>
              <a:buChar char="q"/>
              <a:tabLst>
                <a:tab pos="355600" algn="l"/>
              </a:tabLst>
            </a:pPr>
            <a:r>
              <a:rPr lang="en-IN" sz="2400" spc="-5" dirty="0"/>
              <a:t>  Terms used in RDBMS and MongoDB</a:t>
            </a:r>
            <a:endParaRPr lang="en-US" sz="2400" spc="-5" dirty="0"/>
          </a:p>
          <a:p>
            <a:pPr marL="298450" indent="-285750">
              <a:spcBef>
                <a:spcPts val="1005"/>
              </a:spcBef>
              <a:buFont typeface="Wingdings" panose="05000000000000000000" pitchFamily="2" charset="2"/>
              <a:buChar char="q"/>
              <a:tabLst>
                <a:tab pos="355600" algn="l"/>
              </a:tabLst>
            </a:pPr>
            <a:r>
              <a:rPr lang="en-IN" sz="2400" spc="-5" dirty="0"/>
              <a:t>  MongoDB Query Language: CRUD</a:t>
            </a:r>
          </a:p>
          <a:p>
            <a:pPr marL="298450" indent="-285750">
              <a:spcBef>
                <a:spcPts val="1005"/>
              </a:spcBef>
              <a:buFont typeface="Wingdings" panose="05000000000000000000" pitchFamily="2" charset="2"/>
              <a:buChar char="q"/>
              <a:tabLst>
                <a:tab pos="355600" algn="l"/>
              </a:tabLst>
            </a:pPr>
            <a:r>
              <a:rPr lang="en-IN" sz="2400" spc="-5" dirty="0"/>
              <a:t>  Finding documents based on search criteria</a:t>
            </a:r>
          </a:p>
          <a:p>
            <a:pPr marL="298450" indent="-285750">
              <a:spcBef>
                <a:spcPts val="1005"/>
              </a:spcBef>
              <a:buFont typeface="Wingdings" panose="05000000000000000000" pitchFamily="2" charset="2"/>
              <a:buChar char="q"/>
              <a:tabLst>
                <a:tab pos="355600" algn="l"/>
              </a:tabLst>
            </a:pPr>
            <a:r>
              <a:rPr lang="en-IN" sz="2400" spc="-5" dirty="0"/>
              <a:t>  Dealing with Null values</a:t>
            </a:r>
          </a:p>
          <a:p>
            <a:pPr marL="298450" indent="-285750">
              <a:spcBef>
                <a:spcPts val="1005"/>
              </a:spcBef>
              <a:buFont typeface="Wingdings" panose="05000000000000000000" pitchFamily="2" charset="2"/>
              <a:buChar char="q"/>
              <a:tabLst>
                <a:tab pos="355600" algn="l"/>
              </a:tabLst>
            </a:pPr>
            <a:r>
              <a:rPr lang="en-IN" sz="2400" spc="-5" dirty="0"/>
              <a:t>  Count, Limit, Sort Skip, Aggregate Functions</a:t>
            </a:r>
            <a:endParaRPr sz="2400" spc="-5" dirty="0"/>
          </a:p>
          <a:p>
            <a:pPr marL="12700">
              <a:lnSpc>
                <a:spcPct val="100000"/>
              </a:lnSpc>
              <a:spcBef>
                <a:spcPts val="1005"/>
              </a:spcBef>
              <a:tabLst>
                <a:tab pos="355600" algn="l"/>
              </a:tabLst>
            </a:pPr>
            <a:endParaRPr dirty="0">
              <a:latin typeface="Microsoft Sans Serif"/>
              <a:cs typeface="Microsoft Sans Serif"/>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introduction-to-mongodbpptx-20-638.jpg"/>
          <p:cNvPicPr>
            <a:picLocks noChangeAspect="1"/>
          </p:cNvPicPr>
          <p:nvPr/>
        </p:nvPicPr>
        <p:blipFill>
          <a:blip r:embed="rId2"/>
          <a:stretch>
            <a:fillRect/>
          </a:stretch>
        </p:blipFill>
        <p:spPr>
          <a:xfrm>
            <a:off x="9861" y="7172"/>
            <a:ext cx="9144000" cy="6858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1-introduction-to-mongodbpptx-21-638.jpg"/>
          <p:cNvPicPr>
            <a:picLocks noChangeAspect="1"/>
          </p:cNvPicPr>
          <p:nvPr/>
        </p:nvPicPr>
        <p:blipFill>
          <a:blip r:embed="rId2"/>
          <a:stretch>
            <a:fillRect/>
          </a:stretch>
        </p:blipFill>
        <p:spPr>
          <a:xfrm>
            <a:off x="18826" y="0"/>
            <a:ext cx="9144000" cy="6858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3-introduction-to-mongodbpptx-23-638.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introduction-to-mongodbpptx-24-638.jpg"/>
          <p:cNvPicPr>
            <a:picLocks noChangeAspect="1"/>
          </p:cNvPicPr>
          <p:nvPr/>
        </p:nvPicPr>
        <p:blipFill>
          <a:blip r:embed="rId2"/>
          <a:stretch>
            <a:fillRect/>
          </a:stretch>
        </p:blipFill>
        <p:spPr>
          <a:xfrm>
            <a:off x="76200" y="22412"/>
            <a:ext cx="9144000" cy="6858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5-introduction-to-mongodbpptx-25-638.jpg"/>
          <p:cNvPicPr>
            <a:picLocks noChangeAspect="1"/>
          </p:cNvPicPr>
          <p:nvPr/>
        </p:nvPicPr>
        <p:blipFill>
          <a:blip r:embed="rId2"/>
          <a:stretch>
            <a:fillRect/>
          </a:stretch>
        </p:blipFill>
        <p:spPr>
          <a:xfrm>
            <a:off x="23308" y="5379"/>
            <a:ext cx="9144000" cy="685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6-introduction-to-mongodbpptx-26-638.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45A333-8218-9988-833B-A9F6C71DC58C}"/>
              </a:ext>
            </a:extLst>
          </p:cNvPr>
          <p:cNvPicPr>
            <a:picLocks noChangeAspect="1"/>
          </p:cNvPicPr>
          <p:nvPr/>
        </p:nvPicPr>
        <p:blipFill>
          <a:blip r:embed="rId2"/>
          <a:stretch>
            <a:fillRect/>
          </a:stretch>
        </p:blipFill>
        <p:spPr>
          <a:xfrm>
            <a:off x="1295400" y="228600"/>
            <a:ext cx="6553200" cy="6543376"/>
          </a:xfrm>
          <a:prstGeom prst="rect">
            <a:avLst/>
          </a:prstGeom>
        </p:spPr>
      </p:pic>
    </p:spTree>
    <p:extLst>
      <p:ext uri="{BB962C8B-B14F-4D97-AF65-F5344CB8AC3E}">
        <p14:creationId xmlns:p14="http://schemas.microsoft.com/office/powerpoint/2010/main" val="2996823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504825">
              <a:lnSpc>
                <a:spcPct val="100000"/>
              </a:lnSpc>
            </a:pPr>
            <a:r>
              <a:rPr sz="2400" spc="-5" dirty="0"/>
              <a:t>C</a:t>
            </a:r>
            <a:r>
              <a:rPr sz="2400" spc="-15" dirty="0"/>
              <a:t>o</a:t>
            </a:r>
            <a:r>
              <a:rPr sz="2400" spc="-5" dirty="0"/>
              <a:t>llec</a:t>
            </a:r>
            <a:r>
              <a:rPr sz="2400" spc="-15" dirty="0"/>
              <a:t>t</a:t>
            </a:r>
            <a:r>
              <a:rPr sz="2400" spc="-5" dirty="0"/>
              <a:t>ions</a:t>
            </a:r>
            <a:endParaRPr sz="24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916939" y="1504188"/>
            <a:ext cx="7240270" cy="560070"/>
          </a:xfrm>
          <a:prstGeom prst="rect">
            <a:avLst/>
          </a:prstGeom>
        </p:spPr>
        <p:txBody>
          <a:bodyPr vert="horz" wrap="square" lIns="0" tIns="0" rIns="0" bIns="0" rtlCol="0">
            <a:spAutoFit/>
          </a:bodyPr>
          <a:lstStyle/>
          <a:p>
            <a:pPr marL="12700">
              <a:lnSpc>
                <a:spcPct val="100000"/>
              </a:lnSpc>
            </a:pPr>
            <a:r>
              <a:rPr sz="1800" spc="-235" dirty="0">
                <a:latin typeface="Trebuchet MS"/>
                <a:cs typeface="Trebuchet MS"/>
              </a:rPr>
              <a:t>T</a:t>
            </a:r>
            <a:r>
              <a:rPr sz="1800" dirty="0">
                <a:latin typeface="Trebuchet MS"/>
                <a:cs typeface="Trebuchet MS"/>
              </a:rPr>
              <a:t>o c</a:t>
            </a:r>
            <a:r>
              <a:rPr sz="1800" spc="-10" dirty="0">
                <a:latin typeface="Trebuchet MS"/>
                <a:cs typeface="Trebuchet MS"/>
              </a:rPr>
              <a:t>r</a:t>
            </a:r>
            <a:r>
              <a:rPr sz="1800" dirty="0">
                <a:latin typeface="Trebuchet MS"/>
                <a:cs typeface="Trebuchet MS"/>
              </a:rPr>
              <a:t>eate</a:t>
            </a:r>
            <a:r>
              <a:rPr sz="1800" spc="5" dirty="0">
                <a:latin typeface="Trebuchet MS"/>
                <a:cs typeface="Trebuchet MS"/>
              </a:rPr>
              <a:t> </a:t>
            </a:r>
            <a:r>
              <a:rPr sz="1800" dirty="0">
                <a:latin typeface="Trebuchet MS"/>
                <a:cs typeface="Trebuchet MS"/>
              </a:rPr>
              <a:t>a c</a:t>
            </a:r>
            <a:r>
              <a:rPr sz="1800" spc="-15" dirty="0">
                <a:latin typeface="Trebuchet MS"/>
                <a:cs typeface="Trebuchet MS"/>
              </a:rPr>
              <a:t>o</a:t>
            </a:r>
            <a:r>
              <a:rPr sz="1800" dirty="0">
                <a:latin typeface="Trebuchet MS"/>
                <a:cs typeface="Trebuchet MS"/>
              </a:rPr>
              <a:t>l</a:t>
            </a:r>
            <a:r>
              <a:rPr sz="1800" spc="-10" dirty="0">
                <a:latin typeface="Trebuchet MS"/>
                <a:cs typeface="Trebuchet MS"/>
              </a:rPr>
              <a:t>l</a:t>
            </a:r>
            <a:r>
              <a:rPr sz="1800" dirty="0">
                <a:latin typeface="Trebuchet MS"/>
                <a:cs typeface="Trebuchet MS"/>
              </a:rPr>
              <a:t>ec</a:t>
            </a:r>
            <a:r>
              <a:rPr sz="1800" spc="-10" dirty="0">
                <a:latin typeface="Trebuchet MS"/>
                <a:cs typeface="Trebuchet MS"/>
              </a:rPr>
              <a:t>t</a:t>
            </a:r>
            <a:r>
              <a:rPr sz="1800" dirty="0">
                <a:latin typeface="Trebuchet MS"/>
                <a:cs typeface="Trebuchet MS"/>
              </a:rPr>
              <a:t>i</a:t>
            </a:r>
            <a:r>
              <a:rPr sz="1800" spc="-10" dirty="0">
                <a:latin typeface="Trebuchet MS"/>
                <a:cs typeface="Trebuchet MS"/>
              </a:rPr>
              <a:t>o</a:t>
            </a:r>
            <a:r>
              <a:rPr sz="1800" dirty="0">
                <a:latin typeface="Trebuchet MS"/>
                <a:cs typeface="Trebuchet MS"/>
              </a:rPr>
              <a:t>n by</a:t>
            </a:r>
            <a:r>
              <a:rPr sz="1800" spc="-15" dirty="0">
                <a:latin typeface="Trebuchet MS"/>
                <a:cs typeface="Trebuchet MS"/>
              </a:rPr>
              <a:t> </a:t>
            </a:r>
            <a:r>
              <a:rPr sz="1800" spc="-10" dirty="0">
                <a:latin typeface="Trebuchet MS"/>
                <a:cs typeface="Trebuchet MS"/>
              </a:rPr>
              <a:t>t</a:t>
            </a:r>
            <a:r>
              <a:rPr sz="1800" dirty="0">
                <a:latin typeface="Trebuchet MS"/>
                <a:cs typeface="Trebuchet MS"/>
              </a:rPr>
              <a:t>he</a:t>
            </a:r>
            <a:r>
              <a:rPr sz="1800" spc="5" dirty="0">
                <a:latin typeface="Trebuchet MS"/>
                <a:cs typeface="Trebuchet MS"/>
              </a:rPr>
              <a:t> </a:t>
            </a:r>
            <a:r>
              <a:rPr sz="1800" dirty="0">
                <a:latin typeface="Trebuchet MS"/>
                <a:cs typeface="Trebuchet MS"/>
              </a:rPr>
              <a:t>name</a:t>
            </a:r>
            <a:r>
              <a:rPr sz="1800" spc="5" dirty="0">
                <a:latin typeface="Trebuchet MS"/>
                <a:cs typeface="Trebuchet MS"/>
              </a:rPr>
              <a:t> </a:t>
            </a:r>
            <a:r>
              <a:rPr sz="1800" dirty="0">
                <a:latin typeface="Trebuchet MS"/>
                <a:cs typeface="Trebuchet MS"/>
              </a:rPr>
              <a:t>“</a:t>
            </a:r>
            <a:r>
              <a:rPr sz="1800" spc="-80" dirty="0">
                <a:latin typeface="Trebuchet MS"/>
                <a:cs typeface="Trebuchet MS"/>
              </a:rPr>
              <a:t>P</a:t>
            </a:r>
            <a:r>
              <a:rPr sz="1800" dirty="0">
                <a:latin typeface="Trebuchet MS"/>
                <a:cs typeface="Trebuchet MS"/>
              </a:rPr>
              <a:t>ers</a:t>
            </a:r>
            <a:r>
              <a:rPr sz="1800" spc="-10" dirty="0">
                <a:latin typeface="Trebuchet MS"/>
                <a:cs typeface="Trebuchet MS"/>
              </a:rPr>
              <a:t>o</a:t>
            </a:r>
            <a:r>
              <a:rPr sz="1800" dirty="0">
                <a:latin typeface="Trebuchet MS"/>
                <a:cs typeface="Trebuchet MS"/>
              </a:rPr>
              <a:t>n”. Let</a:t>
            </a:r>
            <a:r>
              <a:rPr sz="1800" spc="-10" dirty="0">
                <a:latin typeface="Trebuchet MS"/>
                <a:cs typeface="Trebuchet MS"/>
              </a:rPr>
              <a:t> </a:t>
            </a:r>
            <a:r>
              <a:rPr sz="1800" dirty="0">
                <a:latin typeface="Trebuchet MS"/>
                <a:cs typeface="Trebuchet MS"/>
              </a:rPr>
              <a:t>us </a:t>
            </a:r>
            <a:r>
              <a:rPr sz="1800" spc="-10" dirty="0">
                <a:latin typeface="Trebuchet MS"/>
                <a:cs typeface="Trebuchet MS"/>
              </a:rPr>
              <a:t>t</a:t>
            </a:r>
            <a:r>
              <a:rPr sz="1800" dirty="0">
                <a:latin typeface="Trebuchet MS"/>
                <a:cs typeface="Trebuchet MS"/>
              </a:rPr>
              <a:t>ake</a:t>
            </a:r>
            <a:r>
              <a:rPr sz="1800" spc="10" dirty="0">
                <a:latin typeface="Trebuchet MS"/>
                <a:cs typeface="Trebuchet MS"/>
              </a:rPr>
              <a:t> </a:t>
            </a:r>
            <a:r>
              <a:rPr sz="1800" dirty="0">
                <a:latin typeface="Trebuchet MS"/>
                <a:cs typeface="Trebuchet MS"/>
              </a:rPr>
              <a:t>a</a:t>
            </a:r>
            <a:r>
              <a:rPr sz="1800" spc="-15" dirty="0">
                <a:latin typeface="Trebuchet MS"/>
                <a:cs typeface="Trebuchet MS"/>
              </a:rPr>
              <a:t> </a:t>
            </a:r>
            <a:r>
              <a:rPr sz="1800" dirty="0">
                <a:latin typeface="Trebuchet MS"/>
                <a:cs typeface="Trebuchet MS"/>
              </a:rPr>
              <a:t>l</a:t>
            </a:r>
            <a:r>
              <a:rPr sz="1800" spc="-15" dirty="0">
                <a:latin typeface="Trebuchet MS"/>
                <a:cs typeface="Trebuchet MS"/>
              </a:rPr>
              <a:t>o</a:t>
            </a:r>
            <a:r>
              <a:rPr sz="1800" spc="-10" dirty="0">
                <a:latin typeface="Trebuchet MS"/>
                <a:cs typeface="Trebuchet MS"/>
              </a:rPr>
              <a:t>o</a:t>
            </a:r>
            <a:r>
              <a:rPr sz="1800" dirty="0">
                <a:latin typeface="Trebuchet MS"/>
                <a:cs typeface="Trebuchet MS"/>
              </a:rPr>
              <a:t>k at</a:t>
            </a:r>
            <a:r>
              <a:rPr sz="1800" spc="5" dirty="0">
                <a:latin typeface="Trebuchet MS"/>
                <a:cs typeface="Trebuchet MS"/>
              </a:rPr>
              <a:t> </a:t>
            </a:r>
            <a:r>
              <a:rPr sz="1800" spc="-10" dirty="0">
                <a:latin typeface="Trebuchet MS"/>
                <a:cs typeface="Trebuchet MS"/>
              </a:rPr>
              <a:t>t</a:t>
            </a:r>
            <a:r>
              <a:rPr sz="1800" dirty="0">
                <a:latin typeface="Trebuchet MS"/>
                <a:cs typeface="Trebuchet MS"/>
              </a:rPr>
              <a:t>he</a:t>
            </a:r>
            <a:endParaRPr sz="1800">
              <a:latin typeface="Trebuchet MS"/>
              <a:cs typeface="Trebuchet MS"/>
            </a:endParaRPr>
          </a:p>
          <a:p>
            <a:pPr marL="12700">
              <a:lnSpc>
                <a:spcPct val="100000"/>
              </a:lnSpc>
            </a:pPr>
            <a:r>
              <a:rPr sz="1800" dirty="0">
                <a:latin typeface="Trebuchet MS"/>
                <a:cs typeface="Trebuchet MS"/>
              </a:rPr>
              <a:t>c</a:t>
            </a:r>
            <a:r>
              <a:rPr sz="1800" spc="-10" dirty="0">
                <a:latin typeface="Trebuchet MS"/>
                <a:cs typeface="Trebuchet MS"/>
              </a:rPr>
              <a:t>o</a:t>
            </a:r>
            <a:r>
              <a:rPr sz="1800" dirty="0">
                <a:latin typeface="Trebuchet MS"/>
                <a:cs typeface="Trebuchet MS"/>
              </a:rPr>
              <a:t>l</a:t>
            </a:r>
            <a:r>
              <a:rPr sz="1800" spc="-10" dirty="0">
                <a:latin typeface="Trebuchet MS"/>
                <a:cs typeface="Trebuchet MS"/>
              </a:rPr>
              <a:t>l</a:t>
            </a:r>
            <a:r>
              <a:rPr sz="1800" dirty="0">
                <a:latin typeface="Trebuchet MS"/>
                <a:cs typeface="Trebuchet MS"/>
              </a:rPr>
              <a:t>ecti</a:t>
            </a:r>
            <a:r>
              <a:rPr sz="1800" spc="-10" dirty="0">
                <a:latin typeface="Trebuchet MS"/>
                <a:cs typeface="Trebuchet MS"/>
              </a:rPr>
              <a:t>o</a:t>
            </a:r>
            <a:r>
              <a:rPr sz="1800" dirty="0">
                <a:latin typeface="Trebuchet MS"/>
                <a:cs typeface="Trebuchet MS"/>
              </a:rPr>
              <a:t>n list</a:t>
            </a:r>
            <a:r>
              <a:rPr sz="1800" spc="-20" dirty="0">
                <a:latin typeface="Trebuchet MS"/>
                <a:cs typeface="Trebuchet MS"/>
              </a:rPr>
              <a:t> </a:t>
            </a:r>
            <a:r>
              <a:rPr sz="1800" dirty="0">
                <a:latin typeface="Trebuchet MS"/>
                <a:cs typeface="Trebuchet MS"/>
              </a:rPr>
              <a:t>pri</a:t>
            </a:r>
            <a:r>
              <a:rPr sz="1800" spc="-10" dirty="0">
                <a:latin typeface="Trebuchet MS"/>
                <a:cs typeface="Trebuchet MS"/>
              </a:rPr>
              <a:t>o</a:t>
            </a:r>
            <a:r>
              <a:rPr sz="1800" dirty="0">
                <a:latin typeface="Trebuchet MS"/>
                <a:cs typeface="Trebuchet MS"/>
              </a:rPr>
              <a:t>r</a:t>
            </a:r>
            <a:r>
              <a:rPr sz="1800" spc="-10" dirty="0">
                <a:latin typeface="Trebuchet MS"/>
                <a:cs typeface="Trebuchet MS"/>
              </a:rPr>
              <a:t> </a:t>
            </a:r>
            <a:r>
              <a:rPr sz="1800" dirty="0">
                <a:latin typeface="Trebuchet MS"/>
                <a:cs typeface="Trebuchet MS"/>
              </a:rPr>
              <a:t>to</a:t>
            </a:r>
            <a:r>
              <a:rPr sz="1800" spc="-15" dirty="0">
                <a:latin typeface="Trebuchet MS"/>
                <a:cs typeface="Trebuchet MS"/>
              </a:rPr>
              <a:t> </a:t>
            </a:r>
            <a:r>
              <a:rPr sz="1800" spc="-10" dirty="0">
                <a:latin typeface="Trebuchet MS"/>
                <a:cs typeface="Trebuchet MS"/>
              </a:rPr>
              <a:t>t</a:t>
            </a:r>
            <a:r>
              <a:rPr sz="1800" dirty="0">
                <a:latin typeface="Trebuchet MS"/>
                <a:cs typeface="Trebuchet MS"/>
              </a:rPr>
              <a:t>he</a:t>
            </a:r>
            <a:r>
              <a:rPr sz="1800" spc="10" dirty="0">
                <a:latin typeface="Trebuchet MS"/>
                <a:cs typeface="Trebuchet MS"/>
              </a:rPr>
              <a:t> </a:t>
            </a:r>
            <a:r>
              <a:rPr sz="1800" dirty="0">
                <a:latin typeface="Trebuchet MS"/>
                <a:cs typeface="Trebuchet MS"/>
              </a:rPr>
              <a:t>c</a:t>
            </a:r>
            <a:r>
              <a:rPr sz="1800" spc="-10" dirty="0">
                <a:latin typeface="Trebuchet MS"/>
                <a:cs typeface="Trebuchet MS"/>
              </a:rPr>
              <a:t>r</a:t>
            </a:r>
            <a:r>
              <a:rPr sz="1800" dirty="0">
                <a:latin typeface="Trebuchet MS"/>
                <a:cs typeface="Trebuchet MS"/>
              </a:rPr>
              <a:t>eati</a:t>
            </a:r>
            <a:r>
              <a:rPr sz="1800" spc="-10" dirty="0">
                <a:latin typeface="Trebuchet MS"/>
                <a:cs typeface="Trebuchet MS"/>
              </a:rPr>
              <a:t>o</a:t>
            </a:r>
            <a:r>
              <a:rPr sz="1800" dirty="0">
                <a:latin typeface="Trebuchet MS"/>
                <a:cs typeface="Trebuchet MS"/>
              </a:rPr>
              <a:t>n</a:t>
            </a:r>
            <a:r>
              <a:rPr sz="1800" spc="5" dirty="0">
                <a:latin typeface="Trebuchet MS"/>
                <a:cs typeface="Trebuchet MS"/>
              </a:rPr>
              <a:t> </a:t>
            </a:r>
            <a:r>
              <a:rPr sz="1800" spc="-10" dirty="0">
                <a:latin typeface="Trebuchet MS"/>
                <a:cs typeface="Trebuchet MS"/>
              </a:rPr>
              <a:t>o</a:t>
            </a:r>
            <a:r>
              <a:rPr sz="1800" dirty="0">
                <a:latin typeface="Trebuchet MS"/>
                <a:cs typeface="Trebuchet MS"/>
              </a:rPr>
              <a:t>f the new</a:t>
            </a:r>
            <a:r>
              <a:rPr sz="1800" spc="5" dirty="0">
                <a:latin typeface="Trebuchet MS"/>
                <a:cs typeface="Trebuchet MS"/>
              </a:rPr>
              <a:t> </a:t>
            </a:r>
            <a:r>
              <a:rPr sz="1800" dirty="0">
                <a:latin typeface="Trebuchet MS"/>
                <a:cs typeface="Trebuchet MS"/>
              </a:rPr>
              <a:t>c</a:t>
            </a:r>
            <a:r>
              <a:rPr sz="1800" spc="-15" dirty="0">
                <a:latin typeface="Trebuchet MS"/>
                <a:cs typeface="Trebuchet MS"/>
              </a:rPr>
              <a:t>o</a:t>
            </a:r>
            <a:r>
              <a:rPr sz="1800" dirty="0">
                <a:latin typeface="Trebuchet MS"/>
                <a:cs typeface="Trebuchet MS"/>
              </a:rPr>
              <a:t>l</a:t>
            </a:r>
            <a:r>
              <a:rPr sz="1800" spc="-10" dirty="0">
                <a:latin typeface="Trebuchet MS"/>
                <a:cs typeface="Trebuchet MS"/>
              </a:rPr>
              <a:t>l</a:t>
            </a:r>
            <a:r>
              <a:rPr sz="1800" dirty="0">
                <a:latin typeface="Trebuchet MS"/>
                <a:cs typeface="Trebuchet MS"/>
              </a:rPr>
              <a:t>ecti</a:t>
            </a:r>
            <a:r>
              <a:rPr sz="1800" spc="-10" dirty="0">
                <a:latin typeface="Trebuchet MS"/>
                <a:cs typeface="Trebuchet MS"/>
              </a:rPr>
              <a:t>o</a:t>
            </a:r>
            <a:r>
              <a:rPr sz="1800" dirty="0">
                <a:latin typeface="Trebuchet MS"/>
                <a:cs typeface="Trebuchet MS"/>
              </a:rPr>
              <a:t>n “</a:t>
            </a:r>
            <a:r>
              <a:rPr sz="1800" spc="-80" dirty="0">
                <a:latin typeface="Trebuchet MS"/>
                <a:cs typeface="Trebuchet MS"/>
              </a:rPr>
              <a:t>P</a:t>
            </a:r>
            <a:r>
              <a:rPr sz="1800" dirty="0">
                <a:latin typeface="Trebuchet MS"/>
                <a:cs typeface="Trebuchet MS"/>
              </a:rPr>
              <a:t>erso</a:t>
            </a:r>
            <a:r>
              <a:rPr sz="1800" spc="10" dirty="0">
                <a:latin typeface="Trebuchet MS"/>
                <a:cs typeface="Trebuchet MS"/>
              </a:rPr>
              <a:t>n</a:t>
            </a:r>
            <a:r>
              <a:rPr sz="1800" dirty="0">
                <a:latin typeface="Trebuchet MS"/>
                <a:cs typeface="Trebuchet MS"/>
              </a:rPr>
              <a:t>”.</a:t>
            </a:r>
            <a:endParaRPr sz="1800">
              <a:latin typeface="Trebuchet MS"/>
              <a:cs typeface="Trebuchet MS"/>
            </a:endParaRPr>
          </a:p>
        </p:txBody>
      </p:sp>
      <p:sp>
        <p:nvSpPr>
          <p:cNvPr id="4" name="object 4"/>
          <p:cNvSpPr txBox="1"/>
          <p:nvPr/>
        </p:nvSpPr>
        <p:spPr>
          <a:xfrm>
            <a:off x="1374394" y="2747771"/>
            <a:ext cx="3375660" cy="285115"/>
          </a:xfrm>
          <a:prstGeom prst="rect">
            <a:avLst/>
          </a:prstGeom>
        </p:spPr>
        <p:txBody>
          <a:bodyPr vert="horz" wrap="square" lIns="0" tIns="0" rIns="0" bIns="0" rtlCol="0">
            <a:spAutoFit/>
          </a:bodyPr>
          <a:lstStyle/>
          <a:p>
            <a:pPr marL="12700">
              <a:lnSpc>
                <a:spcPct val="100000"/>
              </a:lnSpc>
            </a:pPr>
            <a:r>
              <a:rPr sz="1800" b="1" spc="-10" dirty="0">
                <a:solidFill>
                  <a:srgbClr val="1F4E79"/>
                </a:solidFill>
                <a:latin typeface="Trebuchet MS"/>
                <a:cs typeface="Trebuchet MS"/>
              </a:rPr>
              <a:t>db</a:t>
            </a:r>
            <a:r>
              <a:rPr sz="1800" b="1" spc="-5" dirty="0">
                <a:solidFill>
                  <a:srgbClr val="1F4E79"/>
                </a:solidFill>
                <a:latin typeface="Trebuchet MS"/>
                <a:cs typeface="Trebuchet MS"/>
              </a:rPr>
              <a:t>.creat</a:t>
            </a:r>
            <a:r>
              <a:rPr sz="1800" b="1" spc="-20" dirty="0">
                <a:solidFill>
                  <a:srgbClr val="1F4E79"/>
                </a:solidFill>
                <a:latin typeface="Trebuchet MS"/>
                <a:cs typeface="Trebuchet MS"/>
              </a:rPr>
              <a:t>e</a:t>
            </a:r>
            <a:r>
              <a:rPr sz="1800" b="1" spc="-5" dirty="0">
                <a:solidFill>
                  <a:srgbClr val="1F4E79"/>
                </a:solidFill>
                <a:latin typeface="Trebuchet MS"/>
                <a:cs typeface="Trebuchet MS"/>
              </a:rPr>
              <a:t>Coll</a:t>
            </a:r>
            <a:r>
              <a:rPr sz="1800" b="1" spc="-15" dirty="0">
                <a:solidFill>
                  <a:srgbClr val="1F4E79"/>
                </a:solidFill>
                <a:latin typeface="Trebuchet MS"/>
                <a:cs typeface="Trebuchet MS"/>
              </a:rPr>
              <a:t>e</a:t>
            </a:r>
            <a:r>
              <a:rPr sz="1800" b="1" dirty="0">
                <a:solidFill>
                  <a:srgbClr val="1F4E79"/>
                </a:solidFill>
                <a:latin typeface="Trebuchet MS"/>
                <a:cs typeface="Trebuchet MS"/>
              </a:rPr>
              <a:t>ctio</a:t>
            </a:r>
            <a:r>
              <a:rPr sz="1800" b="1" spc="5" dirty="0">
                <a:solidFill>
                  <a:srgbClr val="1F4E79"/>
                </a:solidFill>
                <a:latin typeface="Trebuchet MS"/>
                <a:cs typeface="Trebuchet MS"/>
              </a:rPr>
              <a:t>n</a:t>
            </a:r>
            <a:r>
              <a:rPr sz="1800" b="1" dirty="0">
                <a:solidFill>
                  <a:srgbClr val="1F4E79"/>
                </a:solidFill>
                <a:latin typeface="Trebuchet MS"/>
                <a:cs typeface="Trebuchet MS"/>
              </a:rPr>
              <a:t>(“</a:t>
            </a:r>
            <a:r>
              <a:rPr sz="1800" b="1" spc="-85" dirty="0">
                <a:solidFill>
                  <a:srgbClr val="1F4E79"/>
                </a:solidFill>
                <a:latin typeface="Trebuchet MS"/>
                <a:cs typeface="Trebuchet MS"/>
              </a:rPr>
              <a:t>P</a:t>
            </a:r>
            <a:r>
              <a:rPr sz="1800" b="1" dirty="0">
                <a:solidFill>
                  <a:srgbClr val="1F4E79"/>
                </a:solidFill>
                <a:latin typeface="Trebuchet MS"/>
                <a:cs typeface="Trebuchet MS"/>
              </a:rPr>
              <a:t>erso</a:t>
            </a:r>
            <a:r>
              <a:rPr sz="1800" b="1" spc="10" dirty="0">
                <a:solidFill>
                  <a:srgbClr val="1F4E79"/>
                </a:solidFill>
                <a:latin typeface="Trebuchet MS"/>
                <a:cs typeface="Trebuchet MS"/>
              </a:rPr>
              <a:t>n</a:t>
            </a:r>
            <a:r>
              <a:rPr sz="1800" b="1" dirty="0">
                <a:solidFill>
                  <a:srgbClr val="1F4E79"/>
                </a:solidFill>
                <a:latin typeface="Trebuchet MS"/>
                <a:cs typeface="Trebuchet MS"/>
              </a:rPr>
              <a:t>”</a:t>
            </a:r>
            <a:r>
              <a:rPr sz="1800" b="1" spc="-5" dirty="0">
                <a:solidFill>
                  <a:srgbClr val="1F4E79"/>
                </a:solidFill>
                <a:latin typeface="Trebuchet MS"/>
                <a:cs typeface="Trebuchet MS"/>
              </a:rPr>
              <a:t>)</a:t>
            </a:r>
            <a:r>
              <a:rPr sz="1800" b="1" dirty="0">
                <a:solidFill>
                  <a:srgbClr val="1F4E79"/>
                </a:solidFill>
                <a:latin typeface="Trebuchet MS"/>
                <a:cs typeface="Trebuchet MS"/>
              </a:rPr>
              <a:t>;</a:t>
            </a:r>
            <a:endParaRPr sz="1800" dirty="0">
              <a:latin typeface="Trebuchet MS"/>
              <a:cs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504825">
              <a:lnSpc>
                <a:spcPct val="100000"/>
              </a:lnSpc>
            </a:pPr>
            <a:r>
              <a:rPr sz="2400" spc="-5" dirty="0"/>
              <a:t>C</a:t>
            </a:r>
            <a:r>
              <a:rPr sz="2400" spc="-15" dirty="0"/>
              <a:t>o</a:t>
            </a:r>
            <a:r>
              <a:rPr sz="2400" spc="-5" dirty="0"/>
              <a:t>llec</a:t>
            </a:r>
            <a:r>
              <a:rPr sz="2400" spc="-15" dirty="0"/>
              <a:t>t</a:t>
            </a:r>
            <a:r>
              <a:rPr sz="2400" spc="-5" dirty="0"/>
              <a:t>ions</a:t>
            </a:r>
            <a:endParaRPr sz="24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916939" y="1482852"/>
            <a:ext cx="4248150" cy="285115"/>
          </a:xfrm>
          <a:prstGeom prst="rect">
            <a:avLst/>
          </a:prstGeom>
        </p:spPr>
        <p:txBody>
          <a:bodyPr vert="horz" wrap="square" lIns="0" tIns="0" rIns="0" bIns="0" rtlCol="0">
            <a:spAutoFit/>
          </a:bodyPr>
          <a:lstStyle/>
          <a:p>
            <a:pPr marL="12700">
              <a:lnSpc>
                <a:spcPct val="100000"/>
              </a:lnSpc>
            </a:pPr>
            <a:r>
              <a:rPr sz="1800" spc="-235" dirty="0">
                <a:latin typeface="Trebuchet MS"/>
                <a:cs typeface="Trebuchet MS"/>
              </a:rPr>
              <a:t>T</a:t>
            </a:r>
            <a:r>
              <a:rPr sz="1800" dirty="0">
                <a:latin typeface="Trebuchet MS"/>
                <a:cs typeface="Trebuchet MS"/>
              </a:rPr>
              <a:t>o dr</a:t>
            </a:r>
            <a:r>
              <a:rPr sz="1800" spc="-10" dirty="0">
                <a:latin typeface="Trebuchet MS"/>
                <a:cs typeface="Trebuchet MS"/>
              </a:rPr>
              <a:t>o</a:t>
            </a:r>
            <a:r>
              <a:rPr sz="1800" dirty="0">
                <a:latin typeface="Trebuchet MS"/>
                <a:cs typeface="Trebuchet MS"/>
              </a:rPr>
              <a:t>p</a:t>
            </a:r>
            <a:r>
              <a:rPr sz="1800" spc="-10" dirty="0">
                <a:latin typeface="Trebuchet MS"/>
                <a:cs typeface="Trebuchet MS"/>
              </a:rPr>
              <a:t> </a:t>
            </a:r>
            <a:r>
              <a:rPr sz="1800" dirty="0">
                <a:latin typeface="Trebuchet MS"/>
                <a:cs typeface="Trebuchet MS"/>
              </a:rPr>
              <a:t>a c</a:t>
            </a:r>
            <a:r>
              <a:rPr sz="1800" spc="-15" dirty="0">
                <a:latin typeface="Trebuchet MS"/>
                <a:cs typeface="Trebuchet MS"/>
              </a:rPr>
              <a:t>o</a:t>
            </a:r>
            <a:r>
              <a:rPr sz="1800" dirty="0">
                <a:latin typeface="Trebuchet MS"/>
                <a:cs typeface="Trebuchet MS"/>
              </a:rPr>
              <a:t>l</a:t>
            </a:r>
            <a:r>
              <a:rPr sz="1800" spc="-10" dirty="0">
                <a:latin typeface="Trebuchet MS"/>
                <a:cs typeface="Trebuchet MS"/>
              </a:rPr>
              <a:t>l</a:t>
            </a:r>
            <a:r>
              <a:rPr sz="1800" dirty="0">
                <a:latin typeface="Trebuchet MS"/>
                <a:cs typeface="Trebuchet MS"/>
              </a:rPr>
              <a:t>ec</a:t>
            </a:r>
            <a:r>
              <a:rPr sz="1800" spc="-10" dirty="0">
                <a:latin typeface="Trebuchet MS"/>
                <a:cs typeface="Trebuchet MS"/>
              </a:rPr>
              <a:t>t</a:t>
            </a:r>
            <a:r>
              <a:rPr sz="1800" dirty="0">
                <a:latin typeface="Trebuchet MS"/>
                <a:cs typeface="Trebuchet MS"/>
              </a:rPr>
              <a:t>i</a:t>
            </a:r>
            <a:r>
              <a:rPr sz="1800" spc="-10" dirty="0">
                <a:latin typeface="Trebuchet MS"/>
                <a:cs typeface="Trebuchet MS"/>
              </a:rPr>
              <a:t>o</a:t>
            </a:r>
            <a:r>
              <a:rPr sz="1800" dirty="0">
                <a:latin typeface="Trebuchet MS"/>
                <a:cs typeface="Trebuchet MS"/>
              </a:rPr>
              <a:t>n by</a:t>
            </a:r>
            <a:r>
              <a:rPr sz="1800" spc="-15" dirty="0">
                <a:latin typeface="Trebuchet MS"/>
                <a:cs typeface="Trebuchet MS"/>
              </a:rPr>
              <a:t> </a:t>
            </a:r>
            <a:r>
              <a:rPr sz="1800" spc="-10" dirty="0">
                <a:latin typeface="Trebuchet MS"/>
                <a:cs typeface="Trebuchet MS"/>
              </a:rPr>
              <a:t>t</a:t>
            </a:r>
            <a:r>
              <a:rPr sz="1800" dirty="0">
                <a:latin typeface="Trebuchet MS"/>
                <a:cs typeface="Trebuchet MS"/>
              </a:rPr>
              <a:t>he</a:t>
            </a:r>
            <a:r>
              <a:rPr sz="1800" spc="5" dirty="0">
                <a:latin typeface="Trebuchet MS"/>
                <a:cs typeface="Trebuchet MS"/>
              </a:rPr>
              <a:t> </a:t>
            </a:r>
            <a:r>
              <a:rPr sz="1800" dirty="0">
                <a:latin typeface="Trebuchet MS"/>
                <a:cs typeface="Trebuchet MS"/>
              </a:rPr>
              <a:t>name “f</a:t>
            </a:r>
            <a:r>
              <a:rPr sz="1800" spc="-15" dirty="0">
                <a:latin typeface="Trebuchet MS"/>
                <a:cs typeface="Trebuchet MS"/>
              </a:rPr>
              <a:t>o</a:t>
            </a:r>
            <a:r>
              <a:rPr sz="1800" spc="-10" dirty="0">
                <a:latin typeface="Trebuchet MS"/>
                <a:cs typeface="Trebuchet MS"/>
              </a:rPr>
              <a:t>o</a:t>
            </a:r>
            <a:r>
              <a:rPr sz="1800" dirty="0">
                <a:latin typeface="Trebuchet MS"/>
                <a:cs typeface="Trebuchet MS"/>
              </a:rPr>
              <a:t>d</a:t>
            </a:r>
            <a:r>
              <a:rPr sz="1800" spc="5" dirty="0">
                <a:latin typeface="Trebuchet MS"/>
                <a:cs typeface="Trebuchet MS"/>
              </a:rPr>
              <a:t>”</a:t>
            </a:r>
            <a:r>
              <a:rPr sz="1800" dirty="0">
                <a:latin typeface="Trebuchet MS"/>
                <a:cs typeface="Trebuchet MS"/>
              </a:rPr>
              <a:t>.</a:t>
            </a:r>
            <a:endParaRPr sz="1800">
              <a:latin typeface="Trebuchet MS"/>
              <a:cs typeface="Trebuchet MS"/>
            </a:endParaRPr>
          </a:p>
        </p:txBody>
      </p:sp>
      <p:sp>
        <p:nvSpPr>
          <p:cNvPr id="4" name="object 4"/>
          <p:cNvSpPr txBox="1"/>
          <p:nvPr/>
        </p:nvSpPr>
        <p:spPr>
          <a:xfrm>
            <a:off x="1374394" y="2848990"/>
            <a:ext cx="1677670" cy="285115"/>
          </a:xfrm>
          <a:prstGeom prst="rect">
            <a:avLst/>
          </a:prstGeom>
        </p:spPr>
        <p:txBody>
          <a:bodyPr vert="horz" wrap="square" lIns="0" tIns="0" rIns="0" bIns="0" rtlCol="0">
            <a:spAutoFit/>
          </a:bodyPr>
          <a:lstStyle/>
          <a:p>
            <a:pPr marL="12700">
              <a:lnSpc>
                <a:spcPct val="100000"/>
              </a:lnSpc>
            </a:pPr>
            <a:r>
              <a:rPr sz="1800" b="1" spc="-10" dirty="0">
                <a:solidFill>
                  <a:srgbClr val="1F4E79"/>
                </a:solidFill>
                <a:latin typeface="Trebuchet MS"/>
                <a:cs typeface="Trebuchet MS"/>
              </a:rPr>
              <a:t>db</a:t>
            </a:r>
            <a:r>
              <a:rPr sz="1800" b="1" spc="-5" dirty="0">
                <a:solidFill>
                  <a:srgbClr val="1F4E79"/>
                </a:solidFill>
                <a:latin typeface="Trebuchet MS"/>
                <a:cs typeface="Trebuchet MS"/>
              </a:rPr>
              <a:t>.</a:t>
            </a:r>
            <a:r>
              <a:rPr sz="1800" b="1" spc="-10" dirty="0">
                <a:solidFill>
                  <a:srgbClr val="1F4E79"/>
                </a:solidFill>
                <a:latin typeface="Trebuchet MS"/>
                <a:cs typeface="Trebuchet MS"/>
              </a:rPr>
              <a:t>f</a:t>
            </a:r>
            <a:r>
              <a:rPr sz="1800" b="1" spc="-5" dirty="0">
                <a:solidFill>
                  <a:srgbClr val="1F4E79"/>
                </a:solidFill>
                <a:latin typeface="Trebuchet MS"/>
                <a:cs typeface="Trebuchet MS"/>
              </a:rPr>
              <a:t>ood.dro</a:t>
            </a:r>
            <a:r>
              <a:rPr sz="1800" b="1" spc="-15" dirty="0">
                <a:solidFill>
                  <a:srgbClr val="1F4E79"/>
                </a:solidFill>
                <a:latin typeface="Trebuchet MS"/>
                <a:cs typeface="Trebuchet MS"/>
              </a:rPr>
              <a:t>p</a:t>
            </a:r>
            <a:r>
              <a:rPr sz="1800" b="1" spc="-5" dirty="0">
                <a:solidFill>
                  <a:srgbClr val="1F4E79"/>
                </a:solidFill>
                <a:latin typeface="Trebuchet MS"/>
                <a:cs typeface="Trebuchet MS"/>
              </a:rPr>
              <a:t>()</a:t>
            </a:r>
            <a:r>
              <a:rPr sz="1800" b="1" dirty="0">
                <a:solidFill>
                  <a:srgbClr val="1F4E79"/>
                </a:solidFill>
                <a:latin typeface="Trebuchet MS"/>
                <a:cs typeface="Trebuchet MS"/>
              </a:rPr>
              <a:t>;</a:t>
            </a:r>
            <a:endParaRPr sz="1800" dirty="0">
              <a:latin typeface="Trebuchet MS"/>
              <a:cs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504825">
              <a:lnSpc>
                <a:spcPct val="100000"/>
              </a:lnSpc>
            </a:pPr>
            <a:r>
              <a:rPr sz="2400" spc="-5" dirty="0"/>
              <a:t>Inser</a:t>
            </a:r>
            <a:r>
              <a:rPr sz="2400" dirty="0"/>
              <a:t>t</a:t>
            </a:r>
            <a:r>
              <a:rPr sz="2400" spc="-5" dirty="0"/>
              <a:t> </a:t>
            </a:r>
            <a:r>
              <a:rPr sz="2400" spc="-10" dirty="0"/>
              <a:t>Method</a:t>
            </a:r>
            <a:endParaRPr sz="24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916939" y="1504188"/>
            <a:ext cx="8058784" cy="285115"/>
          </a:xfrm>
          <a:prstGeom prst="rect">
            <a:avLst/>
          </a:prstGeom>
        </p:spPr>
        <p:txBody>
          <a:bodyPr vert="horz" wrap="square" lIns="0" tIns="0" rIns="0" bIns="0" rtlCol="0">
            <a:spAutoFit/>
          </a:bodyPr>
          <a:lstStyle/>
          <a:p>
            <a:pPr marL="12700">
              <a:lnSpc>
                <a:spcPct val="100000"/>
              </a:lnSpc>
            </a:pPr>
            <a:r>
              <a:rPr sz="1800" dirty="0">
                <a:latin typeface="Trebuchet MS"/>
                <a:cs typeface="Trebuchet MS"/>
              </a:rPr>
              <a:t>Create a c</a:t>
            </a:r>
            <a:r>
              <a:rPr sz="1800" spc="-15" dirty="0">
                <a:latin typeface="Trebuchet MS"/>
                <a:cs typeface="Trebuchet MS"/>
              </a:rPr>
              <a:t>o</a:t>
            </a:r>
            <a:r>
              <a:rPr sz="1800" dirty="0">
                <a:latin typeface="Trebuchet MS"/>
                <a:cs typeface="Trebuchet MS"/>
              </a:rPr>
              <a:t>l</a:t>
            </a:r>
            <a:r>
              <a:rPr sz="1800" spc="-10" dirty="0">
                <a:latin typeface="Trebuchet MS"/>
                <a:cs typeface="Trebuchet MS"/>
              </a:rPr>
              <a:t>l</a:t>
            </a:r>
            <a:r>
              <a:rPr sz="1800" dirty="0">
                <a:latin typeface="Trebuchet MS"/>
                <a:cs typeface="Trebuchet MS"/>
              </a:rPr>
              <a:t>ec</a:t>
            </a:r>
            <a:r>
              <a:rPr sz="1800" spc="-10" dirty="0">
                <a:latin typeface="Trebuchet MS"/>
                <a:cs typeface="Trebuchet MS"/>
              </a:rPr>
              <a:t>t</a:t>
            </a:r>
            <a:r>
              <a:rPr sz="1800" dirty="0">
                <a:latin typeface="Trebuchet MS"/>
                <a:cs typeface="Trebuchet MS"/>
              </a:rPr>
              <a:t>i</a:t>
            </a:r>
            <a:r>
              <a:rPr sz="1800" spc="-10" dirty="0">
                <a:latin typeface="Trebuchet MS"/>
                <a:cs typeface="Trebuchet MS"/>
              </a:rPr>
              <a:t>o</a:t>
            </a:r>
            <a:r>
              <a:rPr sz="1800" dirty="0">
                <a:latin typeface="Trebuchet MS"/>
                <a:cs typeface="Trebuchet MS"/>
              </a:rPr>
              <a:t>n by</a:t>
            </a:r>
            <a:r>
              <a:rPr sz="1800" spc="-15" dirty="0">
                <a:latin typeface="Trebuchet MS"/>
                <a:cs typeface="Trebuchet MS"/>
              </a:rPr>
              <a:t> </a:t>
            </a:r>
            <a:r>
              <a:rPr sz="1800" spc="-10" dirty="0">
                <a:latin typeface="Trebuchet MS"/>
                <a:cs typeface="Trebuchet MS"/>
              </a:rPr>
              <a:t>t</a:t>
            </a:r>
            <a:r>
              <a:rPr sz="1800" dirty="0">
                <a:latin typeface="Trebuchet MS"/>
                <a:cs typeface="Trebuchet MS"/>
              </a:rPr>
              <a:t>he</a:t>
            </a:r>
            <a:r>
              <a:rPr sz="1800" spc="5" dirty="0">
                <a:latin typeface="Trebuchet MS"/>
                <a:cs typeface="Trebuchet MS"/>
              </a:rPr>
              <a:t> </a:t>
            </a:r>
            <a:r>
              <a:rPr sz="1800" dirty="0">
                <a:latin typeface="Trebuchet MS"/>
                <a:cs typeface="Trebuchet MS"/>
              </a:rPr>
              <a:t>name “S</a:t>
            </a:r>
            <a:r>
              <a:rPr sz="1800" spc="-10" dirty="0">
                <a:latin typeface="Trebuchet MS"/>
                <a:cs typeface="Trebuchet MS"/>
              </a:rPr>
              <a:t>t</a:t>
            </a:r>
            <a:r>
              <a:rPr sz="1800" dirty="0">
                <a:latin typeface="Trebuchet MS"/>
                <a:cs typeface="Trebuchet MS"/>
              </a:rPr>
              <a:t>uden</a:t>
            </a:r>
            <a:r>
              <a:rPr sz="1800" spc="-10" dirty="0">
                <a:latin typeface="Trebuchet MS"/>
                <a:cs typeface="Trebuchet MS"/>
              </a:rPr>
              <a:t>t</a:t>
            </a:r>
            <a:r>
              <a:rPr sz="1800" dirty="0">
                <a:latin typeface="Trebuchet MS"/>
                <a:cs typeface="Trebuchet MS"/>
              </a:rPr>
              <a:t>s”</a:t>
            </a:r>
            <a:r>
              <a:rPr sz="1800" spc="10" dirty="0">
                <a:latin typeface="Trebuchet MS"/>
                <a:cs typeface="Trebuchet MS"/>
              </a:rPr>
              <a:t> </a:t>
            </a:r>
            <a:r>
              <a:rPr sz="1800" dirty="0">
                <a:latin typeface="Trebuchet MS"/>
                <a:cs typeface="Trebuchet MS"/>
              </a:rPr>
              <a:t>and</a:t>
            </a:r>
            <a:r>
              <a:rPr sz="1800" spc="-10" dirty="0">
                <a:latin typeface="Trebuchet MS"/>
                <a:cs typeface="Trebuchet MS"/>
              </a:rPr>
              <a:t> </a:t>
            </a:r>
            <a:r>
              <a:rPr sz="1800" dirty="0">
                <a:latin typeface="Trebuchet MS"/>
                <a:cs typeface="Trebuchet MS"/>
              </a:rPr>
              <a:t>st</a:t>
            </a:r>
            <a:r>
              <a:rPr sz="1800" spc="-15" dirty="0">
                <a:latin typeface="Trebuchet MS"/>
                <a:cs typeface="Trebuchet MS"/>
              </a:rPr>
              <a:t>o</a:t>
            </a:r>
            <a:r>
              <a:rPr sz="1800" dirty="0">
                <a:latin typeface="Trebuchet MS"/>
                <a:cs typeface="Trebuchet MS"/>
              </a:rPr>
              <a:t>re </a:t>
            </a:r>
            <a:r>
              <a:rPr sz="1800" spc="-10" dirty="0">
                <a:latin typeface="Trebuchet MS"/>
                <a:cs typeface="Trebuchet MS"/>
              </a:rPr>
              <a:t>t</a:t>
            </a:r>
            <a:r>
              <a:rPr sz="1800" dirty="0">
                <a:latin typeface="Trebuchet MS"/>
                <a:cs typeface="Trebuchet MS"/>
              </a:rPr>
              <a:t>he</a:t>
            </a:r>
            <a:r>
              <a:rPr sz="1800" spc="5" dirty="0">
                <a:latin typeface="Trebuchet MS"/>
                <a:cs typeface="Trebuchet MS"/>
              </a:rPr>
              <a:t> </a:t>
            </a:r>
            <a:r>
              <a:rPr sz="1800" spc="-10" dirty="0">
                <a:latin typeface="Trebuchet MS"/>
                <a:cs typeface="Trebuchet MS"/>
              </a:rPr>
              <a:t>fo</a:t>
            </a:r>
            <a:r>
              <a:rPr sz="1800" dirty="0">
                <a:latin typeface="Trebuchet MS"/>
                <a:cs typeface="Trebuchet MS"/>
              </a:rPr>
              <a:t>l</a:t>
            </a:r>
            <a:r>
              <a:rPr sz="1800" spc="-10" dirty="0">
                <a:latin typeface="Trebuchet MS"/>
                <a:cs typeface="Trebuchet MS"/>
              </a:rPr>
              <a:t>lo</a:t>
            </a:r>
            <a:r>
              <a:rPr sz="1800" dirty="0">
                <a:latin typeface="Trebuchet MS"/>
                <a:cs typeface="Trebuchet MS"/>
              </a:rPr>
              <a:t>wing</a:t>
            </a:r>
            <a:r>
              <a:rPr sz="1800" spc="-15" dirty="0">
                <a:latin typeface="Trebuchet MS"/>
                <a:cs typeface="Trebuchet MS"/>
              </a:rPr>
              <a:t> </a:t>
            </a:r>
            <a:r>
              <a:rPr sz="1800" dirty="0">
                <a:latin typeface="Trebuchet MS"/>
                <a:cs typeface="Trebuchet MS"/>
              </a:rPr>
              <a:t>da</a:t>
            </a:r>
            <a:r>
              <a:rPr sz="1800" spc="-10" dirty="0">
                <a:latin typeface="Trebuchet MS"/>
                <a:cs typeface="Trebuchet MS"/>
              </a:rPr>
              <a:t>t</a:t>
            </a:r>
            <a:r>
              <a:rPr sz="1800" dirty="0">
                <a:latin typeface="Trebuchet MS"/>
                <a:cs typeface="Trebuchet MS"/>
              </a:rPr>
              <a:t>a in it.</a:t>
            </a:r>
            <a:endParaRPr sz="1800">
              <a:latin typeface="Trebuchet MS"/>
              <a:cs typeface="Trebuchet MS"/>
            </a:endParaRPr>
          </a:p>
        </p:txBody>
      </p:sp>
      <p:sp>
        <p:nvSpPr>
          <p:cNvPr id="4" name="object 4"/>
          <p:cNvSpPr txBox="1"/>
          <p:nvPr/>
        </p:nvSpPr>
        <p:spPr>
          <a:xfrm>
            <a:off x="916939" y="2522220"/>
            <a:ext cx="8181340" cy="580390"/>
          </a:xfrm>
          <a:prstGeom prst="rect">
            <a:avLst/>
          </a:prstGeom>
        </p:spPr>
        <p:txBody>
          <a:bodyPr vert="horz" wrap="square" lIns="0" tIns="0" rIns="0" bIns="0" rtlCol="0">
            <a:spAutoFit/>
          </a:bodyPr>
          <a:lstStyle/>
          <a:p>
            <a:pPr marL="12700">
              <a:lnSpc>
                <a:spcPct val="100000"/>
              </a:lnSpc>
            </a:pPr>
            <a:r>
              <a:rPr sz="1800" b="1" spc="-10" dirty="0">
                <a:solidFill>
                  <a:srgbClr val="1F4E79"/>
                </a:solidFill>
                <a:latin typeface="Times New Roman"/>
                <a:cs typeface="Times New Roman"/>
              </a:rPr>
              <a:t>db</a:t>
            </a:r>
            <a:r>
              <a:rPr sz="1800" b="1" spc="5" dirty="0">
                <a:solidFill>
                  <a:srgbClr val="1F4E79"/>
                </a:solidFill>
                <a:latin typeface="Times New Roman"/>
                <a:cs typeface="Times New Roman"/>
              </a:rPr>
              <a:t>.</a:t>
            </a:r>
            <a:r>
              <a:rPr sz="1800" b="1" dirty="0">
                <a:solidFill>
                  <a:srgbClr val="1F4E79"/>
                </a:solidFill>
                <a:latin typeface="Times New Roman"/>
                <a:cs typeface="Times New Roman"/>
              </a:rPr>
              <a:t>St</a:t>
            </a:r>
            <a:r>
              <a:rPr sz="1800" b="1" spc="-10" dirty="0">
                <a:solidFill>
                  <a:srgbClr val="1F4E79"/>
                </a:solidFill>
                <a:latin typeface="Times New Roman"/>
                <a:cs typeface="Times New Roman"/>
              </a:rPr>
              <a:t>u</a:t>
            </a:r>
            <a:r>
              <a:rPr sz="1800" b="1" dirty="0">
                <a:solidFill>
                  <a:srgbClr val="1F4E79"/>
                </a:solidFill>
                <a:latin typeface="Times New Roman"/>
                <a:cs typeface="Times New Roman"/>
              </a:rPr>
              <a:t>dent</a:t>
            </a:r>
            <a:r>
              <a:rPr sz="1800" b="1" spc="-20" dirty="0">
                <a:solidFill>
                  <a:srgbClr val="1F4E79"/>
                </a:solidFill>
                <a:latin typeface="Times New Roman"/>
                <a:cs typeface="Times New Roman"/>
              </a:rPr>
              <a:t>s</a:t>
            </a:r>
            <a:r>
              <a:rPr sz="1800" b="1" spc="5" dirty="0">
                <a:solidFill>
                  <a:srgbClr val="1F4E79"/>
                </a:solidFill>
                <a:latin typeface="Times New Roman"/>
                <a:cs typeface="Times New Roman"/>
              </a:rPr>
              <a:t>.</a:t>
            </a:r>
            <a:r>
              <a:rPr sz="1800" b="1" dirty="0">
                <a:solidFill>
                  <a:srgbClr val="1F4E79"/>
                </a:solidFill>
                <a:latin typeface="Times New Roman"/>
                <a:cs typeface="Times New Roman"/>
              </a:rPr>
              <a:t>ins</a:t>
            </a:r>
            <a:r>
              <a:rPr sz="1800" b="1" spc="5" dirty="0">
                <a:solidFill>
                  <a:srgbClr val="1F4E79"/>
                </a:solidFill>
                <a:latin typeface="Times New Roman"/>
                <a:cs typeface="Times New Roman"/>
              </a:rPr>
              <a:t>e</a:t>
            </a:r>
            <a:r>
              <a:rPr sz="1800" b="1" dirty="0">
                <a:solidFill>
                  <a:srgbClr val="1F4E79"/>
                </a:solidFill>
                <a:latin typeface="Times New Roman"/>
                <a:cs typeface="Times New Roman"/>
              </a:rPr>
              <a:t>r</a:t>
            </a:r>
            <a:r>
              <a:rPr sz="1800" b="1" spc="5" dirty="0">
                <a:solidFill>
                  <a:srgbClr val="1F4E79"/>
                </a:solidFill>
                <a:latin typeface="Times New Roman"/>
                <a:cs typeface="Times New Roman"/>
              </a:rPr>
              <a:t>t</a:t>
            </a:r>
            <a:r>
              <a:rPr sz="1800" b="1" dirty="0">
                <a:solidFill>
                  <a:srgbClr val="1F4E79"/>
                </a:solidFill>
                <a:latin typeface="Times New Roman"/>
                <a:cs typeface="Times New Roman"/>
              </a:rPr>
              <a:t>({_i</a:t>
            </a:r>
            <a:r>
              <a:rPr sz="1800" b="1" spc="-10" dirty="0">
                <a:solidFill>
                  <a:srgbClr val="1F4E79"/>
                </a:solidFill>
                <a:latin typeface="Times New Roman"/>
                <a:cs typeface="Times New Roman"/>
              </a:rPr>
              <a:t>d</a:t>
            </a:r>
            <a:r>
              <a:rPr sz="1800" b="1" spc="-5" dirty="0">
                <a:solidFill>
                  <a:srgbClr val="1F4E79"/>
                </a:solidFill>
                <a:latin typeface="Times New Roman"/>
                <a:cs typeface="Times New Roman"/>
              </a:rPr>
              <a:t>:1</a:t>
            </a:r>
            <a:r>
              <a:rPr sz="1800" b="1" dirty="0">
                <a:solidFill>
                  <a:srgbClr val="1F4E79"/>
                </a:solidFill>
                <a:latin typeface="Times New Roman"/>
                <a:cs typeface="Times New Roman"/>
              </a:rPr>
              <a:t>,</a:t>
            </a:r>
            <a:r>
              <a:rPr sz="1800" b="1" spc="10" dirty="0">
                <a:solidFill>
                  <a:srgbClr val="1F4E79"/>
                </a:solidFill>
                <a:latin typeface="Times New Roman"/>
                <a:cs typeface="Times New Roman"/>
              </a:rPr>
              <a:t> </a:t>
            </a:r>
            <a:r>
              <a:rPr sz="1800" b="1" spc="-10" dirty="0">
                <a:solidFill>
                  <a:srgbClr val="1F4E79"/>
                </a:solidFill>
                <a:latin typeface="Times New Roman"/>
                <a:cs typeface="Times New Roman"/>
              </a:rPr>
              <a:t>S</a:t>
            </a:r>
            <a:r>
              <a:rPr sz="1800" b="1" dirty="0">
                <a:solidFill>
                  <a:srgbClr val="1F4E79"/>
                </a:solidFill>
                <a:latin typeface="Times New Roman"/>
                <a:cs typeface="Times New Roman"/>
              </a:rPr>
              <a:t>t</a:t>
            </a:r>
            <a:r>
              <a:rPr sz="1800" b="1" spc="-10" dirty="0">
                <a:solidFill>
                  <a:srgbClr val="1F4E79"/>
                </a:solidFill>
                <a:latin typeface="Times New Roman"/>
                <a:cs typeface="Times New Roman"/>
              </a:rPr>
              <a:t>ud</a:t>
            </a:r>
            <a:r>
              <a:rPr sz="1800" b="1" dirty="0">
                <a:solidFill>
                  <a:srgbClr val="1F4E79"/>
                </a:solidFill>
                <a:latin typeface="Times New Roman"/>
                <a:cs typeface="Times New Roman"/>
              </a:rPr>
              <a:t>N</a:t>
            </a:r>
            <a:r>
              <a:rPr sz="1800" b="1" spc="-10" dirty="0">
                <a:solidFill>
                  <a:srgbClr val="1F4E79"/>
                </a:solidFill>
                <a:latin typeface="Times New Roman"/>
                <a:cs typeface="Times New Roman"/>
              </a:rPr>
              <a:t>a</a:t>
            </a:r>
            <a:r>
              <a:rPr sz="1800" b="1" dirty="0">
                <a:solidFill>
                  <a:srgbClr val="1F4E79"/>
                </a:solidFill>
                <a:latin typeface="Times New Roman"/>
                <a:cs typeface="Times New Roman"/>
              </a:rPr>
              <a:t>m</a:t>
            </a:r>
            <a:r>
              <a:rPr sz="1800" b="1" spc="5" dirty="0">
                <a:solidFill>
                  <a:srgbClr val="1F4E79"/>
                </a:solidFill>
                <a:latin typeface="Times New Roman"/>
                <a:cs typeface="Times New Roman"/>
              </a:rPr>
              <a:t>e</a:t>
            </a:r>
            <a:r>
              <a:rPr sz="1800" b="1" spc="-5" dirty="0">
                <a:solidFill>
                  <a:srgbClr val="1F4E79"/>
                </a:solidFill>
                <a:latin typeface="Times New Roman"/>
                <a:cs typeface="Times New Roman"/>
              </a:rPr>
              <a:t>:</a:t>
            </a:r>
            <a:r>
              <a:rPr sz="1800" b="1" dirty="0">
                <a:solidFill>
                  <a:srgbClr val="1F4E79"/>
                </a:solidFill>
                <a:latin typeface="Times New Roman"/>
                <a:cs typeface="Times New Roman"/>
              </a:rPr>
              <a:t>"Michelle</a:t>
            </a:r>
            <a:r>
              <a:rPr sz="1800" b="1" spc="5" dirty="0">
                <a:solidFill>
                  <a:srgbClr val="1F4E79"/>
                </a:solidFill>
                <a:latin typeface="Times New Roman"/>
                <a:cs typeface="Times New Roman"/>
              </a:rPr>
              <a:t> </a:t>
            </a:r>
            <a:r>
              <a:rPr sz="1800" b="1" dirty="0">
                <a:solidFill>
                  <a:srgbClr val="1F4E79"/>
                </a:solidFill>
                <a:latin typeface="Times New Roman"/>
                <a:cs typeface="Times New Roman"/>
              </a:rPr>
              <a:t>Jacint</a:t>
            </a:r>
            <a:r>
              <a:rPr sz="1800" b="1" spc="-10" dirty="0">
                <a:solidFill>
                  <a:srgbClr val="1F4E79"/>
                </a:solidFill>
                <a:latin typeface="Times New Roman"/>
                <a:cs typeface="Times New Roman"/>
              </a:rPr>
              <a:t>h</a:t>
            </a:r>
            <a:r>
              <a:rPr sz="1800" b="1" spc="-5" dirty="0">
                <a:solidFill>
                  <a:srgbClr val="1F4E79"/>
                </a:solidFill>
                <a:latin typeface="Times New Roman"/>
                <a:cs typeface="Times New Roman"/>
              </a:rPr>
              <a:t>a"</a:t>
            </a:r>
            <a:r>
              <a:rPr sz="1800" b="1" dirty="0">
                <a:solidFill>
                  <a:srgbClr val="1F4E79"/>
                </a:solidFill>
                <a:latin typeface="Times New Roman"/>
                <a:cs typeface="Times New Roman"/>
              </a:rPr>
              <a:t>,</a:t>
            </a:r>
            <a:r>
              <a:rPr sz="1800" b="1" spc="10" dirty="0">
                <a:solidFill>
                  <a:srgbClr val="1F4E79"/>
                </a:solidFill>
                <a:latin typeface="Times New Roman"/>
                <a:cs typeface="Times New Roman"/>
              </a:rPr>
              <a:t> </a:t>
            </a:r>
            <a:r>
              <a:rPr sz="1800" b="1" dirty="0">
                <a:solidFill>
                  <a:srgbClr val="1F4E79"/>
                </a:solidFill>
                <a:latin typeface="Times New Roman"/>
                <a:cs typeface="Times New Roman"/>
              </a:rPr>
              <a:t>G</a:t>
            </a:r>
            <a:r>
              <a:rPr sz="1800" b="1" spc="-10" dirty="0">
                <a:solidFill>
                  <a:srgbClr val="1F4E79"/>
                </a:solidFill>
                <a:latin typeface="Times New Roman"/>
                <a:cs typeface="Times New Roman"/>
              </a:rPr>
              <a:t>r</a:t>
            </a:r>
            <a:r>
              <a:rPr sz="1800" b="1" dirty="0">
                <a:solidFill>
                  <a:srgbClr val="1F4E79"/>
                </a:solidFill>
                <a:latin typeface="Times New Roman"/>
                <a:cs typeface="Times New Roman"/>
              </a:rPr>
              <a:t>a</a:t>
            </a:r>
            <a:r>
              <a:rPr sz="1800" b="1" spc="-10" dirty="0">
                <a:solidFill>
                  <a:srgbClr val="1F4E79"/>
                </a:solidFill>
                <a:latin typeface="Times New Roman"/>
                <a:cs typeface="Times New Roman"/>
              </a:rPr>
              <a:t>d</a:t>
            </a:r>
            <a:r>
              <a:rPr sz="1800" b="1" dirty="0">
                <a:solidFill>
                  <a:srgbClr val="1F4E79"/>
                </a:solidFill>
                <a:latin typeface="Times New Roman"/>
                <a:cs typeface="Times New Roman"/>
              </a:rPr>
              <a:t>e:</a:t>
            </a:r>
            <a:r>
              <a:rPr sz="1800" b="1" spc="5" dirty="0">
                <a:solidFill>
                  <a:srgbClr val="1F4E79"/>
                </a:solidFill>
                <a:latin typeface="Times New Roman"/>
                <a:cs typeface="Times New Roman"/>
              </a:rPr>
              <a:t> </a:t>
            </a:r>
            <a:r>
              <a:rPr sz="1800" b="1" dirty="0">
                <a:solidFill>
                  <a:srgbClr val="1F4E79"/>
                </a:solidFill>
                <a:latin typeface="Times New Roman"/>
                <a:cs typeface="Times New Roman"/>
              </a:rPr>
              <a:t>"</a:t>
            </a:r>
            <a:r>
              <a:rPr sz="1800" b="1" spc="-10" dirty="0">
                <a:solidFill>
                  <a:srgbClr val="1F4E79"/>
                </a:solidFill>
                <a:latin typeface="Times New Roman"/>
                <a:cs typeface="Times New Roman"/>
              </a:rPr>
              <a:t>V</a:t>
            </a:r>
            <a:r>
              <a:rPr sz="1800" b="1" dirty="0">
                <a:solidFill>
                  <a:srgbClr val="1F4E79"/>
                </a:solidFill>
                <a:latin typeface="Times New Roman"/>
                <a:cs typeface="Times New Roman"/>
              </a:rPr>
              <a:t>II",</a:t>
            </a:r>
            <a:r>
              <a:rPr sz="1800" b="1" spc="5" dirty="0">
                <a:solidFill>
                  <a:srgbClr val="1F4E79"/>
                </a:solidFill>
                <a:latin typeface="Times New Roman"/>
                <a:cs typeface="Times New Roman"/>
              </a:rPr>
              <a:t> </a:t>
            </a:r>
            <a:r>
              <a:rPr sz="1800" b="1" spc="-10" dirty="0">
                <a:solidFill>
                  <a:srgbClr val="1F4E79"/>
                </a:solidFill>
                <a:latin typeface="Trebuchet MS"/>
                <a:cs typeface="Trebuchet MS"/>
              </a:rPr>
              <a:t>H</a:t>
            </a:r>
            <a:r>
              <a:rPr sz="1800" b="1" spc="-15" dirty="0">
                <a:solidFill>
                  <a:srgbClr val="1F4E79"/>
                </a:solidFill>
                <a:latin typeface="Trebuchet MS"/>
                <a:cs typeface="Trebuchet MS"/>
              </a:rPr>
              <a:t>o</a:t>
            </a:r>
            <a:r>
              <a:rPr sz="1800" b="1" dirty="0">
                <a:solidFill>
                  <a:srgbClr val="1F4E79"/>
                </a:solidFill>
                <a:latin typeface="Trebuchet MS"/>
                <a:cs typeface="Trebuchet MS"/>
              </a:rPr>
              <a:t>b</a:t>
            </a:r>
            <a:r>
              <a:rPr sz="1800" b="1" spc="-10" dirty="0">
                <a:solidFill>
                  <a:srgbClr val="1F4E79"/>
                </a:solidFill>
                <a:latin typeface="Trebuchet MS"/>
                <a:cs typeface="Trebuchet MS"/>
              </a:rPr>
              <a:t>b</a:t>
            </a:r>
            <a:r>
              <a:rPr sz="1800" b="1" spc="-5" dirty="0">
                <a:solidFill>
                  <a:srgbClr val="1F4E79"/>
                </a:solidFill>
                <a:latin typeface="Trebuchet MS"/>
                <a:cs typeface="Trebuchet MS"/>
              </a:rPr>
              <a:t>ie</a:t>
            </a:r>
            <a:r>
              <a:rPr sz="1800" b="1" dirty="0">
                <a:solidFill>
                  <a:srgbClr val="1F4E79"/>
                </a:solidFill>
                <a:latin typeface="Trebuchet MS"/>
                <a:cs typeface="Trebuchet MS"/>
              </a:rPr>
              <a:t>s</a:t>
            </a:r>
            <a:r>
              <a:rPr sz="1800" b="1" dirty="0">
                <a:solidFill>
                  <a:srgbClr val="1F4E79"/>
                </a:solidFill>
                <a:latin typeface="Times New Roman"/>
                <a:cs typeface="Times New Roman"/>
              </a:rPr>
              <a:t>:</a:t>
            </a:r>
            <a:endParaRPr sz="1800" dirty="0">
              <a:latin typeface="Times New Roman"/>
              <a:cs typeface="Times New Roman"/>
            </a:endParaRPr>
          </a:p>
          <a:p>
            <a:pPr marL="12700">
              <a:lnSpc>
                <a:spcPct val="100000"/>
              </a:lnSpc>
              <a:spcBef>
                <a:spcPts val="155"/>
              </a:spcBef>
            </a:pPr>
            <a:r>
              <a:rPr sz="1800" b="1" dirty="0">
                <a:solidFill>
                  <a:srgbClr val="1F4E79"/>
                </a:solidFill>
                <a:latin typeface="Times New Roman"/>
                <a:cs typeface="Times New Roman"/>
              </a:rPr>
              <a:t>"</a:t>
            </a:r>
            <a:r>
              <a:rPr sz="1800" b="1" spc="-10" dirty="0">
                <a:solidFill>
                  <a:srgbClr val="1F4E79"/>
                </a:solidFill>
                <a:latin typeface="Times New Roman"/>
                <a:cs typeface="Times New Roman"/>
              </a:rPr>
              <a:t>I</a:t>
            </a:r>
            <a:r>
              <a:rPr sz="1800" b="1" dirty="0">
                <a:solidFill>
                  <a:srgbClr val="1F4E79"/>
                </a:solidFill>
                <a:latin typeface="Times New Roman"/>
                <a:cs typeface="Times New Roman"/>
              </a:rPr>
              <a:t>nternet</a:t>
            </a:r>
            <a:r>
              <a:rPr sz="1800" b="1" spc="10" dirty="0">
                <a:solidFill>
                  <a:srgbClr val="1F4E79"/>
                </a:solidFill>
                <a:latin typeface="Times New Roman"/>
                <a:cs typeface="Times New Roman"/>
              </a:rPr>
              <a:t> </a:t>
            </a:r>
            <a:r>
              <a:rPr sz="1800" b="1" dirty="0">
                <a:solidFill>
                  <a:srgbClr val="1F4E79"/>
                </a:solidFill>
                <a:latin typeface="Times New Roman"/>
                <a:cs typeface="Times New Roman"/>
              </a:rPr>
              <a:t>S</a:t>
            </a:r>
            <a:r>
              <a:rPr sz="1800" b="1" spc="-10" dirty="0">
                <a:solidFill>
                  <a:srgbClr val="1F4E79"/>
                </a:solidFill>
                <a:latin typeface="Times New Roman"/>
                <a:cs typeface="Times New Roman"/>
              </a:rPr>
              <a:t>u</a:t>
            </a:r>
            <a:r>
              <a:rPr sz="1800" b="1" dirty="0">
                <a:solidFill>
                  <a:srgbClr val="1F4E79"/>
                </a:solidFill>
                <a:latin typeface="Times New Roman"/>
                <a:cs typeface="Times New Roman"/>
              </a:rPr>
              <a:t>rf</a:t>
            </a:r>
            <a:r>
              <a:rPr sz="1800" b="1" spc="5" dirty="0">
                <a:solidFill>
                  <a:srgbClr val="1F4E79"/>
                </a:solidFill>
                <a:latin typeface="Times New Roman"/>
                <a:cs typeface="Times New Roman"/>
              </a:rPr>
              <a:t>i</a:t>
            </a:r>
            <a:r>
              <a:rPr sz="1800" b="1" dirty="0">
                <a:solidFill>
                  <a:srgbClr val="1F4E79"/>
                </a:solidFill>
                <a:latin typeface="Times New Roman"/>
                <a:cs typeface="Times New Roman"/>
              </a:rPr>
              <a:t>ng</a:t>
            </a:r>
            <a:r>
              <a:rPr sz="1800" b="1" spc="-10" dirty="0">
                <a:solidFill>
                  <a:srgbClr val="1F4E79"/>
                </a:solidFill>
                <a:latin typeface="Times New Roman"/>
                <a:cs typeface="Times New Roman"/>
              </a:rPr>
              <a:t>"</a:t>
            </a:r>
            <a:r>
              <a:rPr sz="1800" b="1" dirty="0">
                <a:solidFill>
                  <a:srgbClr val="1F4E79"/>
                </a:solidFill>
                <a:latin typeface="Times New Roman"/>
                <a:cs typeface="Times New Roman"/>
              </a:rPr>
              <a:t>});</a:t>
            </a:r>
            <a:endParaRPr sz="1800" dirty="0">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introduction-to-mongodbpptx-3-638.jpg"/>
          <p:cNvPicPr>
            <a:picLocks noChangeAspect="1"/>
          </p:cNvPicPr>
          <p:nvPr/>
        </p:nvPicPr>
        <p:blipFill>
          <a:blip r:embed="rId2"/>
          <a:stretch>
            <a:fillRect/>
          </a:stretch>
        </p:blipFill>
        <p:spPr>
          <a:xfrm>
            <a:off x="76200" y="152400"/>
            <a:ext cx="8915400" cy="668655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504825">
              <a:lnSpc>
                <a:spcPct val="100000"/>
              </a:lnSpc>
            </a:pPr>
            <a:r>
              <a:rPr sz="2400" spc="-5" dirty="0"/>
              <a:t>U</a:t>
            </a:r>
            <a:r>
              <a:rPr sz="2400" dirty="0"/>
              <a:t>p</a:t>
            </a:r>
            <a:r>
              <a:rPr sz="2400" spc="-5" dirty="0"/>
              <a:t>date</a:t>
            </a:r>
            <a:r>
              <a:rPr sz="2400" spc="-35" dirty="0"/>
              <a:t> </a:t>
            </a:r>
            <a:r>
              <a:rPr sz="2400" spc="-10" dirty="0"/>
              <a:t>Method</a:t>
            </a:r>
            <a:endParaRPr sz="2400" dirty="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916939" y="1288034"/>
            <a:ext cx="8639175" cy="2254463"/>
          </a:xfrm>
          <a:prstGeom prst="rect">
            <a:avLst/>
          </a:prstGeom>
        </p:spPr>
        <p:txBody>
          <a:bodyPr vert="horz" wrap="square" lIns="0" tIns="0" rIns="0" bIns="0" rtlCol="0">
            <a:spAutoFit/>
          </a:bodyPr>
          <a:lstStyle/>
          <a:p>
            <a:pPr marL="12700" marR="687070" algn="just">
              <a:lnSpc>
                <a:spcPct val="100000"/>
              </a:lnSpc>
            </a:pPr>
            <a:r>
              <a:rPr sz="1800" spc="-5" dirty="0">
                <a:latin typeface="Trebuchet MS"/>
                <a:cs typeface="Trebuchet MS"/>
              </a:rPr>
              <a:t>In</a:t>
            </a:r>
            <a:r>
              <a:rPr sz="1800" spc="5" dirty="0">
                <a:latin typeface="Trebuchet MS"/>
                <a:cs typeface="Trebuchet MS"/>
              </a:rPr>
              <a:t>s</a:t>
            </a:r>
            <a:r>
              <a:rPr sz="1800" spc="-5" dirty="0">
                <a:latin typeface="Trebuchet MS"/>
                <a:cs typeface="Trebuchet MS"/>
              </a:rPr>
              <a:t>er</a:t>
            </a:r>
            <a:r>
              <a:rPr sz="1800" dirty="0">
                <a:latin typeface="Trebuchet MS"/>
                <a:cs typeface="Trebuchet MS"/>
              </a:rPr>
              <a:t>t</a:t>
            </a:r>
            <a:r>
              <a:rPr sz="1800" spc="65" dirty="0">
                <a:latin typeface="Trebuchet MS"/>
                <a:cs typeface="Trebuchet MS"/>
              </a:rPr>
              <a:t> </a:t>
            </a:r>
            <a:r>
              <a:rPr sz="1800" spc="-5" dirty="0">
                <a:latin typeface="Trebuchet MS"/>
                <a:cs typeface="Trebuchet MS"/>
              </a:rPr>
              <a:t>th</a:t>
            </a:r>
            <a:r>
              <a:rPr sz="1800" dirty="0">
                <a:latin typeface="Trebuchet MS"/>
                <a:cs typeface="Trebuchet MS"/>
              </a:rPr>
              <a:t>e</a:t>
            </a:r>
            <a:r>
              <a:rPr sz="1800" spc="65" dirty="0">
                <a:latin typeface="Trebuchet MS"/>
                <a:cs typeface="Trebuchet MS"/>
              </a:rPr>
              <a:t> </a:t>
            </a:r>
            <a:r>
              <a:rPr sz="1800" dirty="0">
                <a:latin typeface="Trebuchet MS"/>
                <a:cs typeface="Trebuchet MS"/>
              </a:rPr>
              <a:t>d</a:t>
            </a:r>
            <a:r>
              <a:rPr sz="1800" spc="-15" dirty="0">
                <a:latin typeface="Trebuchet MS"/>
                <a:cs typeface="Trebuchet MS"/>
              </a:rPr>
              <a:t>o</a:t>
            </a:r>
            <a:r>
              <a:rPr sz="1800" spc="-5" dirty="0">
                <a:latin typeface="Trebuchet MS"/>
                <a:cs typeface="Trebuchet MS"/>
              </a:rPr>
              <a:t>cum</a:t>
            </a:r>
            <a:r>
              <a:rPr sz="1800" dirty="0">
                <a:latin typeface="Trebuchet MS"/>
                <a:cs typeface="Trebuchet MS"/>
              </a:rPr>
              <a:t>e</a:t>
            </a:r>
            <a:r>
              <a:rPr sz="1800" spc="-5" dirty="0">
                <a:latin typeface="Trebuchet MS"/>
                <a:cs typeface="Trebuchet MS"/>
              </a:rPr>
              <a:t>n</a:t>
            </a:r>
            <a:r>
              <a:rPr sz="1800" dirty="0">
                <a:latin typeface="Trebuchet MS"/>
                <a:cs typeface="Trebuchet MS"/>
              </a:rPr>
              <a:t>t</a:t>
            </a:r>
            <a:r>
              <a:rPr sz="1800" spc="70" dirty="0">
                <a:latin typeface="Trebuchet MS"/>
                <a:cs typeface="Trebuchet MS"/>
              </a:rPr>
              <a:t> </a:t>
            </a:r>
            <a:r>
              <a:rPr sz="1800" spc="-10" dirty="0">
                <a:latin typeface="Trebuchet MS"/>
                <a:cs typeface="Trebuchet MS"/>
              </a:rPr>
              <a:t>f</a:t>
            </a:r>
            <a:r>
              <a:rPr sz="1800" spc="-5" dirty="0">
                <a:latin typeface="Trebuchet MS"/>
                <a:cs typeface="Trebuchet MS"/>
              </a:rPr>
              <a:t>or</a:t>
            </a:r>
            <a:r>
              <a:rPr sz="1800" spc="65" dirty="0">
                <a:latin typeface="Trebuchet MS"/>
                <a:cs typeface="Trebuchet MS"/>
              </a:rPr>
              <a:t> </a:t>
            </a:r>
            <a:r>
              <a:rPr sz="1800" dirty="0">
                <a:latin typeface="Trebuchet MS"/>
                <a:cs typeface="Trebuchet MS"/>
              </a:rPr>
              <a:t>“A</a:t>
            </a:r>
            <a:r>
              <a:rPr sz="1800" spc="5" dirty="0">
                <a:latin typeface="Trebuchet MS"/>
                <a:cs typeface="Trebuchet MS"/>
              </a:rPr>
              <a:t>r</a:t>
            </a:r>
            <a:r>
              <a:rPr sz="1800" dirty="0">
                <a:latin typeface="Trebuchet MS"/>
                <a:cs typeface="Trebuchet MS"/>
              </a:rPr>
              <a:t>yan</a:t>
            </a:r>
            <a:r>
              <a:rPr sz="1800" spc="75" dirty="0">
                <a:latin typeface="Trebuchet MS"/>
                <a:cs typeface="Trebuchet MS"/>
              </a:rPr>
              <a:t> </a:t>
            </a:r>
            <a:r>
              <a:rPr sz="1800" dirty="0">
                <a:latin typeface="Trebuchet MS"/>
                <a:cs typeface="Trebuchet MS"/>
              </a:rPr>
              <a:t>David”</a:t>
            </a:r>
            <a:r>
              <a:rPr sz="1800" spc="75" dirty="0">
                <a:latin typeface="Trebuchet MS"/>
                <a:cs typeface="Trebuchet MS"/>
              </a:rPr>
              <a:t> </a:t>
            </a:r>
            <a:r>
              <a:rPr sz="1800" spc="-5" dirty="0">
                <a:latin typeface="Trebuchet MS"/>
                <a:cs typeface="Trebuchet MS"/>
              </a:rPr>
              <a:t>int</a:t>
            </a:r>
            <a:r>
              <a:rPr sz="1800" dirty="0">
                <a:latin typeface="Trebuchet MS"/>
                <a:cs typeface="Trebuchet MS"/>
              </a:rPr>
              <a:t>o</a:t>
            </a:r>
            <a:r>
              <a:rPr sz="1800" spc="60" dirty="0">
                <a:latin typeface="Trebuchet MS"/>
                <a:cs typeface="Trebuchet MS"/>
              </a:rPr>
              <a:t> </a:t>
            </a:r>
            <a:r>
              <a:rPr sz="1800" spc="-5" dirty="0">
                <a:latin typeface="Trebuchet MS"/>
                <a:cs typeface="Trebuchet MS"/>
              </a:rPr>
              <a:t>th</a:t>
            </a:r>
            <a:r>
              <a:rPr sz="1800" dirty="0">
                <a:latin typeface="Trebuchet MS"/>
                <a:cs typeface="Trebuchet MS"/>
              </a:rPr>
              <a:t>e</a:t>
            </a:r>
            <a:r>
              <a:rPr sz="1800" spc="65" dirty="0">
                <a:latin typeface="Trebuchet MS"/>
                <a:cs typeface="Trebuchet MS"/>
              </a:rPr>
              <a:t> </a:t>
            </a:r>
            <a:r>
              <a:rPr sz="1800" dirty="0">
                <a:latin typeface="Trebuchet MS"/>
                <a:cs typeface="Trebuchet MS"/>
              </a:rPr>
              <a:t>S</a:t>
            </a:r>
            <a:r>
              <a:rPr sz="1800" spc="-10" dirty="0">
                <a:latin typeface="Trebuchet MS"/>
                <a:cs typeface="Trebuchet MS"/>
              </a:rPr>
              <a:t>t</a:t>
            </a:r>
            <a:r>
              <a:rPr sz="1800" spc="-5" dirty="0">
                <a:latin typeface="Trebuchet MS"/>
                <a:cs typeface="Trebuchet MS"/>
              </a:rPr>
              <a:t>u</a:t>
            </a:r>
            <a:r>
              <a:rPr sz="1800" spc="5" dirty="0">
                <a:latin typeface="Trebuchet MS"/>
                <a:cs typeface="Trebuchet MS"/>
              </a:rPr>
              <a:t>d</a:t>
            </a:r>
            <a:r>
              <a:rPr sz="1800" spc="-5" dirty="0">
                <a:latin typeface="Trebuchet MS"/>
                <a:cs typeface="Trebuchet MS"/>
              </a:rPr>
              <a:t>ent</a:t>
            </a:r>
            <a:r>
              <a:rPr sz="1800" dirty="0">
                <a:latin typeface="Trebuchet MS"/>
                <a:cs typeface="Trebuchet MS"/>
              </a:rPr>
              <a:t>s</a:t>
            </a:r>
            <a:r>
              <a:rPr sz="1800" spc="85" dirty="0">
                <a:latin typeface="Trebuchet MS"/>
                <a:cs typeface="Trebuchet MS"/>
              </a:rPr>
              <a:t> </a:t>
            </a:r>
            <a:r>
              <a:rPr sz="1800" spc="-10" dirty="0">
                <a:latin typeface="Trebuchet MS"/>
                <a:cs typeface="Trebuchet MS"/>
              </a:rPr>
              <a:t>c</a:t>
            </a:r>
            <a:r>
              <a:rPr sz="1800" spc="-15" dirty="0">
                <a:latin typeface="Trebuchet MS"/>
                <a:cs typeface="Trebuchet MS"/>
              </a:rPr>
              <a:t>o</a:t>
            </a:r>
            <a:r>
              <a:rPr sz="1800" spc="-5" dirty="0">
                <a:latin typeface="Trebuchet MS"/>
                <a:cs typeface="Trebuchet MS"/>
              </a:rPr>
              <a:t>l</a:t>
            </a:r>
            <a:r>
              <a:rPr sz="1800" spc="-15" dirty="0">
                <a:latin typeface="Trebuchet MS"/>
                <a:cs typeface="Trebuchet MS"/>
              </a:rPr>
              <a:t>l</a:t>
            </a:r>
            <a:r>
              <a:rPr sz="1800" spc="-5" dirty="0">
                <a:latin typeface="Trebuchet MS"/>
                <a:cs typeface="Trebuchet MS"/>
              </a:rPr>
              <a:t>ecti</a:t>
            </a:r>
            <a:r>
              <a:rPr sz="1800" spc="-10" dirty="0">
                <a:latin typeface="Trebuchet MS"/>
                <a:cs typeface="Trebuchet MS"/>
              </a:rPr>
              <a:t>o</a:t>
            </a:r>
            <a:r>
              <a:rPr sz="1800" dirty="0">
                <a:latin typeface="Trebuchet MS"/>
                <a:cs typeface="Trebuchet MS"/>
              </a:rPr>
              <a:t>n</a:t>
            </a:r>
            <a:r>
              <a:rPr sz="1800" spc="70" dirty="0">
                <a:latin typeface="Trebuchet MS"/>
                <a:cs typeface="Trebuchet MS"/>
              </a:rPr>
              <a:t> </a:t>
            </a:r>
            <a:r>
              <a:rPr sz="1800" spc="-15" dirty="0">
                <a:latin typeface="Trebuchet MS"/>
                <a:cs typeface="Trebuchet MS"/>
              </a:rPr>
              <a:t>o</a:t>
            </a:r>
            <a:r>
              <a:rPr sz="1800" spc="-5" dirty="0">
                <a:latin typeface="Trebuchet MS"/>
                <a:cs typeface="Trebuchet MS"/>
              </a:rPr>
              <a:t>nl</a:t>
            </a:r>
            <a:r>
              <a:rPr sz="1800" dirty="0">
                <a:latin typeface="Trebuchet MS"/>
                <a:cs typeface="Trebuchet MS"/>
              </a:rPr>
              <a:t>y</a:t>
            </a:r>
            <a:r>
              <a:rPr sz="1800" spc="70" dirty="0">
                <a:latin typeface="Trebuchet MS"/>
                <a:cs typeface="Trebuchet MS"/>
              </a:rPr>
              <a:t> </a:t>
            </a:r>
            <a:r>
              <a:rPr sz="1800" spc="-5" dirty="0">
                <a:latin typeface="Trebuchet MS"/>
                <a:cs typeface="Trebuchet MS"/>
              </a:rPr>
              <a:t>if</a:t>
            </a:r>
            <a:r>
              <a:rPr sz="1800" spc="60" dirty="0">
                <a:latin typeface="Trebuchet MS"/>
                <a:cs typeface="Trebuchet MS"/>
              </a:rPr>
              <a:t> </a:t>
            </a:r>
            <a:r>
              <a:rPr sz="1800" dirty="0">
                <a:latin typeface="Trebuchet MS"/>
                <a:cs typeface="Trebuchet MS"/>
              </a:rPr>
              <a:t>it d</a:t>
            </a:r>
            <a:r>
              <a:rPr sz="1800" spc="-15" dirty="0">
                <a:latin typeface="Trebuchet MS"/>
                <a:cs typeface="Trebuchet MS"/>
              </a:rPr>
              <a:t>o</a:t>
            </a:r>
            <a:r>
              <a:rPr sz="1800" spc="-5" dirty="0">
                <a:latin typeface="Trebuchet MS"/>
                <a:cs typeface="Trebuchet MS"/>
              </a:rPr>
              <a:t>e</a:t>
            </a:r>
            <a:r>
              <a:rPr sz="1800" dirty="0">
                <a:latin typeface="Trebuchet MS"/>
                <a:cs typeface="Trebuchet MS"/>
              </a:rPr>
              <a:t>s</a:t>
            </a:r>
            <a:r>
              <a:rPr sz="1800" spc="140" dirty="0">
                <a:latin typeface="Trebuchet MS"/>
                <a:cs typeface="Trebuchet MS"/>
              </a:rPr>
              <a:t> </a:t>
            </a:r>
            <a:r>
              <a:rPr sz="1800" spc="-5" dirty="0">
                <a:latin typeface="Trebuchet MS"/>
                <a:cs typeface="Trebuchet MS"/>
              </a:rPr>
              <a:t>no</a:t>
            </a:r>
            <a:r>
              <a:rPr sz="1800" dirty="0">
                <a:latin typeface="Trebuchet MS"/>
                <a:cs typeface="Trebuchet MS"/>
              </a:rPr>
              <a:t>t</a:t>
            </a:r>
            <a:r>
              <a:rPr sz="1800" spc="120" dirty="0">
                <a:latin typeface="Trebuchet MS"/>
                <a:cs typeface="Trebuchet MS"/>
              </a:rPr>
              <a:t> </a:t>
            </a:r>
            <a:r>
              <a:rPr sz="1800" spc="-5" dirty="0">
                <a:latin typeface="Trebuchet MS"/>
                <a:cs typeface="Trebuchet MS"/>
              </a:rPr>
              <a:t>alre</a:t>
            </a:r>
            <a:r>
              <a:rPr sz="1800" spc="10" dirty="0">
                <a:latin typeface="Trebuchet MS"/>
                <a:cs typeface="Trebuchet MS"/>
              </a:rPr>
              <a:t>a</a:t>
            </a:r>
            <a:r>
              <a:rPr sz="1800" dirty="0">
                <a:latin typeface="Trebuchet MS"/>
                <a:cs typeface="Trebuchet MS"/>
              </a:rPr>
              <a:t>dy</a:t>
            </a:r>
            <a:r>
              <a:rPr sz="1800" spc="130" dirty="0">
                <a:latin typeface="Trebuchet MS"/>
                <a:cs typeface="Trebuchet MS"/>
              </a:rPr>
              <a:t> </a:t>
            </a:r>
            <a:r>
              <a:rPr sz="1800" spc="-5" dirty="0">
                <a:latin typeface="Trebuchet MS"/>
                <a:cs typeface="Trebuchet MS"/>
              </a:rPr>
              <a:t>exi</a:t>
            </a:r>
            <a:r>
              <a:rPr sz="1800" spc="5" dirty="0">
                <a:latin typeface="Trebuchet MS"/>
                <a:cs typeface="Trebuchet MS"/>
              </a:rPr>
              <a:t>s</a:t>
            </a:r>
            <a:r>
              <a:rPr sz="1800" dirty="0">
                <a:latin typeface="Trebuchet MS"/>
                <a:cs typeface="Trebuchet MS"/>
              </a:rPr>
              <a:t>t</a:t>
            </a:r>
            <a:r>
              <a:rPr sz="1800" spc="125" dirty="0">
                <a:latin typeface="Trebuchet MS"/>
                <a:cs typeface="Trebuchet MS"/>
              </a:rPr>
              <a:t> </a:t>
            </a:r>
            <a:r>
              <a:rPr sz="1800" dirty="0">
                <a:latin typeface="Trebuchet MS"/>
                <a:cs typeface="Trebuchet MS"/>
              </a:rPr>
              <a:t>in</a:t>
            </a:r>
            <a:r>
              <a:rPr sz="1800" spc="130" dirty="0">
                <a:latin typeface="Trebuchet MS"/>
                <a:cs typeface="Trebuchet MS"/>
              </a:rPr>
              <a:t> </a:t>
            </a:r>
            <a:r>
              <a:rPr sz="1800" spc="-5" dirty="0">
                <a:latin typeface="Trebuchet MS"/>
                <a:cs typeface="Trebuchet MS"/>
              </a:rPr>
              <a:t>th</a:t>
            </a:r>
            <a:r>
              <a:rPr sz="1800" dirty="0">
                <a:latin typeface="Trebuchet MS"/>
                <a:cs typeface="Trebuchet MS"/>
              </a:rPr>
              <a:t>e</a:t>
            </a:r>
            <a:r>
              <a:rPr sz="1800" spc="140" dirty="0">
                <a:latin typeface="Trebuchet MS"/>
                <a:cs typeface="Trebuchet MS"/>
              </a:rPr>
              <a:t> </a:t>
            </a:r>
            <a:r>
              <a:rPr sz="1800" spc="-10" dirty="0">
                <a:latin typeface="Trebuchet MS"/>
                <a:cs typeface="Trebuchet MS"/>
              </a:rPr>
              <a:t>c</a:t>
            </a:r>
            <a:r>
              <a:rPr sz="1800" spc="-15" dirty="0">
                <a:latin typeface="Trebuchet MS"/>
                <a:cs typeface="Trebuchet MS"/>
              </a:rPr>
              <a:t>o</a:t>
            </a:r>
            <a:r>
              <a:rPr sz="1800" spc="-5" dirty="0">
                <a:latin typeface="Trebuchet MS"/>
                <a:cs typeface="Trebuchet MS"/>
              </a:rPr>
              <a:t>l</a:t>
            </a:r>
            <a:r>
              <a:rPr sz="1800" spc="-15" dirty="0">
                <a:latin typeface="Trebuchet MS"/>
                <a:cs typeface="Trebuchet MS"/>
              </a:rPr>
              <a:t>l</a:t>
            </a:r>
            <a:r>
              <a:rPr sz="1800" spc="-5" dirty="0">
                <a:latin typeface="Trebuchet MS"/>
                <a:cs typeface="Trebuchet MS"/>
              </a:rPr>
              <a:t>ecti</a:t>
            </a:r>
            <a:r>
              <a:rPr sz="1800" spc="-10" dirty="0">
                <a:latin typeface="Trebuchet MS"/>
                <a:cs typeface="Trebuchet MS"/>
              </a:rPr>
              <a:t>o</a:t>
            </a:r>
            <a:r>
              <a:rPr sz="1800" dirty="0">
                <a:latin typeface="Trebuchet MS"/>
                <a:cs typeface="Trebuchet MS"/>
              </a:rPr>
              <a:t>n.</a:t>
            </a:r>
            <a:r>
              <a:rPr sz="1800" spc="125" dirty="0">
                <a:latin typeface="Trebuchet MS"/>
                <a:cs typeface="Trebuchet MS"/>
              </a:rPr>
              <a:t> </a:t>
            </a:r>
            <a:r>
              <a:rPr sz="1800" spc="-5" dirty="0">
                <a:latin typeface="Trebuchet MS"/>
                <a:cs typeface="Trebuchet MS"/>
              </a:rPr>
              <a:t>Ho</a:t>
            </a:r>
            <a:r>
              <a:rPr sz="1800" spc="5" dirty="0">
                <a:latin typeface="Trebuchet MS"/>
                <a:cs typeface="Trebuchet MS"/>
              </a:rPr>
              <a:t>w</a:t>
            </a:r>
            <a:r>
              <a:rPr sz="1800" spc="-5" dirty="0">
                <a:latin typeface="Trebuchet MS"/>
                <a:cs typeface="Trebuchet MS"/>
              </a:rPr>
              <a:t>eve</a:t>
            </a:r>
            <a:r>
              <a:rPr sz="1800" spc="-260" dirty="0">
                <a:latin typeface="Trebuchet MS"/>
                <a:cs typeface="Trebuchet MS"/>
              </a:rPr>
              <a:t>r</a:t>
            </a:r>
            <a:r>
              <a:rPr sz="1800" dirty="0">
                <a:latin typeface="Trebuchet MS"/>
                <a:cs typeface="Trebuchet MS"/>
              </a:rPr>
              <a:t>,</a:t>
            </a:r>
            <a:r>
              <a:rPr sz="1800" spc="130" dirty="0">
                <a:latin typeface="Trebuchet MS"/>
                <a:cs typeface="Trebuchet MS"/>
              </a:rPr>
              <a:t> </a:t>
            </a:r>
            <a:r>
              <a:rPr sz="1800" spc="-5" dirty="0">
                <a:latin typeface="Trebuchet MS"/>
                <a:cs typeface="Trebuchet MS"/>
              </a:rPr>
              <a:t>if</a:t>
            </a:r>
            <a:r>
              <a:rPr sz="1800" spc="120" dirty="0">
                <a:latin typeface="Trebuchet MS"/>
                <a:cs typeface="Trebuchet MS"/>
              </a:rPr>
              <a:t> </a:t>
            </a:r>
            <a:r>
              <a:rPr sz="1800" spc="10" dirty="0">
                <a:latin typeface="Trebuchet MS"/>
                <a:cs typeface="Trebuchet MS"/>
              </a:rPr>
              <a:t>i</a:t>
            </a:r>
            <a:r>
              <a:rPr sz="1800" dirty="0">
                <a:latin typeface="Trebuchet MS"/>
                <a:cs typeface="Trebuchet MS"/>
              </a:rPr>
              <a:t>t</a:t>
            </a:r>
            <a:r>
              <a:rPr sz="1800" spc="125" dirty="0">
                <a:latin typeface="Trebuchet MS"/>
                <a:cs typeface="Trebuchet MS"/>
              </a:rPr>
              <a:t> </a:t>
            </a:r>
            <a:r>
              <a:rPr sz="1800" dirty="0">
                <a:latin typeface="Trebuchet MS"/>
                <a:cs typeface="Trebuchet MS"/>
              </a:rPr>
              <a:t>is</a:t>
            </a:r>
            <a:r>
              <a:rPr sz="1800" spc="130" dirty="0">
                <a:latin typeface="Trebuchet MS"/>
                <a:cs typeface="Trebuchet MS"/>
              </a:rPr>
              <a:t> </a:t>
            </a:r>
            <a:r>
              <a:rPr sz="1800" spc="-5" dirty="0">
                <a:latin typeface="Trebuchet MS"/>
                <a:cs typeface="Trebuchet MS"/>
              </a:rPr>
              <a:t>alrea</a:t>
            </a:r>
            <a:r>
              <a:rPr sz="1800" spc="5" dirty="0">
                <a:latin typeface="Trebuchet MS"/>
                <a:cs typeface="Trebuchet MS"/>
              </a:rPr>
              <a:t>d</a:t>
            </a:r>
            <a:r>
              <a:rPr sz="1800" dirty="0">
                <a:latin typeface="Trebuchet MS"/>
                <a:cs typeface="Trebuchet MS"/>
              </a:rPr>
              <a:t>y</a:t>
            </a:r>
            <a:r>
              <a:rPr sz="1800" spc="130" dirty="0">
                <a:latin typeface="Trebuchet MS"/>
                <a:cs typeface="Trebuchet MS"/>
              </a:rPr>
              <a:t> </a:t>
            </a:r>
            <a:r>
              <a:rPr sz="1800" dirty="0">
                <a:latin typeface="Trebuchet MS"/>
                <a:cs typeface="Trebuchet MS"/>
              </a:rPr>
              <a:t>present</a:t>
            </a:r>
            <a:r>
              <a:rPr sz="1800" spc="125" dirty="0">
                <a:latin typeface="Trebuchet MS"/>
                <a:cs typeface="Trebuchet MS"/>
              </a:rPr>
              <a:t> </a:t>
            </a:r>
            <a:r>
              <a:rPr sz="1800" dirty="0">
                <a:latin typeface="Trebuchet MS"/>
                <a:cs typeface="Trebuchet MS"/>
              </a:rPr>
              <a:t>in </a:t>
            </a:r>
            <a:r>
              <a:rPr sz="1800" spc="-5" dirty="0">
                <a:latin typeface="Trebuchet MS"/>
                <a:cs typeface="Trebuchet MS"/>
              </a:rPr>
              <a:t>th</a:t>
            </a:r>
            <a:r>
              <a:rPr sz="1800" dirty="0">
                <a:latin typeface="Trebuchet MS"/>
                <a:cs typeface="Trebuchet MS"/>
              </a:rPr>
              <a:t>e </a:t>
            </a:r>
            <a:r>
              <a:rPr sz="1800" spc="-100" dirty="0">
                <a:latin typeface="Trebuchet MS"/>
                <a:cs typeface="Trebuchet MS"/>
              </a:rPr>
              <a:t> </a:t>
            </a:r>
            <a:r>
              <a:rPr sz="1800" spc="-10" dirty="0">
                <a:latin typeface="Trebuchet MS"/>
                <a:cs typeface="Trebuchet MS"/>
              </a:rPr>
              <a:t>c</a:t>
            </a:r>
            <a:r>
              <a:rPr sz="1800" spc="-15" dirty="0">
                <a:latin typeface="Trebuchet MS"/>
                <a:cs typeface="Trebuchet MS"/>
              </a:rPr>
              <a:t>o</a:t>
            </a:r>
            <a:r>
              <a:rPr sz="1800" spc="-5" dirty="0">
                <a:latin typeface="Trebuchet MS"/>
                <a:cs typeface="Trebuchet MS"/>
              </a:rPr>
              <a:t>l</a:t>
            </a:r>
            <a:r>
              <a:rPr sz="1800" spc="-15" dirty="0">
                <a:latin typeface="Trebuchet MS"/>
                <a:cs typeface="Trebuchet MS"/>
              </a:rPr>
              <a:t>l</a:t>
            </a:r>
            <a:r>
              <a:rPr sz="1800" spc="-5" dirty="0">
                <a:latin typeface="Trebuchet MS"/>
                <a:cs typeface="Trebuchet MS"/>
              </a:rPr>
              <a:t>ecti</a:t>
            </a:r>
            <a:r>
              <a:rPr sz="1800" spc="-10" dirty="0">
                <a:latin typeface="Trebuchet MS"/>
                <a:cs typeface="Trebuchet MS"/>
              </a:rPr>
              <a:t>o</a:t>
            </a:r>
            <a:r>
              <a:rPr sz="1800" spc="-5" dirty="0">
                <a:latin typeface="Trebuchet MS"/>
                <a:cs typeface="Trebuchet MS"/>
              </a:rPr>
              <a:t>n</a:t>
            </a:r>
            <a:r>
              <a:rPr sz="1800" dirty="0">
                <a:latin typeface="Trebuchet MS"/>
                <a:cs typeface="Trebuchet MS"/>
              </a:rPr>
              <a:t>, </a:t>
            </a:r>
            <a:r>
              <a:rPr sz="1800" spc="-90" dirty="0">
                <a:latin typeface="Trebuchet MS"/>
                <a:cs typeface="Trebuchet MS"/>
              </a:rPr>
              <a:t> </a:t>
            </a:r>
            <a:r>
              <a:rPr sz="1800" spc="-5" dirty="0">
                <a:latin typeface="Trebuchet MS"/>
                <a:cs typeface="Trebuchet MS"/>
              </a:rPr>
              <a:t>the</a:t>
            </a:r>
            <a:r>
              <a:rPr sz="1800" dirty="0">
                <a:latin typeface="Trebuchet MS"/>
                <a:cs typeface="Trebuchet MS"/>
              </a:rPr>
              <a:t>n </a:t>
            </a:r>
            <a:r>
              <a:rPr sz="1800" spc="-100" dirty="0">
                <a:latin typeface="Trebuchet MS"/>
                <a:cs typeface="Trebuchet MS"/>
              </a:rPr>
              <a:t> </a:t>
            </a:r>
            <a:r>
              <a:rPr sz="1800" spc="-5" dirty="0">
                <a:latin typeface="Trebuchet MS"/>
                <a:cs typeface="Trebuchet MS"/>
              </a:rPr>
              <a:t>u</a:t>
            </a:r>
            <a:r>
              <a:rPr sz="1800" spc="5" dirty="0">
                <a:latin typeface="Trebuchet MS"/>
                <a:cs typeface="Trebuchet MS"/>
              </a:rPr>
              <a:t>p</a:t>
            </a:r>
            <a:r>
              <a:rPr sz="1800" dirty="0">
                <a:latin typeface="Trebuchet MS"/>
                <a:cs typeface="Trebuchet MS"/>
              </a:rPr>
              <a:t>d</a:t>
            </a:r>
            <a:r>
              <a:rPr sz="1800" spc="-5" dirty="0">
                <a:latin typeface="Trebuchet MS"/>
                <a:cs typeface="Trebuchet MS"/>
              </a:rPr>
              <a:t>at</a:t>
            </a:r>
            <a:r>
              <a:rPr sz="1800" dirty="0">
                <a:latin typeface="Trebuchet MS"/>
                <a:cs typeface="Trebuchet MS"/>
              </a:rPr>
              <a:t>e </a:t>
            </a:r>
            <a:r>
              <a:rPr sz="1800" spc="-95" dirty="0">
                <a:latin typeface="Trebuchet MS"/>
                <a:cs typeface="Trebuchet MS"/>
              </a:rPr>
              <a:t> </a:t>
            </a:r>
            <a:r>
              <a:rPr sz="1800" spc="-5" dirty="0">
                <a:latin typeface="Trebuchet MS"/>
                <a:cs typeface="Trebuchet MS"/>
              </a:rPr>
              <a:t>th</a:t>
            </a:r>
            <a:r>
              <a:rPr sz="1800" dirty="0">
                <a:latin typeface="Trebuchet MS"/>
                <a:cs typeface="Trebuchet MS"/>
              </a:rPr>
              <a:t>e </a:t>
            </a:r>
            <a:r>
              <a:rPr sz="1800" spc="-105" dirty="0">
                <a:latin typeface="Trebuchet MS"/>
                <a:cs typeface="Trebuchet MS"/>
              </a:rPr>
              <a:t> </a:t>
            </a:r>
            <a:r>
              <a:rPr sz="1800" dirty="0">
                <a:latin typeface="Trebuchet MS"/>
                <a:cs typeface="Trebuchet MS"/>
              </a:rPr>
              <a:t>d</a:t>
            </a:r>
            <a:r>
              <a:rPr sz="1800" spc="-15" dirty="0">
                <a:latin typeface="Trebuchet MS"/>
                <a:cs typeface="Trebuchet MS"/>
              </a:rPr>
              <a:t>o</a:t>
            </a:r>
            <a:r>
              <a:rPr sz="1800" spc="-5" dirty="0">
                <a:latin typeface="Trebuchet MS"/>
                <a:cs typeface="Trebuchet MS"/>
              </a:rPr>
              <a:t>cum</a:t>
            </a:r>
            <a:r>
              <a:rPr sz="1800" dirty="0">
                <a:latin typeface="Trebuchet MS"/>
                <a:cs typeface="Trebuchet MS"/>
              </a:rPr>
              <a:t>e</a:t>
            </a:r>
            <a:r>
              <a:rPr sz="1800" spc="-5" dirty="0">
                <a:latin typeface="Trebuchet MS"/>
                <a:cs typeface="Trebuchet MS"/>
              </a:rPr>
              <a:t>n</a:t>
            </a:r>
            <a:r>
              <a:rPr sz="1800" dirty="0">
                <a:latin typeface="Trebuchet MS"/>
                <a:cs typeface="Trebuchet MS"/>
              </a:rPr>
              <a:t>t </a:t>
            </a:r>
            <a:r>
              <a:rPr sz="1800" spc="-90" dirty="0">
                <a:latin typeface="Trebuchet MS"/>
                <a:cs typeface="Trebuchet MS"/>
              </a:rPr>
              <a:t> </a:t>
            </a:r>
            <a:r>
              <a:rPr sz="1800" spc="-5" dirty="0">
                <a:latin typeface="Trebuchet MS"/>
                <a:cs typeface="Trebuchet MS"/>
              </a:rPr>
              <a:t>w</a:t>
            </a:r>
            <a:r>
              <a:rPr sz="1800" spc="5" dirty="0">
                <a:latin typeface="Trebuchet MS"/>
                <a:cs typeface="Trebuchet MS"/>
              </a:rPr>
              <a:t>i</a:t>
            </a:r>
            <a:r>
              <a:rPr sz="1800" spc="-5" dirty="0">
                <a:latin typeface="Trebuchet MS"/>
                <a:cs typeface="Trebuchet MS"/>
              </a:rPr>
              <a:t>t</a:t>
            </a:r>
            <a:r>
              <a:rPr sz="1800" dirty="0">
                <a:latin typeface="Trebuchet MS"/>
                <a:cs typeface="Trebuchet MS"/>
              </a:rPr>
              <a:t>h </a:t>
            </a:r>
            <a:r>
              <a:rPr sz="1800" spc="-105" dirty="0">
                <a:latin typeface="Trebuchet MS"/>
                <a:cs typeface="Trebuchet MS"/>
              </a:rPr>
              <a:t> </a:t>
            </a:r>
            <a:r>
              <a:rPr sz="1800" spc="-5" dirty="0">
                <a:latin typeface="Trebuchet MS"/>
                <a:cs typeface="Trebuchet MS"/>
              </a:rPr>
              <a:t>ne</a:t>
            </a:r>
            <a:r>
              <a:rPr sz="1800" dirty="0">
                <a:latin typeface="Trebuchet MS"/>
                <a:cs typeface="Trebuchet MS"/>
              </a:rPr>
              <a:t>w </a:t>
            </a:r>
            <a:r>
              <a:rPr sz="1800" spc="-90" dirty="0">
                <a:latin typeface="Trebuchet MS"/>
                <a:cs typeface="Trebuchet MS"/>
              </a:rPr>
              <a:t> </a:t>
            </a:r>
            <a:r>
              <a:rPr sz="1800" spc="-10" dirty="0">
                <a:latin typeface="Trebuchet MS"/>
                <a:cs typeface="Trebuchet MS"/>
              </a:rPr>
              <a:t>v</a:t>
            </a:r>
            <a:r>
              <a:rPr sz="1800" spc="-5" dirty="0">
                <a:latin typeface="Trebuchet MS"/>
                <a:cs typeface="Trebuchet MS"/>
              </a:rPr>
              <a:t>alue</a:t>
            </a:r>
            <a:r>
              <a:rPr sz="1800" spc="5" dirty="0">
                <a:latin typeface="Trebuchet MS"/>
                <a:cs typeface="Trebuchet MS"/>
              </a:rPr>
              <a:t>s</a:t>
            </a:r>
            <a:r>
              <a:rPr sz="1800" dirty="0">
                <a:latin typeface="Trebuchet MS"/>
                <a:cs typeface="Trebuchet MS"/>
              </a:rPr>
              <a:t>. </a:t>
            </a:r>
            <a:r>
              <a:rPr sz="1800" spc="-105" dirty="0">
                <a:latin typeface="Trebuchet MS"/>
                <a:cs typeface="Trebuchet MS"/>
              </a:rPr>
              <a:t> </a:t>
            </a:r>
            <a:r>
              <a:rPr sz="1800" spc="-5" dirty="0">
                <a:latin typeface="Trebuchet MS"/>
                <a:cs typeface="Trebuchet MS"/>
              </a:rPr>
              <a:t>(Up</a:t>
            </a:r>
            <a:r>
              <a:rPr sz="1800" dirty="0">
                <a:latin typeface="Trebuchet MS"/>
                <a:cs typeface="Trebuchet MS"/>
              </a:rPr>
              <a:t>d</a:t>
            </a:r>
            <a:r>
              <a:rPr sz="1800" spc="-5" dirty="0">
                <a:latin typeface="Trebuchet MS"/>
                <a:cs typeface="Trebuchet MS"/>
              </a:rPr>
              <a:t>at</a:t>
            </a:r>
            <a:r>
              <a:rPr sz="1800" dirty="0">
                <a:latin typeface="Trebuchet MS"/>
                <a:cs typeface="Trebuchet MS"/>
              </a:rPr>
              <a:t>e </a:t>
            </a:r>
            <a:r>
              <a:rPr sz="1800" spc="-110" dirty="0">
                <a:latin typeface="Trebuchet MS"/>
                <a:cs typeface="Trebuchet MS"/>
              </a:rPr>
              <a:t> </a:t>
            </a:r>
            <a:r>
              <a:rPr sz="1800" spc="-5" dirty="0">
                <a:latin typeface="Trebuchet MS"/>
                <a:cs typeface="Trebuchet MS"/>
              </a:rPr>
              <a:t>his H</a:t>
            </a:r>
            <a:r>
              <a:rPr sz="1800" spc="-15" dirty="0">
                <a:latin typeface="Trebuchet MS"/>
                <a:cs typeface="Trebuchet MS"/>
              </a:rPr>
              <a:t>o</a:t>
            </a:r>
            <a:r>
              <a:rPr sz="1800" spc="-5" dirty="0">
                <a:latin typeface="Trebuchet MS"/>
                <a:cs typeface="Trebuchet MS"/>
              </a:rPr>
              <a:t>bbie</a:t>
            </a:r>
            <a:r>
              <a:rPr sz="1800" dirty="0">
                <a:latin typeface="Trebuchet MS"/>
                <a:cs typeface="Trebuchet MS"/>
              </a:rPr>
              <a:t>s</a:t>
            </a:r>
            <a:r>
              <a:rPr sz="1800" spc="70" dirty="0">
                <a:latin typeface="Trebuchet MS"/>
                <a:cs typeface="Trebuchet MS"/>
              </a:rPr>
              <a:t> </a:t>
            </a:r>
            <a:r>
              <a:rPr sz="1800" spc="-10" dirty="0">
                <a:latin typeface="Trebuchet MS"/>
                <a:cs typeface="Trebuchet MS"/>
              </a:rPr>
              <a:t>f</a:t>
            </a:r>
            <a:r>
              <a:rPr sz="1800" dirty="0">
                <a:latin typeface="Trebuchet MS"/>
                <a:cs typeface="Trebuchet MS"/>
              </a:rPr>
              <a:t>r</a:t>
            </a:r>
            <a:r>
              <a:rPr sz="1800" spc="-15" dirty="0">
                <a:latin typeface="Trebuchet MS"/>
                <a:cs typeface="Trebuchet MS"/>
              </a:rPr>
              <a:t>o</a:t>
            </a:r>
            <a:r>
              <a:rPr sz="1800" dirty="0">
                <a:latin typeface="Trebuchet MS"/>
                <a:cs typeface="Trebuchet MS"/>
              </a:rPr>
              <a:t>m</a:t>
            </a:r>
            <a:r>
              <a:rPr sz="1800" spc="60" dirty="0">
                <a:latin typeface="Trebuchet MS"/>
                <a:cs typeface="Trebuchet MS"/>
              </a:rPr>
              <a:t> </a:t>
            </a:r>
            <a:r>
              <a:rPr sz="1800" dirty="0">
                <a:latin typeface="Trebuchet MS"/>
                <a:cs typeface="Trebuchet MS"/>
              </a:rPr>
              <a:t>“Ska</a:t>
            </a:r>
            <a:r>
              <a:rPr sz="1800" spc="-10" dirty="0">
                <a:latin typeface="Trebuchet MS"/>
                <a:cs typeface="Trebuchet MS"/>
              </a:rPr>
              <a:t>t</a:t>
            </a:r>
            <a:r>
              <a:rPr sz="1800" dirty="0">
                <a:latin typeface="Trebuchet MS"/>
                <a:cs typeface="Trebuchet MS"/>
              </a:rPr>
              <a:t>ing”</a:t>
            </a:r>
            <a:r>
              <a:rPr sz="1800" spc="70" dirty="0">
                <a:latin typeface="Trebuchet MS"/>
                <a:cs typeface="Trebuchet MS"/>
              </a:rPr>
              <a:t> </a:t>
            </a:r>
            <a:r>
              <a:rPr sz="1800" spc="-10" dirty="0">
                <a:latin typeface="Trebuchet MS"/>
                <a:cs typeface="Trebuchet MS"/>
              </a:rPr>
              <a:t>t</a:t>
            </a:r>
            <a:r>
              <a:rPr sz="1800" dirty="0">
                <a:latin typeface="Trebuchet MS"/>
                <a:cs typeface="Trebuchet MS"/>
              </a:rPr>
              <a:t>o</a:t>
            </a:r>
            <a:r>
              <a:rPr sz="1800" spc="60" dirty="0">
                <a:latin typeface="Trebuchet MS"/>
                <a:cs typeface="Trebuchet MS"/>
              </a:rPr>
              <a:t> </a:t>
            </a:r>
            <a:r>
              <a:rPr sz="1800" spc="15" dirty="0">
                <a:latin typeface="Trebuchet MS"/>
                <a:cs typeface="Trebuchet MS"/>
              </a:rPr>
              <a:t>“</a:t>
            </a:r>
            <a:r>
              <a:rPr sz="1800" dirty="0">
                <a:latin typeface="Trebuchet MS"/>
                <a:cs typeface="Trebuchet MS"/>
              </a:rPr>
              <a:t>C</a:t>
            </a:r>
            <a:r>
              <a:rPr sz="1800" spc="5" dirty="0">
                <a:latin typeface="Trebuchet MS"/>
                <a:cs typeface="Trebuchet MS"/>
              </a:rPr>
              <a:t>h</a:t>
            </a:r>
            <a:r>
              <a:rPr sz="1800" dirty="0">
                <a:latin typeface="Trebuchet MS"/>
                <a:cs typeface="Trebuchet MS"/>
              </a:rPr>
              <a:t>e</a:t>
            </a:r>
            <a:r>
              <a:rPr sz="1800" spc="5" dirty="0">
                <a:latin typeface="Trebuchet MS"/>
                <a:cs typeface="Trebuchet MS"/>
              </a:rPr>
              <a:t>s</a:t>
            </a:r>
            <a:r>
              <a:rPr sz="1800" dirty="0">
                <a:latin typeface="Trebuchet MS"/>
                <a:cs typeface="Trebuchet MS"/>
              </a:rPr>
              <a:t>s”</a:t>
            </a:r>
            <a:r>
              <a:rPr sz="1800" spc="-5" dirty="0">
                <a:latin typeface="Trebuchet MS"/>
                <a:cs typeface="Trebuchet MS"/>
              </a:rPr>
              <a:t>.</a:t>
            </a:r>
            <a:r>
              <a:rPr sz="1800" dirty="0">
                <a:latin typeface="Trebuchet MS"/>
                <a:cs typeface="Trebuchet MS"/>
              </a:rPr>
              <a:t>)</a:t>
            </a:r>
            <a:r>
              <a:rPr sz="1800" spc="65" dirty="0">
                <a:latin typeface="Trebuchet MS"/>
                <a:cs typeface="Trebuchet MS"/>
              </a:rPr>
              <a:t> </a:t>
            </a:r>
            <a:r>
              <a:rPr sz="1800" spc="-20" dirty="0">
                <a:latin typeface="Trebuchet MS"/>
                <a:cs typeface="Trebuchet MS"/>
              </a:rPr>
              <a:t>U</a:t>
            </a:r>
            <a:r>
              <a:rPr sz="1800" dirty="0">
                <a:latin typeface="Trebuchet MS"/>
                <a:cs typeface="Trebuchet MS"/>
              </a:rPr>
              <a:t>se</a:t>
            </a:r>
            <a:r>
              <a:rPr sz="1800" spc="70" dirty="0">
                <a:latin typeface="Trebuchet MS"/>
                <a:cs typeface="Trebuchet MS"/>
              </a:rPr>
              <a:t> </a:t>
            </a:r>
            <a:r>
              <a:rPr sz="1800" spc="-10" dirty="0">
                <a:latin typeface="Trebuchet MS"/>
                <a:cs typeface="Trebuchet MS"/>
              </a:rPr>
              <a:t>“</a:t>
            </a:r>
            <a:r>
              <a:rPr sz="1800" dirty="0">
                <a:latin typeface="Trebuchet MS"/>
                <a:cs typeface="Trebuchet MS"/>
              </a:rPr>
              <a:t>Upda</a:t>
            </a:r>
            <a:r>
              <a:rPr sz="1800" spc="-10" dirty="0">
                <a:latin typeface="Trebuchet MS"/>
                <a:cs typeface="Trebuchet MS"/>
              </a:rPr>
              <a:t>t</a:t>
            </a:r>
            <a:r>
              <a:rPr sz="1800" dirty="0">
                <a:latin typeface="Trebuchet MS"/>
                <a:cs typeface="Trebuchet MS"/>
              </a:rPr>
              <a:t>e</a:t>
            </a:r>
            <a:r>
              <a:rPr sz="1800" spc="70" dirty="0">
                <a:latin typeface="Trebuchet MS"/>
                <a:cs typeface="Trebuchet MS"/>
              </a:rPr>
              <a:t> </a:t>
            </a:r>
            <a:r>
              <a:rPr sz="1800" spc="-5" dirty="0">
                <a:latin typeface="Trebuchet MS"/>
                <a:cs typeface="Trebuchet MS"/>
              </a:rPr>
              <a:t>e</a:t>
            </a:r>
            <a:r>
              <a:rPr sz="1800" spc="-15" dirty="0">
                <a:latin typeface="Trebuchet MS"/>
                <a:cs typeface="Trebuchet MS"/>
              </a:rPr>
              <a:t>l</a:t>
            </a:r>
            <a:r>
              <a:rPr sz="1800" dirty="0">
                <a:latin typeface="Trebuchet MS"/>
                <a:cs typeface="Trebuchet MS"/>
              </a:rPr>
              <a:t>se</a:t>
            </a:r>
            <a:r>
              <a:rPr sz="1800" spc="75" dirty="0">
                <a:latin typeface="Trebuchet MS"/>
                <a:cs typeface="Trebuchet MS"/>
              </a:rPr>
              <a:t> </a:t>
            </a:r>
            <a:r>
              <a:rPr sz="1800" dirty="0">
                <a:latin typeface="Trebuchet MS"/>
                <a:cs typeface="Trebuchet MS"/>
              </a:rPr>
              <a:t>i</a:t>
            </a:r>
            <a:r>
              <a:rPr sz="1800" spc="-10" dirty="0">
                <a:latin typeface="Trebuchet MS"/>
                <a:cs typeface="Trebuchet MS"/>
              </a:rPr>
              <a:t>n</a:t>
            </a:r>
            <a:r>
              <a:rPr sz="1800" dirty="0">
                <a:latin typeface="Trebuchet MS"/>
                <a:cs typeface="Trebuchet MS"/>
              </a:rPr>
              <a:t>ser</a:t>
            </a:r>
            <a:r>
              <a:rPr sz="1800" spc="-10" dirty="0">
                <a:latin typeface="Trebuchet MS"/>
                <a:cs typeface="Trebuchet MS"/>
              </a:rPr>
              <a:t>t</a:t>
            </a:r>
            <a:r>
              <a:rPr sz="1800" dirty="0">
                <a:latin typeface="Trebuchet MS"/>
                <a:cs typeface="Trebuchet MS"/>
              </a:rPr>
              <a:t>”</a:t>
            </a:r>
            <a:r>
              <a:rPr sz="1800" spc="70" dirty="0">
                <a:latin typeface="Trebuchet MS"/>
                <a:cs typeface="Trebuchet MS"/>
              </a:rPr>
              <a:t> </a:t>
            </a:r>
            <a:r>
              <a:rPr sz="1800" spc="-5" dirty="0">
                <a:latin typeface="Trebuchet MS"/>
                <a:cs typeface="Trebuchet MS"/>
              </a:rPr>
              <a:t>(i</a:t>
            </a:r>
            <a:r>
              <a:rPr sz="1800" dirty="0">
                <a:latin typeface="Trebuchet MS"/>
                <a:cs typeface="Trebuchet MS"/>
              </a:rPr>
              <a:t>f</a:t>
            </a:r>
            <a:r>
              <a:rPr sz="1800" spc="60" dirty="0">
                <a:latin typeface="Trebuchet MS"/>
                <a:cs typeface="Trebuchet MS"/>
              </a:rPr>
              <a:t> </a:t>
            </a:r>
            <a:r>
              <a:rPr sz="1800" spc="-10" dirty="0">
                <a:latin typeface="Trebuchet MS"/>
                <a:cs typeface="Trebuchet MS"/>
              </a:rPr>
              <a:t>t</a:t>
            </a:r>
            <a:r>
              <a:rPr sz="1800" spc="-5" dirty="0">
                <a:latin typeface="Trebuchet MS"/>
                <a:cs typeface="Trebuchet MS"/>
              </a:rPr>
              <a:t>her</a:t>
            </a:r>
            <a:r>
              <a:rPr sz="1800" dirty="0">
                <a:latin typeface="Trebuchet MS"/>
                <a:cs typeface="Trebuchet MS"/>
              </a:rPr>
              <a:t>e</a:t>
            </a:r>
            <a:r>
              <a:rPr sz="1800" spc="80" dirty="0">
                <a:latin typeface="Trebuchet MS"/>
                <a:cs typeface="Trebuchet MS"/>
              </a:rPr>
              <a:t> </a:t>
            </a:r>
            <a:r>
              <a:rPr sz="1800" dirty="0">
                <a:latin typeface="Trebuchet MS"/>
                <a:cs typeface="Trebuchet MS"/>
              </a:rPr>
              <a:t>is</a:t>
            </a:r>
            <a:r>
              <a:rPr sz="1800" spc="70" dirty="0">
                <a:latin typeface="Trebuchet MS"/>
                <a:cs typeface="Trebuchet MS"/>
              </a:rPr>
              <a:t> </a:t>
            </a:r>
            <a:r>
              <a:rPr sz="1800" dirty="0">
                <a:latin typeface="Trebuchet MS"/>
                <a:cs typeface="Trebuchet MS"/>
              </a:rPr>
              <a:t>an </a:t>
            </a:r>
            <a:r>
              <a:rPr sz="1800" spc="-5" dirty="0">
                <a:latin typeface="Trebuchet MS"/>
                <a:cs typeface="Trebuchet MS"/>
              </a:rPr>
              <a:t>exi</a:t>
            </a:r>
            <a:r>
              <a:rPr sz="1800" spc="5" dirty="0">
                <a:latin typeface="Trebuchet MS"/>
                <a:cs typeface="Trebuchet MS"/>
              </a:rPr>
              <a:t>s</a:t>
            </a:r>
            <a:r>
              <a:rPr sz="1800" spc="-5" dirty="0">
                <a:latin typeface="Trebuchet MS"/>
                <a:cs typeface="Trebuchet MS"/>
              </a:rPr>
              <a:t>tin</a:t>
            </a:r>
            <a:r>
              <a:rPr sz="1800" dirty="0">
                <a:latin typeface="Trebuchet MS"/>
                <a:cs typeface="Trebuchet MS"/>
              </a:rPr>
              <a:t>g </a:t>
            </a:r>
            <a:r>
              <a:rPr sz="1800" spc="-30" dirty="0">
                <a:latin typeface="Trebuchet MS"/>
                <a:cs typeface="Trebuchet MS"/>
              </a:rPr>
              <a:t> </a:t>
            </a:r>
            <a:r>
              <a:rPr sz="1800" dirty="0">
                <a:latin typeface="Trebuchet MS"/>
                <a:cs typeface="Trebuchet MS"/>
              </a:rPr>
              <a:t>d</a:t>
            </a:r>
            <a:r>
              <a:rPr sz="1800" spc="-15" dirty="0">
                <a:latin typeface="Trebuchet MS"/>
                <a:cs typeface="Trebuchet MS"/>
              </a:rPr>
              <a:t>o</a:t>
            </a:r>
            <a:r>
              <a:rPr sz="1800" spc="-5" dirty="0">
                <a:latin typeface="Trebuchet MS"/>
                <a:cs typeface="Trebuchet MS"/>
              </a:rPr>
              <a:t>c</a:t>
            </a:r>
            <a:r>
              <a:rPr sz="1800" spc="-15" dirty="0">
                <a:latin typeface="Trebuchet MS"/>
                <a:cs typeface="Trebuchet MS"/>
              </a:rPr>
              <a:t>u</a:t>
            </a:r>
            <a:r>
              <a:rPr sz="1800" dirty="0">
                <a:latin typeface="Trebuchet MS"/>
                <a:cs typeface="Trebuchet MS"/>
              </a:rPr>
              <a:t>m</a:t>
            </a:r>
            <a:r>
              <a:rPr sz="1800" spc="-5" dirty="0">
                <a:latin typeface="Trebuchet MS"/>
                <a:cs typeface="Trebuchet MS"/>
              </a:rPr>
              <a:t>ent</a:t>
            </a:r>
            <a:r>
              <a:rPr sz="1800" dirty="0">
                <a:latin typeface="Trebuchet MS"/>
                <a:cs typeface="Trebuchet MS"/>
              </a:rPr>
              <a:t>, </a:t>
            </a:r>
            <a:r>
              <a:rPr sz="1800" spc="-25" dirty="0">
                <a:latin typeface="Trebuchet MS"/>
                <a:cs typeface="Trebuchet MS"/>
              </a:rPr>
              <a:t> </a:t>
            </a:r>
            <a:r>
              <a:rPr sz="1800" dirty="0">
                <a:latin typeface="Trebuchet MS"/>
                <a:cs typeface="Trebuchet MS"/>
              </a:rPr>
              <a:t>it </a:t>
            </a:r>
            <a:r>
              <a:rPr sz="1800" spc="-35" dirty="0">
                <a:latin typeface="Trebuchet MS"/>
                <a:cs typeface="Trebuchet MS"/>
              </a:rPr>
              <a:t> </a:t>
            </a:r>
            <a:r>
              <a:rPr sz="1800" spc="-5" dirty="0">
                <a:latin typeface="Trebuchet MS"/>
                <a:cs typeface="Trebuchet MS"/>
              </a:rPr>
              <a:t>w</a:t>
            </a:r>
            <a:r>
              <a:rPr sz="1800" spc="5" dirty="0">
                <a:latin typeface="Trebuchet MS"/>
                <a:cs typeface="Trebuchet MS"/>
              </a:rPr>
              <a:t>i</a:t>
            </a:r>
            <a:r>
              <a:rPr sz="1800" spc="-5" dirty="0">
                <a:latin typeface="Trebuchet MS"/>
                <a:cs typeface="Trebuchet MS"/>
              </a:rPr>
              <a:t>ll</a:t>
            </a:r>
            <a:r>
              <a:rPr sz="1800" dirty="0">
                <a:latin typeface="Trebuchet MS"/>
                <a:cs typeface="Trebuchet MS"/>
              </a:rPr>
              <a:t> </a:t>
            </a:r>
            <a:r>
              <a:rPr sz="1800" spc="-40" dirty="0">
                <a:latin typeface="Trebuchet MS"/>
                <a:cs typeface="Trebuchet MS"/>
              </a:rPr>
              <a:t> </a:t>
            </a:r>
            <a:r>
              <a:rPr sz="1800" spc="-5" dirty="0">
                <a:latin typeface="Trebuchet MS"/>
                <a:cs typeface="Trebuchet MS"/>
              </a:rPr>
              <a:t>at</a:t>
            </a:r>
            <a:r>
              <a:rPr sz="1800" spc="-10" dirty="0">
                <a:latin typeface="Trebuchet MS"/>
                <a:cs typeface="Trebuchet MS"/>
              </a:rPr>
              <a:t>t</a:t>
            </a:r>
            <a:r>
              <a:rPr sz="1800" spc="-5" dirty="0">
                <a:latin typeface="Trebuchet MS"/>
                <a:cs typeface="Trebuchet MS"/>
              </a:rPr>
              <a:t>e</a:t>
            </a:r>
            <a:r>
              <a:rPr sz="1800" spc="5" dirty="0">
                <a:latin typeface="Trebuchet MS"/>
                <a:cs typeface="Trebuchet MS"/>
              </a:rPr>
              <a:t>m</a:t>
            </a:r>
            <a:r>
              <a:rPr sz="1800" dirty="0">
                <a:latin typeface="Trebuchet MS"/>
                <a:cs typeface="Trebuchet MS"/>
              </a:rPr>
              <a:t>pt </a:t>
            </a:r>
            <a:r>
              <a:rPr sz="1800" spc="-30" dirty="0">
                <a:latin typeface="Trebuchet MS"/>
                <a:cs typeface="Trebuchet MS"/>
              </a:rPr>
              <a:t> </a:t>
            </a:r>
            <a:r>
              <a:rPr sz="1800" spc="-10" dirty="0">
                <a:latin typeface="Trebuchet MS"/>
                <a:cs typeface="Trebuchet MS"/>
              </a:rPr>
              <a:t>t</a:t>
            </a:r>
            <a:r>
              <a:rPr sz="1800" dirty="0">
                <a:latin typeface="Trebuchet MS"/>
                <a:cs typeface="Trebuchet MS"/>
              </a:rPr>
              <a:t>o </a:t>
            </a:r>
            <a:r>
              <a:rPr sz="1800" spc="-35" dirty="0">
                <a:latin typeface="Trebuchet MS"/>
                <a:cs typeface="Trebuchet MS"/>
              </a:rPr>
              <a:t> </a:t>
            </a:r>
            <a:r>
              <a:rPr sz="1800" spc="10" dirty="0">
                <a:latin typeface="Trebuchet MS"/>
                <a:cs typeface="Trebuchet MS"/>
              </a:rPr>
              <a:t>u</a:t>
            </a:r>
            <a:r>
              <a:rPr sz="1800" dirty="0">
                <a:latin typeface="Trebuchet MS"/>
                <a:cs typeface="Trebuchet MS"/>
              </a:rPr>
              <a:t>pd</a:t>
            </a:r>
            <a:r>
              <a:rPr sz="1800" spc="-5" dirty="0">
                <a:latin typeface="Trebuchet MS"/>
                <a:cs typeface="Trebuchet MS"/>
              </a:rPr>
              <a:t>at</a:t>
            </a:r>
            <a:r>
              <a:rPr sz="1800" dirty="0">
                <a:latin typeface="Trebuchet MS"/>
                <a:cs typeface="Trebuchet MS"/>
              </a:rPr>
              <a:t>e </a:t>
            </a:r>
            <a:r>
              <a:rPr sz="1800" spc="-25" dirty="0">
                <a:latin typeface="Trebuchet MS"/>
                <a:cs typeface="Trebuchet MS"/>
              </a:rPr>
              <a:t> </a:t>
            </a:r>
            <a:r>
              <a:rPr sz="1800" spc="-5" dirty="0">
                <a:latin typeface="Trebuchet MS"/>
                <a:cs typeface="Trebuchet MS"/>
              </a:rPr>
              <a:t>it</a:t>
            </a:r>
            <a:r>
              <a:rPr sz="1800" dirty="0">
                <a:latin typeface="Trebuchet MS"/>
                <a:cs typeface="Trebuchet MS"/>
              </a:rPr>
              <a:t>, </a:t>
            </a:r>
            <a:r>
              <a:rPr sz="1800" spc="-35" dirty="0">
                <a:latin typeface="Trebuchet MS"/>
                <a:cs typeface="Trebuchet MS"/>
              </a:rPr>
              <a:t> </a:t>
            </a:r>
            <a:r>
              <a:rPr sz="1800" spc="-5" dirty="0">
                <a:latin typeface="Trebuchet MS"/>
                <a:cs typeface="Trebuchet MS"/>
              </a:rPr>
              <a:t>if</a:t>
            </a:r>
            <a:r>
              <a:rPr sz="1800" dirty="0">
                <a:latin typeface="Trebuchet MS"/>
                <a:cs typeface="Trebuchet MS"/>
              </a:rPr>
              <a:t> </a:t>
            </a:r>
            <a:r>
              <a:rPr sz="1800" spc="-35" dirty="0">
                <a:latin typeface="Trebuchet MS"/>
                <a:cs typeface="Trebuchet MS"/>
              </a:rPr>
              <a:t> </a:t>
            </a:r>
            <a:r>
              <a:rPr sz="1800" spc="-20" dirty="0">
                <a:latin typeface="Trebuchet MS"/>
                <a:cs typeface="Trebuchet MS"/>
              </a:rPr>
              <a:t>t</a:t>
            </a:r>
            <a:r>
              <a:rPr sz="1800" spc="-5" dirty="0">
                <a:latin typeface="Trebuchet MS"/>
                <a:cs typeface="Trebuchet MS"/>
              </a:rPr>
              <a:t>her</a:t>
            </a:r>
            <a:r>
              <a:rPr sz="1800" dirty="0">
                <a:latin typeface="Trebuchet MS"/>
                <a:cs typeface="Trebuchet MS"/>
              </a:rPr>
              <a:t>e </a:t>
            </a:r>
            <a:r>
              <a:rPr sz="1800" spc="-25" dirty="0">
                <a:latin typeface="Trebuchet MS"/>
                <a:cs typeface="Trebuchet MS"/>
              </a:rPr>
              <a:t> </a:t>
            </a:r>
            <a:r>
              <a:rPr sz="1800" dirty="0">
                <a:latin typeface="Trebuchet MS"/>
                <a:cs typeface="Trebuchet MS"/>
              </a:rPr>
              <a:t>is </a:t>
            </a:r>
            <a:r>
              <a:rPr sz="1800" spc="-25" dirty="0">
                <a:latin typeface="Trebuchet MS"/>
                <a:cs typeface="Trebuchet MS"/>
              </a:rPr>
              <a:t> </a:t>
            </a:r>
            <a:r>
              <a:rPr sz="1800" dirty="0">
                <a:latin typeface="Trebuchet MS"/>
                <a:cs typeface="Trebuchet MS"/>
              </a:rPr>
              <a:t>no </a:t>
            </a:r>
            <a:r>
              <a:rPr sz="1800" spc="-35" dirty="0">
                <a:latin typeface="Trebuchet MS"/>
                <a:cs typeface="Trebuchet MS"/>
              </a:rPr>
              <a:t> </a:t>
            </a:r>
            <a:r>
              <a:rPr sz="1800" spc="-5" dirty="0">
                <a:latin typeface="Trebuchet MS"/>
                <a:cs typeface="Trebuchet MS"/>
              </a:rPr>
              <a:t>exi</a:t>
            </a:r>
            <a:r>
              <a:rPr sz="1800" spc="5" dirty="0">
                <a:latin typeface="Trebuchet MS"/>
                <a:cs typeface="Trebuchet MS"/>
              </a:rPr>
              <a:t>s</a:t>
            </a:r>
            <a:r>
              <a:rPr sz="1800" spc="-5" dirty="0">
                <a:latin typeface="Trebuchet MS"/>
                <a:cs typeface="Trebuchet MS"/>
              </a:rPr>
              <a:t>ting </a:t>
            </a:r>
            <a:r>
              <a:rPr sz="1800" dirty="0">
                <a:latin typeface="Trebuchet MS"/>
                <a:cs typeface="Trebuchet MS"/>
              </a:rPr>
              <a:t>d</a:t>
            </a:r>
            <a:r>
              <a:rPr sz="1800" spc="-15" dirty="0">
                <a:latin typeface="Trebuchet MS"/>
                <a:cs typeface="Trebuchet MS"/>
              </a:rPr>
              <a:t>o</a:t>
            </a:r>
            <a:r>
              <a:rPr sz="1800" spc="-5" dirty="0">
                <a:latin typeface="Trebuchet MS"/>
                <a:cs typeface="Trebuchet MS"/>
              </a:rPr>
              <a:t>cum</a:t>
            </a:r>
            <a:r>
              <a:rPr sz="1800" dirty="0">
                <a:latin typeface="Trebuchet MS"/>
                <a:cs typeface="Trebuchet MS"/>
              </a:rPr>
              <a:t>e</a:t>
            </a:r>
            <a:r>
              <a:rPr sz="1800" spc="-5" dirty="0">
                <a:latin typeface="Trebuchet MS"/>
                <a:cs typeface="Trebuchet MS"/>
              </a:rPr>
              <a:t>n</a:t>
            </a:r>
            <a:r>
              <a:rPr sz="1800" dirty="0">
                <a:latin typeface="Trebuchet MS"/>
                <a:cs typeface="Trebuchet MS"/>
              </a:rPr>
              <a:t>t</a:t>
            </a:r>
            <a:r>
              <a:rPr sz="1800" spc="10" dirty="0">
                <a:latin typeface="Trebuchet MS"/>
                <a:cs typeface="Trebuchet MS"/>
              </a:rPr>
              <a:t> </a:t>
            </a:r>
            <a:r>
              <a:rPr sz="1800" spc="-5" dirty="0">
                <a:latin typeface="Trebuchet MS"/>
                <a:cs typeface="Trebuchet MS"/>
              </a:rPr>
              <a:t>the</a:t>
            </a:r>
            <a:r>
              <a:rPr sz="1800" dirty="0">
                <a:latin typeface="Trebuchet MS"/>
                <a:cs typeface="Trebuchet MS"/>
              </a:rPr>
              <a:t>n</a:t>
            </a:r>
            <a:r>
              <a:rPr sz="1800" spc="10" dirty="0">
                <a:latin typeface="Trebuchet MS"/>
                <a:cs typeface="Trebuchet MS"/>
              </a:rPr>
              <a:t> </a:t>
            </a:r>
            <a:r>
              <a:rPr sz="1800" dirty="0">
                <a:latin typeface="Trebuchet MS"/>
                <a:cs typeface="Trebuchet MS"/>
              </a:rPr>
              <a:t>it</a:t>
            </a:r>
            <a:r>
              <a:rPr sz="1800" spc="-20" dirty="0">
                <a:latin typeface="Trebuchet MS"/>
                <a:cs typeface="Trebuchet MS"/>
              </a:rPr>
              <a:t> </a:t>
            </a:r>
            <a:r>
              <a:rPr sz="1800" spc="-5" dirty="0">
                <a:latin typeface="Trebuchet MS"/>
                <a:cs typeface="Trebuchet MS"/>
              </a:rPr>
              <a:t>w</a:t>
            </a:r>
            <a:r>
              <a:rPr sz="1800" spc="5" dirty="0">
                <a:latin typeface="Trebuchet MS"/>
                <a:cs typeface="Trebuchet MS"/>
              </a:rPr>
              <a:t>i</a:t>
            </a:r>
            <a:r>
              <a:rPr sz="1800" spc="-5" dirty="0">
                <a:latin typeface="Trebuchet MS"/>
                <a:cs typeface="Trebuchet MS"/>
              </a:rPr>
              <a:t>ll</a:t>
            </a:r>
            <a:r>
              <a:rPr sz="1800" spc="-20" dirty="0">
                <a:latin typeface="Trebuchet MS"/>
                <a:cs typeface="Trebuchet MS"/>
              </a:rPr>
              <a:t> </a:t>
            </a:r>
            <a:r>
              <a:rPr sz="1800" spc="-5" dirty="0">
                <a:latin typeface="Trebuchet MS"/>
                <a:cs typeface="Trebuchet MS"/>
              </a:rPr>
              <a:t>in</a:t>
            </a:r>
            <a:r>
              <a:rPr sz="1800" spc="5" dirty="0">
                <a:latin typeface="Trebuchet MS"/>
                <a:cs typeface="Trebuchet MS"/>
              </a:rPr>
              <a:t>s</a:t>
            </a:r>
            <a:r>
              <a:rPr sz="1800" spc="-5" dirty="0">
                <a:latin typeface="Trebuchet MS"/>
                <a:cs typeface="Trebuchet MS"/>
              </a:rPr>
              <a:t>er</a:t>
            </a:r>
            <a:r>
              <a:rPr sz="1800" dirty="0">
                <a:latin typeface="Trebuchet MS"/>
                <a:cs typeface="Trebuchet MS"/>
              </a:rPr>
              <a:t>t</a:t>
            </a:r>
            <a:r>
              <a:rPr sz="1800" spc="-5" dirty="0">
                <a:latin typeface="Trebuchet MS"/>
                <a:cs typeface="Trebuchet MS"/>
              </a:rPr>
              <a:t> it)</a:t>
            </a:r>
            <a:r>
              <a:rPr sz="1800" dirty="0">
                <a:latin typeface="Trebuchet MS"/>
                <a:cs typeface="Trebuchet MS"/>
              </a:rPr>
              <a:t>.</a:t>
            </a:r>
          </a:p>
          <a:p>
            <a:pPr>
              <a:lnSpc>
                <a:spcPct val="100000"/>
              </a:lnSpc>
            </a:pPr>
            <a:endParaRPr sz="1800" dirty="0">
              <a:latin typeface="Times New Roman"/>
              <a:cs typeface="Times New Roman"/>
            </a:endParaRPr>
          </a:p>
          <a:p>
            <a:pPr>
              <a:lnSpc>
                <a:spcPct val="100000"/>
              </a:lnSpc>
              <a:spcBef>
                <a:spcPts val="39"/>
              </a:spcBef>
            </a:pPr>
            <a:endParaRPr sz="2050" dirty="0">
              <a:latin typeface="Times New Roman"/>
              <a:cs typeface="Times New Roman"/>
            </a:endParaRPr>
          </a:p>
        </p:txBody>
      </p:sp>
      <p:sp>
        <p:nvSpPr>
          <p:cNvPr id="6" name="TextBox 5">
            <a:extLst>
              <a:ext uri="{FF2B5EF4-FFF2-40B4-BE49-F238E27FC236}">
                <a16:creationId xmlns:a16="http://schemas.microsoft.com/office/drawing/2014/main" id="{E1260BF0-39A4-B7C8-F73A-D1961814353A}"/>
              </a:ext>
            </a:extLst>
          </p:cNvPr>
          <p:cNvSpPr txBox="1"/>
          <p:nvPr/>
        </p:nvSpPr>
        <p:spPr>
          <a:xfrm>
            <a:off x="916938" y="4023426"/>
            <a:ext cx="8074661" cy="665118"/>
          </a:xfrm>
          <a:prstGeom prst="rect">
            <a:avLst/>
          </a:prstGeom>
          <a:noFill/>
        </p:spPr>
        <p:txBody>
          <a:bodyPr wrap="square">
            <a:spAutoFit/>
          </a:bodyPr>
          <a:lstStyle/>
          <a:p>
            <a:pPr marL="12700" marR="5080">
              <a:lnSpc>
                <a:spcPct val="107200"/>
              </a:lnSpc>
            </a:pPr>
            <a:r>
              <a:rPr lang="en-IN" sz="1800" b="1" spc="-5" dirty="0" err="1">
                <a:solidFill>
                  <a:srgbClr val="1F4E79"/>
                </a:solidFill>
                <a:latin typeface="Times New Roman"/>
                <a:cs typeface="Times New Roman"/>
              </a:rPr>
              <a:t>db</a:t>
            </a:r>
            <a:r>
              <a:rPr lang="en-IN" sz="1800" b="1" spc="5" dirty="0" err="1">
                <a:solidFill>
                  <a:srgbClr val="1F4E79"/>
                </a:solidFill>
                <a:latin typeface="Times New Roman"/>
                <a:cs typeface="Times New Roman"/>
              </a:rPr>
              <a:t>.</a:t>
            </a:r>
            <a:r>
              <a:rPr lang="en-IN" sz="1800" b="1" dirty="0" err="1">
                <a:solidFill>
                  <a:srgbClr val="1F4E79"/>
                </a:solidFill>
                <a:latin typeface="Times New Roman"/>
                <a:cs typeface="Times New Roman"/>
              </a:rPr>
              <a:t>St</a:t>
            </a:r>
            <a:r>
              <a:rPr lang="en-IN" sz="1800" b="1" spc="-10" dirty="0" err="1">
                <a:solidFill>
                  <a:srgbClr val="1F4E79"/>
                </a:solidFill>
                <a:latin typeface="Times New Roman"/>
                <a:cs typeface="Times New Roman"/>
              </a:rPr>
              <a:t>u</a:t>
            </a:r>
            <a:r>
              <a:rPr lang="en-IN" sz="1800" b="1" dirty="0" err="1">
                <a:solidFill>
                  <a:srgbClr val="1F4E79"/>
                </a:solidFill>
                <a:latin typeface="Times New Roman"/>
                <a:cs typeface="Times New Roman"/>
              </a:rPr>
              <a:t>dent</a:t>
            </a:r>
            <a:r>
              <a:rPr lang="en-IN" sz="1800" b="1" spc="-10" dirty="0" err="1">
                <a:solidFill>
                  <a:srgbClr val="1F4E79"/>
                </a:solidFill>
                <a:latin typeface="Times New Roman"/>
                <a:cs typeface="Times New Roman"/>
              </a:rPr>
              <a:t>s</a:t>
            </a:r>
            <a:r>
              <a:rPr lang="en-IN" sz="1800" b="1" spc="5" dirty="0" err="1">
                <a:solidFill>
                  <a:srgbClr val="1F4E79"/>
                </a:solidFill>
                <a:latin typeface="Times New Roman"/>
                <a:cs typeface="Times New Roman"/>
              </a:rPr>
              <a:t>.up</a:t>
            </a:r>
            <a:r>
              <a:rPr lang="en-IN" sz="1800" b="1" dirty="0" err="1">
                <a:solidFill>
                  <a:srgbClr val="1F4E79"/>
                </a:solidFill>
                <a:latin typeface="Times New Roman"/>
                <a:cs typeface="Times New Roman"/>
              </a:rPr>
              <a:t>date</a:t>
            </a:r>
            <a:r>
              <a:rPr lang="en-IN" sz="1800" b="1" dirty="0">
                <a:solidFill>
                  <a:srgbClr val="1F4E79"/>
                </a:solidFill>
                <a:latin typeface="Times New Roman"/>
                <a:cs typeface="Times New Roman"/>
              </a:rPr>
              <a:t>({_i</a:t>
            </a:r>
            <a:r>
              <a:rPr lang="en-IN" sz="1800" b="1" spc="-5" dirty="0">
                <a:solidFill>
                  <a:srgbClr val="1F4E79"/>
                </a:solidFill>
                <a:latin typeface="Times New Roman"/>
                <a:cs typeface="Times New Roman"/>
              </a:rPr>
              <a:t>d</a:t>
            </a:r>
            <a:r>
              <a:rPr lang="en-IN" sz="1800" b="1" dirty="0">
                <a:solidFill>
                  <a:srgbClr val="1F4E79"/>
                </a:solidFill>
                <a:latin typeface="Times New Roman"/>
                <a:cs typeface="Times New Roman"/>
              </a:rPr>
              <a:t>:3, </a:t>
            </a:r>
            <a:r>
              <a:rPr lang="en-IN" sz="1800" b="1" spc="-55" dirty="0">
                <a:solidFill>
                  <a:srgbClr val="1F4E79"/>
                </a:solidFill>
                <a:latin typeface="Times New Roman"/>
                <a:cs typeface="Times New Roman"/>
              </a:rPr>
              <a:t> </a:t>
            </a:r>
            <a:r>
              <a:rPr lang="en-IN" sz="1800" b="1" dirty="0" err="1">
                <a:solidFill>
                  <a:srgbClr val="1F4E79"/>
                </a:solidFill>
                <a:latin typeface="Times New Roman"/>
                <a:cs typeface="Times New Roman"/>
              </a:rPr>
              <a:t>S</a:t>
            </a:r>
            <a:r>
              <a:rPr lang="en-IN" sz="1800" b="1" spc="-20" dirty="0" err="1">
                <a:solidFill>
                  <a:srgbClr val="1F4E79"/>
                </a:solidFill>
                <a:latin typeface="Times New Roman"/>
                <a:cs typeface="Times New Roman"/>
              </a:rPr>
              <a:t>t</a:t>
            </a:r>
            <a:r>
              <a:rPr lang="en-IN" sz="1800" b="1" dirty="0" err="1">
                <a:solidFill>
                  <a:srgbClr val="1F4E79"/>
                </a:solidFill>
                <a:latin typeface="Times New Roman"/>
                <a:cs typeface="Times New Roman"/>
              </a:rPr>
              <a:t>u</a:t>
            </a:r>
            <a:r>
              <a:rPr lang="en-IN" sz="1800" b="1" spc="-10" dirty="0" err="1">
                <a:solidFill>
                  <a:srgbClr val="1F4E79"/>
                </a:solidFill>
                <a:latin typeface="Times New Roman"/>
                <a:cs typeface="Times New Roman"/>
              </a:rPr>
              <a:t>d</a:t>
            </a:r>
            <a:r>
              <a:rPr lang="en-IN" sz="1800" b="1" dirty="0" err="1">
                <a:solidFill>
                  <a:srgbClr val="1F4E79"/>
                </a:solidFill>
                <a:latin typeface="Times New Roman"/>
                <a:cs typeface="Times New Roman"/>
              </a:rPr>
              <a:t>Name</a:t>
            </a:r>
            <a:r>
              <a:rPr lang="en-IN" sz="1800" b="1" dirty="0">
                <a:solidFill>
                  <a:srgbClr val="1F4E79"/>
                </a:solidFill>
                <a:latin typeface="Times New Roman"/>
                <a:cs typeface="Times New Roman"/>
              </a:rPr>
              <a:t>:"</a:t>
            </a:r>
            <a:r>
              <a:rPr lang="en-IN" sz="1800" b="1" spc="-10" dirty="0">
                <a:solidFill>
                  <a:srgbClr val="1F4E79"/>
                </a:solidFill>
                <a:latin typeface="Times New Roman"/>
                <a:cs typeface="Times New Roman"/>
              </a:rPr>
              <a:t>A</a:t>
            </a:r>
            <a:r>
              <a:rPr lang="en-IN" sz="1800" b="1" dirty="0">
                <a:solidFill>
                  <a:srgbClr val="1F4E79"/>
                </a:solidFill>
                <a:latin typeface="Times New Roman"/>
                <a:cs typeface="Times New Roman"/>
              </a:rPr>
              <a:t>r</a:t>
            </a:r>
            <a:r>
              <a:rPr lang="en-IN" sz="1800" b="1" spc="10" dirty="0">
                <a:solidFill>
                  <a:srgbClr val="1F4E79"/>
                </a:solidFill>
                <a:latin typeface="Times New Roman"/>
                <a:cs typeface="Times New Roman"/>
              </a:rPr>
              <a:t>y</a:t>
            </a:r>
            <a:r>
              <a:rPr lang="en-IN" sz="1800" b="1" dirty="0">
                <a:solidFill>
                  <a:srgbClr val="1F4E79"/>
                </a:solidFill>
                <a:latin typeface="Times New Roman"/>
                <a:cs typeface="Times New Roman"/>
              </a:rPr>
              <a:t>an </a:t>
            </a:r>
            <a:r>
              <a:rPr lang="en-IN" sz="1800" b="1" spc="-65" dirty="0">
                <a:solidFill>
                  <a:srgbClr val="1F4E79"/>
                </a:solidFill>
                <a:latin typeface="Times New Roman"/>
                <a:cs typeface="Times New Roman"/>
              </a:rPr>
              <a:t> </a:t>
            </a:r>
            <a:r>
              <a:rPr lang="en-IN" sz="1800" b="1" dirty="0">
                <a:solidFill>
                  <a:srgbClr val="1F4E79"/>
                </a:solidFill>
                <a:latin typeface="Times New Roman"/>
                <a:cs typeface="Times New Roman"/>
              </a:rPr>
              <a:t>David</a:t>
            </a:r>
            <a:r>
              <a:rPr lang="en-IN" sz="1800" b="1" spc="-10" dirty="0">
                <a:solidFill>
                  <a:srgbClr val="1F4E79"/>
                </a:solidFill>
                <a:latin typeface="Times New Roman"/>
                <a:cs typeface="Times New Roman"/>
              </a:rPr>
              <a:t>"</a:t>
            </a:r>
            <a:r>
              <a:rPr lang="en-IN" sz="1800" b="1" dirty="0">
                <a:solidFill>
                  <a:srgbClr val="1F4E79"/>
                </a:solidFill>
                <a:latin typeface="Times New Roman"/>
                <a:cs typeface="Times New Roman"/>
              </a:rPr>
              <a:t>, </a:t>
            </a:r>
            <a:r>
              <a:rPr lang="en-IN" sz="1800" b="1" spc="-55" dirty="0">
                <a:solidFill>
                  <a:srgbClr val="1F4E79"/>
                </a:solidFill>
                <a:latin typeface="Times New Roman"/>
                <a:cs typeface="Times New Roman"/>
              </a:rPr>
              <a:t> </a:t>
            </a:r>
            <a:r>
              <a:rPr lang="en-IN" sz="1800" b="1" spc="-10" dirty="0">
                <a:solidFill>
                  <a:srgbClr val="1F4E79"/>
                </a:solidFill>
                <a:latin typeface="Times New Roman"/>
                <a:cs typeface="Times New Roman"/>
              </a:rPr>
              <a:t>G</a:t>
            </a:r>
            <a:r>
              <a:rPr lang="en-IN" sz="1800" b="1" spc="5" dirty="0">
                <a:solidFill>
                  <a:srgbClr val="1F4E79"/>
                </a:solidFill>
                <a:latin typeface="Times New Roman"/>
                <a:cs typeface="Times New Roman"/>
              </a:rPr>
              <a:t>r</a:t>
            </a:r>
            <a:r>
              <a:rPr lang="en-IN" sz="1800" b="1" spc="-10" dirty="0">
                <a:solidFill>
                  <a:srgbClr val="1F4E79"/>
                </a:solidFill>
                <a:latin typeface="Times New Roman"/>
                <a:cs typeface="Times New Roman"/>
              </a:rPr>
              <a:t>a</a:t>
            </a:r>
            <a:r>
              <a:rPr lang="en-IN" sz="1800" b="1" dirty="0">
                <a:solidFill>
                  <a:srgbClr val="1F4E79"/>
                </a:solidFill>
                <a:latin typeface="Times New Roman"/>
                <a:cs typeface="Times New Roman"/>
              </a:rPr>
              <a:t>d</a:t>
            </a:r>
            <a:r>
              <a:rPr lang="en-IN" sz="1800" b="1" spc="-5" dirty="0">
                <a:solidFill>
                  <a:srgbClr val="1F4E79"/>
                </a:solidFill>
                <a:latin typeface="Times New Roman"/>
                <a:cs typeface="Times New Roman"/>
              </a:rPr>
              <a:t>e</a:t>
            </a:r>
            <a:r>
              <a:rPr lang="en-IN" sz="1800" b="1" dirty="0">
                <a:solidFill>
                  <a:srgbClr val="1F4E79"/>
                </a:solidFill>
                <a:latin typeface="Times New Roman"/>
                <a:cs typeface="Times New Roman"/>
              </a:rPr>
              <a:t>: </a:t>
            </a:r>
            <a:r>
              <a:rPr lang="en-IN" sz="1800" b="1" spc="-60" dirty="0">
                <a:solidFill>
                  <a:srgbClr val="1F4E79"/>
                </a:solidFill>
                <a:latin typeface="Times New Roman"/>
                <a:cs typeface="Times New Roman"/>
              </a:rPr>
              <a:t> </a:t>
            </a:r>
            <a:r>
              <a:rPr lang="en-IN" sz="1800" b="1" dirty="0">
                <a:solidFill>
                  <a:srgbClr val="1F4E79"/>
                </a:solidFill>
                <a:latin typeface="Times New Roman"/>
                <a:cs typeface="Times New Roman"/>
              </a:rPr>
              <a:t>"</a:t>
            </a:r>
            <a:r>
              <a:rPr lang="en-IN" sz="1800" b="1" spc="-10" dirty="0">
                <a:solidFill>
                  <a:srgbClr val="1F4E79"/>
                </a:solidFill>
                <a:latin typeface="Times New Roman"/>
                <a:cs typeface="Times New Roman"/>
              </a:rPr>
              <a:t>V</a:t>
            </a:r>
            <a:r>
              <a:rPr lang="en-IN" sz="1800" b="1" dirty="0">
                <a:solidFill>
                  <a:srgbClr val="1F4E79"/>
                </a:solidFill>
                <a:latin typeface="Times New Roman"/>
                <a:cs typeface="Times New Roman"/>
              </a:rPr>
              <a:t>I</a:t>
            </a:r>
            <a:r>
              <a:rPr lang="en-IN" sz="1800" b="1" spc="-10" dirty="0">
                <a:solidFill>
                  <a:srgbClr val="1F4E79"/>
                </a:solidFill>
                <a:latin typeface="Times New Roman"/>
                <a:cs typeface="Times New Roman"/>
              </a:rPr>
              <a:t>I</a:t>
            </a:r>
            <a:r>
              <a:rPr lang="en-IN" sz="1800" b="1" dirty="0">
                <a:solidFill>
                  <a:srgbClr val="1F4E79"/>
                </a:solidFill>
                <a:latin typeface="Times New Roman"/>
                <a:cs typeface="Times New Roman"/>
              </a:rPr>
              <a:t>"},{</a:t>
            </a:r>
            <a:r>
              <a:rPr lang="en-IN" sz="1800" b="1" spc="10" dirty="0">
                <a:solidFill>
                  <a:srgbClr val="1F4E79"/>
                </a:solidFill>
                <a:latin typeface="Times New Roman"/>
                <a:cs typeface="Times New Roman"/>
              </a:rPr>
              <a:t>$</a:t>
            </a:r>
            <a:r>
              <a:rPr lang="en-IN" sz="1800" b="1" dirty="0">
                <a:solidFill>
                  <a:srgbClr val="1F4E79"/>
                </a:solidFill>
                <a:latin typeface="Times New Roman"/>
                <a:cs typeface="Times New Roman"/>
              </a:rPr>
              <a:t>set:{Hob</a:t>
            </a:r>
            <a:r>
              <a:rPr lang="en-IN" sz="1800" b="1" spc="-10" dirty="0">
                <a:solidFill>
                  <a:srgbClr val="1F4E79"/>
                </a:solidFill>
                <a:latin typeface="Times New Roman"/>
                <a:cs typeface="Times New Roman"/>
              </a:rPr>
              <a:t>b</a:t>
            </a:r>
            <a:r>
              <a:rPr lang="en-IN" sz="1800" b="1" dirty="0">
                <a:solidFill>
                  <a:srgbClr val="1F4E79"/>
                </a:solidFill>
                <a:latin typeface="Times New Roman"/>
                <a:cs typeface="Times New Roman"/>
              </a:rPr>
              <a:t>i</a:t>
            </a:r>
            <a:r>
              <a:rPr lang="en-IN" sz="1800" b="1" spc="5" dirty="0">
                <a:solidFill>
                  <a:srgbClr val="1F4E79"/>
                </a:solidFill>
                <a:latin typeface="Times New Roman"/>
                <a:cs typeface="Times New Roman"/>
              </a:rPr>
              <a:t>e</a:t>
            </a:r>
            <a:r>
              <a:rPr lang="en-IN" sz="1800" b="1" dirty="0">
                <a:solidFill>
                  <a:srgbClr val="1F4E79"/>
                </a:solidFill>
                <a:latin typeface="Times New Roman"/>
                <a:cs typeface="Times New Roman"/>
              </a:rPr>
              <a:t>s: "</a:t>
            </a:r>
            <a:r>
              <a:rPr lang="en-IN" sz="1800" b="1" spc="-10" dirty="0">
                <a:solidFill>
                  <a:srgbClr val="1F4E79"/>
                </a:solidFill>
                <a:latin typeface="Times New Roman"/>
                <a:cs typeface="Times New Roman"/>
              </a:rPr>
              <a:t>S</a:t>
            </a:r>
            <a:r>
              <a:rPr lang="en-IN" sz="1800" b="1" dirty="0">
                <a:solidFill>
                  <a:srgbClr val="1F4E79"/>
                </a:solidFill>
                <a:latin typeface="Times New Roman"/>
                <a:cs typeface="Times New Roman"/>
              </a:rPr>
              <a:t>kati</a:t>
            </a:r>
            <a:r>
              <a:rPr lang="en-IN" sz="1800" b="1" spc="-10" dirty="0">
                <a:solidFill>
                  <a:srgbClr val="1F4E79"/>
                </a:solidFill>
                <a:latin typeface="Times New Roman"/>
                <a:cs typeface="Times New Roman"/>
              </a:rPr>
              <a:t>n</a:t>
            </a:r>
            <a:r>
              <a:rPr lang="en-IN" sz="1800" b="1" dirty="0">
                <a:solidFill>
                  <a:srgbClr val="1F4E79"/>
                </a:solidFill>
                <a:latin typeface="Times New Roman"/>
                <a:cs typeface="Times New Roman"/>
              </a:rPr>
              <a:t>g"}</a:t>
            </a:r>
            <a:r>
              <a:rPr lang="en-IN" sz="1800" b="1" spc="-10" dirty="0">
                <a:solidFill>
                  <a:srgbClr val="1F4E79"/>
                </a:solidFill>
                <a:latin typeface="Times New Roman"/>
                <a:cs typeface="Times New Roman"/>
              </a:rPr>
              <a:t>}</a:t>
            </a:r>
            <a:r>
              <a:rPr lang="en-IN" sz="1800" b="1" dirty="0">
                <a:solidFill>
                  <a:srgbClr val="1F4E79"/>
                </a:solidFill>
                <a:latin typeface="Times New Roman"/>
                <a:cs typeface="Times New Roman"/>
              </a:rPr>
              <a:t>,{</a:t>
            </a:r>
            <a:r>
              <a:rPr lang="en-IN" sz="1800" b="1" dirty="0" err="1">
                <a:solidFill>
                  <a:srgbClr val="1F4E79"/>
                </a:solidFill>
                <a:latin typeface="Times New Roman"/>
                <a:cs typeface="Times New Roman"/>
              </a:rPr>
              <a:t>u</a:t>
            </a:r>
            <a:r>
              <a:rPr lang="en-IN" sz="1800" b="1" spc="-10" dirty="0" err="1">
                <a:solidFill>
                  <a:srgbClr val="1F4E79"/>
                </a:solidFill>
                <a:latin typeface="Times New Roman"/>
                <a:cs typeface="Times New Roman"/>
              </a:rPr>
              <a:t>p</a:t>
            </a:r>
            <a:r>
              <a:rPr lang="en-IN" sz="1800" b="1" dirty="0" err="1">
                <a:solidFill>
                  <a:srgbClr val="1F4E79"/>
                </a:solidFill>
                <a:latin typeface="Times New Roman"/>
                <a:cs typeface="Times New Roman"/>
              </a:rPr>
              <a:t>sert:tru</a:t>
            </a:r>
            <a:r>
              <a:rPr lang="en-IN" sz="1800" b="1" spc="5" dirty="0" err="1">
                <a:solidFill>
                  <a:srgbClr val="1F4E79"/>
                </a:solidFill>
                <a:latin typeface="Times New Roman"/>
                <a:cs typeface="Times New Roman"/>
              </a:rPr>
              <a:t>e</a:t>
            </a:r>
            <a:r>
              <a:rPr lang="en-IN" sz="1800" b="1" spc="-5" dirty="0">
                <a:solidFill>
                  <a:srgbClr val="1F4E79"/>
                </a:solidFill>
                <a:latin typeface="Times New Roman"/>
                <a:cs typeface="Times New Roman"/>
              </a:rPr>
              <a:t>}</a:t>
            </a:r>
            <a:r>
              <a:rPr lang="en-IN" sz="1800" b="1" dirty="0">
                <a:solidFill>
                  <a:srgbClr val="1F4E79"/>
                </a:solidFill>
                <a:latin typeface="Times New Roman"/>
                <a:cs typeface="Times New Roman"/>
              </a:rPr>
              <a:t>);</a:t>
            </a:r>
            <a:endParaRPr lang="en-IN" sz="1800" dirty="0">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504825">
              <a:lnSpc>
                <a:spcPct val="100000"/>
              </a:lnSpc>
            </a:pPr>
            <a:r>
              <a:rPr lang="en-US" spc="-5" dirty="0"/>
              <a:t>Adding new field – update method</a:t>
            </a:r>
            <a:endParaRPr sz="2400" dirty="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916939" y="1288034"/>
            <a:ext cx="8639175" cy="553998"/>
          </a:xfrm>
          <a:prstGeom prst="rect">
            <a:avLst/>
          </a:prstGeom>
        </p:spPr>
        <p:txBody>
          <a:bodyPr vert="horz" wrap="square" lIns="0" tIns="0" rIns="0" bIns="0" rtlCol="0">
            <a:spAutoFit/>
          </a:bodyPr>
          <a:lstStyle/>
          <a:p>
            <a:pPr marL="12700" marR="687070" algn="just">
              <a:lnSpc>
                <a:spcPct val="100000"/>
              </a:lnSpc>
            </a:pPr>
            <a:r>
              <a:rPr lang="en-US" spc="-5" dirty="0">
                <a:latin typeface="Trebuchet MS"/>
                <a:cs typeface="Trebuchet MS"/>
              </a:rPr>
              <a:t>To add a new field to an existing document in MongoDB, you can use the </a:t>
            </a:r>
            <a:r>
              <a:rPr lang="en-US" spc="-5" dirty="0" err="1">
                <a:latin typeface="Trebuchet MS"/>
                <a:cs typeface="Trebuchet MS"/>
              </a:rPr>
              <a:t>updateOne</a:t>
            </a:r>
            <a:r>
              <a:rPr lang="en-US" spc="-5" dirty="0">
                <a:latin typeface="Trebuchet MS"/>
                <a:cs typeface="Trebuchet MS"/>
              </a:rPr>
              <a:t>() or </a:t>
            </a:r>
            <a:r>
              <a:rPr lang="en-US" spc="-5" dirty="0" err="1">
                <a:latin typeface="Trebuchet MS"/>
                <a:cs typeface="Trebuchet MS"/>
              </a:rPr>
              <a:t>updateMany</a:t>
            </a:r>
            <a:r>
              <a:rPr lang="en-US" spc="-5" dirty="0">
                <a:latin typeface="Trebuchet MS"/>
                <a:cs typeface="Trebuchet MS"/>
              </a:rPr>
              <a:t>() method along with the $set operator.</a:t>
            </a:r>
            <a:endParaRPr sz="2050" dirty="0">
              <a:latin typeface="Times New Roman"/>
              <a:cs typeface="Times New Roman"/>
            </a:endParaRPr>
          </a:p>
        </p:txBody>
      </p:sp>
      <p:sp>
        <p:nvSpPr>
          <p:cNvPr id="6" name="TextBox 5">
            <a:extLst>
              <a:ext uri="{FF2B5EF4-FFF2-40B4-BE49-F238E27FC236}">
                <a16:creationId xmlns:a16="http://schemas.microsoft.com/office/drawing/2014/main" id="{E1260BF0-39A4-B7C8-F73A-D1961814353A}"/>
              </a:ext>
            </a:extLst>
          </p:cNvPr>
          <p:cNvSpPr txBox="1"/>
          <p:nvPr/>
        </p:nvSpPr>
        <p:spPr>
          <a:xfrm>
            <a:off x="933972" y="2241735"/>
            <a:ext cx="8074661" cy="4715843"/>
          </a:xfrm>
          <a:prstGeom prst="rect">
            <a:avLst/>
          </a:prstGeom>
          <a:noFill/>
        </p:spPr>
        <p:txBody>
          <a:bodyPr wrap="square">
            <a:spAutoFit/>
          </a:bodyPr>
          <a:lstStyle/>
          <a:p>
            <a:pPr marL="12700" marR="5080">
              <a:lnSpc>
                <a:spcPct val="107200"/>
              </a:lnSpc>
            </a:pPr>
            <a:r>
              <a:rPr lang="en-US" sz="1600" b="1" spc="-5" dirty="0" err="1">
                <a:solidFill>
                  <a:srgbClr val="1F4E79"/>
                </a:solidFill>
                <a:latin typeface="Times New Roman"/>
                <a:cs typeface="Times New Roman"/>
              </a:rPr>
              <a:t>db.collection.updateOne</a:t>
            </a:r>
            <a:r>
              <a:rPr lang="en-US" sz="1600" b="1" spc="-5" dirty="0">
                <a:solidFill>
                  <a:srgbClr val="1F4E79"/>
                </a:solidFill>
                <a:latin typeface="Times New Roman"/>
                <a:cs typeface="Times New Roman"/>
              </a:rPr>
              <a:t>(</a:t>
            </a:r>
          </a:p>
          <a:p>
            <a:pPr marL="12700" marR="5080">
              <a:lnSpc>
                <a:spcPct val="107200"/>
              </a:lnSpc>
            </a:pPr>
            <a:r>
              <a:rPr lang="en-US" sz="1600" b="1" spc="-5" dirty="0">
                <a:solidFill>
                  <a:srgbClr val="1F4E79"/>
                </a:solidFill>
                <a:latin typeface="Times New Roman"/>
                <a:cs typeface="Times New Roman"/>
              </a:rPr>
              <a:t>  // Filter to select the document(s) you want to update</a:t>
            </a:r>
          </a:p>
          <a:p>
            <a:pPr marL="12700" marR="5080">
              <a:lnSpc>
                <a:spcPct val="107200"/>
              </a:lnSpc>
            </a:pPr>
            <a:r>
              <a:rPr lang="en-US" sz="1600" b="1" spc="-5" dirty="0">
                <a:solidFill>
                  <a:srgbClr val="1F4E79"/>
                </a:solidFill>
                <a:latin typeface="Times New Roman"/>
                <a:cs typeface="Times New Roman"/>
              </a:rPr>
              <a:t>  { &lt;filter&gt; },</a:t>
            </a:r>
          </a:p>
          <a:p>
            <a:pPr marL="12700" marR="5080">
              <a:lnSpc>
                <a:spcPct val="107200"/>
              </a:lnSpc>
            </a:pPr>
            <a:r>
              <a:rPr lang="en-US" sz="1600" b="1" spc="-5" dirty="0">
                <a:solidFill>
                  <a:srgbClr val="1F4E79"/>
                </a:solidFill>
                <a:latin typeface="Times New Roman"/>
                <a:cs typeface="Times New Roman"/>
              </a:rPr>
              <a:t>  // Update operation</a:t>
            </a:r>
          </a:p>
          <a:p>
            <a:pPr marL="12700" marR="5080">
              <a:lnSpc>
                <a:spcPct val="107200"/>
              </a:lnSpc>
            </a:pPr>
            <a:r>
              <a:rPr lang="en-US" sz="1600" b="1" spc="-5" dirty="0">
                <a:solidFill>
                  <a:srgbClr val="1F4E79"/>
                </a:solidFill>
                <a:latin typeface="Times New Roman"/>
                <a:cs typeface="Times New Roman"/>
              </a:rPr>
              <a:t>  {</a:t>
            </a:r>
          </a:p>
          <a:p>
            <a:pPr marL="12700" marR="5080">
              <a:lnSpc>
                <a:spcPct val="107200"/>
              </a:lnSpc>
            </a:pPr>
            <a:r>
              <a:rPr lang="en-US" sz="1600" b="1" spc="-5" dirty="0">
                <a:solidFill>
                  <a:srgbClr val="1F4E79"/>
                </a:solidFill>
                <a:latin typeface="Times New Roman"/>
                <a:cs typeface="Times New Roman"/>
              </a:rPr>
              <a:t>    // $set operator to add a new field</a:t>
            </a:r>
          </a:p>
          <a:p>
            <a:pPr marL="12700" marR="5080">
              <a:lnSpc>
                <a:spcPct val="107200"/>
              </a:lnSpc>
            </a:pPr>
            <a:r>
              <a:rPr lang="en-US" sz="1600" b="1" spc="-5" dirty="0">
                <a:solidFill>
                  <a:srgbClr val="1F4E79"/>
                </a:solidFill>
                <a:latin typeface="Times New Roman"/>
                <a:cs typeface="Times New Roman"/>
              </a:rPr>
              <a:t>    $set: {</a:t>
            </a:r>
          </a:p>
          <a:p>
            <a:pPr marL="12700" marR="5080">
              <a:lnSpc>
                <a:spcPct val="107200"/>
              </a:lnSpc>
            </a:pPr>
            <a:r>
              <a:rPr lang="en-US" sz="1600" b="1" spc="-5" dirty="0">
                <a:solidFill>
                  <a:srgbClr val="1F4E79"/>
                </a:solidFill>
                <a:latin typeface="Times New Roman"/>
                <a:cs typeface="Times New Roman"/>
              </a:rPr>
              <a:t>      </a:t>
            </a:r>
            <a:r>
              <a:rPr lang="en-US" sz="1600" b="1" spc="-5" dirty="0" err="1">
                <a:solidFill>
                  <a:srgbClr val="1F4E79"/>
                </a:solidFill>
                <a:latin typeface="Times New Roman"/>
                <a:cs typeface="Times New Roman"/>
              </a:rPr>
              <a:t>newField</a:t>
            </a:r>
            <a:r>
              <a:rPr lang="en-US" sz="1600" b="1" spc="-5" dirty="0">
                <a:solidFill>
                  <a:srgbClr val="1F4E79"/>
                </a:solidFill>
                <a:latin typeface="Times New Roman"/>
                <a:cs typeface="Times New Roman"/>
              </a:rPr>
              <a:t>: "value" // Specify the new field and its value</a:t>
            </a:r>
          </a:p>
          <a:p>
            <a:pPr marL="12700" marR="5080">
              <a:lnSpc>
                <a:spcPct val="107200"/>
              </a:lnSpc>
            </a:pPr>
            <a:r>
              <a:rPr lang="en-US" sz="1600" b="1" spc="-5" dirty="0">
                <a:solidFill>
                  <a:srgbClr val="1F4E79"/>
                </a:solidFill>
                <a:latin typeface="Times New Roman"/>
                <a:cs typeface="Times New Roman"/>
              </a:rPr>
              <a:t>    }</a:t>
            </a:r>
          </a:p>
          <a:p>
            <a:pPr marL="12700" marR="5080">
              <a:lnSpc>
                <a:spcPct val="107200"/>
              </a:lnSpc>
            </a:pPr>
            <a:r>
              <a:rPr lang="en-US" sz="1600" b="1" spc="-5" dirty="0">
                <a:solidFill>
                  <a:srgbClr val="1F4E79"/>
                </a:solidFill>
                <a:latin typeface="Times New Roman"/>
                <a:cs typeface="Times New Roman"/>
              </a:rPr>
              <a:t>  }</a:t>
            </a:r>
          </a:p>
          <a:p>
            <a:pPr marL="12700" marR="5080">
              <a:lnSpc>
                <a:spcPct val="107200"/>
              </a:lnSpc>
            </a:pPr>
            <a:r>
              <a:rPr lang="en-US" sz="1600" b="1" spc="-5" dirty="0">
                <a:solidFill>
                  <a:srgbClr val="1F4E79"/>
                </a:solidFill>
                <a:latin typeface="Times New Roman"/>
                <a:cs typeface="Times New Roman"/>
              </a:rPr>
              <a:t>);</a:t>
            </a:r>
          </a:p>
          <a:p>
            <a:pPr marL="12700" marR="5080">
              <a:lnSpc>
                <a:spcPct val="107200"/>
              </a:lnSpc>
            </a:pPr>
            <a:endParaRPr lang="en-US" sz="1600" b="1" spc="-5" dirty="0">
              <a:solidFill>
                <a:srgbClr val="1F4E79"/>
              </a:solidFill>
              <a:latin typeface="Times New Roman"/>
              <a:cs typeface="Times New Roman"/>
            </a:endParaRPr>
          </a:p>
          <a:p>
            <a:pPr marL="12700" marR="5080">
              <a:lnSpc>
                <a:spcPct val="107200"/>
              </a:lnSpc>
            </a:pPr>
            <a:r>
              <a:rPr lang="en-US" sz="1600" b="1" spc="-5" dirty="0" err="1">
                <a:solidFill>
                  <a:srgbClr val="1F4E79"/>
                </a:solidFill>
                <a:latin typeface="Times New Roman"/>
                <a:cs typeface="Times New Roman"/>
              </a:rPr>
              <a:t>db.users.updateOne</a:t>
            </a:r>
            <a:r>
              <a:rPr lang="en-US" sz="1600" b="1" spc="-5" dirty="0">
                <a:solidFill>
                  <a:srgbClr val="1F4E79"/>
                </a:solidFill>
                <a:latin typeface="Times New Roman"/>
                <a:cs typeface="Times New Roman"/>
              </a:rPr>
              <a:t>(</a:t>
            </a:r>
          </a:p>
          <a:p>
            <a:pPr marL="12700" marR="5080">
              <a:lnSpc>
                <a:spcPct val="107200"/>
              </a:lnSpc>
            </a:pPr>
            <a:r>
              <a:rPr lang="en-US" sz="1600" b="1" spc="-5" dirty="0">
                <a:solidFill>
                  <a:srgbClr val="1F4E79"/>
                </a:solidFill>
                <a:latin typeface="Times New Roman"/>
                <a:cs typeface="Times New Roman"/>
              </a:rPr>
              <a:t>  { name: "John" }, // Filter documents where name is "John"</a:t>
            </a:r>
          </a:p>
          <a:p>
            <a:pPr marL="12700" marR="5080">
              <a:lnSpc>
                <a:spcPct val="107200"/>
              </a:lnSpc>
            </a:pPr>
            <a:r>
              <a:rPr lang="en-US" sz="1600" b="1" spc="-5" dirty="0">
                <a:solidFill>
                  <a:srgbClr val="1F4E79"/>
                </a:solidFill>
                <a:latin typeface="Times New Roman"/>
                <a:cs typeface="Times New Roman"/>
              </a:rPr>
              <a:t>  { $set: { age: 30 } } // Add the new field "age" with value 30</a:t>
            </a:r>
          </a:p>
          <a:p>
            <a:pPr marL="12700" marR="5080">
              <a:lnSpc>
                <a:spcPct val="107200"/>
              </a:lnSpc>
            </a:pPr>
            <a:r>
              <a:rPr lang="en-US" sz="1600" b="1" spc="-5" dirty="0">
                <a:solidFill>
                  <a:srgbClr val="1F4E79"/>
                </a:solidFill>
                <a:latin typeface="Times New Roman"/>
                <a:cs typeface="Times New Roman"/>
              </a:rPr>
              <a:t>);</a:t>
            </a:r>
          </a:p>
          <a:p>
            <a:pPr marL="12700" marR="5080">
              <a:lnSpc>
                <a:spcPct val="107200"/>
              </a:lnSpc>
            </a:pPr>
            <a:endParaRPr lang="en-US" sz="1600" b="1" spc="-5" dirty="0">
              <a:solidFill>
                <a:srgbClr val="1F4E79"/>
              </a:solidFill>
              <a:latin typeface="Times New Roman"/>
              <a:cs typeface="Times New Roman"/>
            </a:endParaRPr>
          </a:p>
        </p:txBody>
      </p:sp>
    </p:spTree>
    <p:extLst>
      <p:ext uri="{BB962C8B-B14F-4D97-AF65-F5344CB8AC3E}">
        <p14:creationId xmlns:p14="http://schemas.microsoft.com/office/powerpoint/2010/main" val="306943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504825">
              <a:lnSpc>
                <a:spcPct val="100000"/>
              </a:lnSpc>
            </a:pPr>
            <a:r>
              <a:rPr lang="en-US" spc="-5" dirty="0"/>
              <a:t>Removing an existing field</a:t>
            </a:r>
            <a:endParaRPr sz="2400" dirty="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916939" y="1288034"/>
            <a:ext cx="8639175" cy="830997"/>
          </a:xfrm>
          <a:prstGeom prst="rect">
            <a:avLst/>
          </a:prstGeom>
        </p:spPr>
        <p:txBody>
          <a:bodyPr vert="horz" wrap="square" lIns="0" tIns="0" rIns="0" bIns="0" rtlCol="0">
            <a:spAutoFit/>
          </a:bodyPr>
          <a:lstStyle/>
          <a:p>
            <a:pPr marL="12700" marR="687070" algn="just">
              <a:lnSpc>
                <a:spcPct val="100000"/>
              </a:lnSpc>
            </a:pPr>
            <a:r>
              <a:rPr lang="en-US" spc="-5" dirty="0">
                <a:latin typeface="Trebuchet MS"/>
                <a:cs typeface="Trebuchet MS"/>
              </a:rPr>
              <a:t>To remove an existing field from an existing document in MongoDB, you can use the </a:t>
            </a:r>
            <a:r>
              <a:rPr lang="en-US" spc="-5" dirty="0" err="1">
                <a:latin typeface="Trebuchet MS"/>
                <a:cs typeface="Trebuchet MS"/>
              </a:rPr>
              <a:t>updateOne</a:t>
            </a:r>
            <a:r>
              <a:rPr lang="en-US" spc="-5" dirty="0">
                <a:latin typeface="Trebuchet MS"/>
                <a:cs typeface="Trebuchet MS"/>
              </a:rPr>
              <a:t>() or </a:t>
            </a:r>
            <a:r>
              <a:rPr lang="en-US" spc="-5" dirty="0" err="1">
                <a:latin typeface="Trebuchet MS"/>
                <a:cs typeface="Trebuchet MS"/>
              </a:rPr>
              <a:t>updateMany</a:t>
            </a:r>
            <a:r>
              <a:rPr lang="en-US" spc="-5" dirty="0">
                <a:latin typeface="Trebuchet MS"/>
                <a:cs typeface="Trebuchet MS"/>
              </a:rPr>
              <a:t>() method along with the $unset operator.</a:t>
            </a:r>
            <a:endParaRPr sz="2050" dirty="0">
              <a:latin typeface="Times New Roman"/>
              <a:cs typeface="Times New Roman"/>
            </a:endParaRPr>
          </a:p>
        </p:txBody>
      </p:sp>
      <p:sp>
        <p:nvSpPr>
          <p:cNvPr id="6" name="TextBox 5">
            <a:extLst>
              <a:ext uri="{FF2B5EF4-FFF2-40B4-BE49-F238E27FC236}">
                <a16:creationId xmlns:a16="http://schemas.microsoft.com/office/drawing/2014/main" id="{E1260BF0-39A4-B7C8-F73A-D1961814353A}"/>
              </a:ext>
            </a:extLst>
          </p:cNvPr>
          <p:cNvSpPr txBox="1"/>
          <p:nvPr/>
        </p:nvSpPr>
        <p:spPr>
          <a:xfrm>
            <a:off x="933972" y="2241735"/>
            <a:ext cx="8074661" cy="4817024"/>
          </a:xfrm>
          <a:prstGeom prst="rect">
            <a:avLst/>
          </a:prstGeom>
          <a:noFill/>
        </p:spPr>
        <p:txBody>
          <a:bodyPr wrap="square">
            <a:spAutoFit/>
          </a:bodyPr>
          <a:lstStyle/>
          <a:p>
            <a:pPr marL="12700" marR="5080">
              <a:lnSpc>
                <a:spcPct val="107200"/>
              </a:lnSpc>
            </a:pPr>
            <a:r>
              <a:rPr lang="en-US" sz="1600" b="1" spc="-5" dirty="0" err="1">
                <a:solidFill>
                  <a:srgbClr val="1F4E79"/>
                </a:solidFill>
                <a:latin typeface="Times New Roman"/>
                <a:cs typeface="Times New Roman"/>
              </a:rPr>
              <a:t>db.collection.updateOne</a:t>
            </a:r>
            <a:r>
              <a:rPr lang="en-US" sz="1600" b="1" spc="-5" dirty="0">
                <a:solidFill>
                  <a:srgbClr val="1F4E79"/>
                </a:solidFill>
                <a:latin typeface="Times New Roman"/>
                <a:cs typeface="Times New Roman"/>
              </a:rPr>
              <a:t>(</a:t>
            </a:r>
          </a:p>
          <a:p>
            <a:pPr marL="12700" marR="5080">
              <a:lnSpc>
                <a:spcPct val="107200"/>
              </a:lnSpc>
            </a:pPr>
            <a:r>
              <a:rPr lang="en-US" sz="1600" b="1" spc="-5" dirty="0">
                <a:solidFill>
                  <a:srgbClr val="1F4E79"/>
                </a:solidFill>
                <a:latin typeface="Times New Roman"/>
                <a:cs typeface="Times New Roman"/>
              </a:rPr>
              <a:t>  // Filter to select the document(s) you want to update</a:t>
            </a:r>
          </a:p>
          <a:p>
            <a:pPr marL="12700" marR="5080">
              <a:lnSpc>
                <a:spcPct val="107200"/>
              </a:lnSpc>
            </a:pPr>
            <a:r>
              <a:rPr lang="en-US" sz="1600" b="1" spc="-5" dirty="0">
                <a:solidFill>
                  <a:srgbClr val="1F4E79"/>
                </a:solidFill>
                <a:latin typeface="Times New Roman"/>
                <a:cs typeface="Times New Roman"/>
              </a:rPr>
              <a:t>  { &lt;filter&gt; },</a:t>
            </a:r>
          </a:p>
          <a:p>
            <a:pPr marL="12700" marR="5080">
              <a:lnSpc>
                <a:spcPct val="107200"/>
              </a:lnSpc>
            </a:pPr>
            <a:endParaRPr lang="en-US" sz="1600" b="1" spc="-5" dirty="0">
              <a:solidFill>
                <a:srgbClr val="1F4E79"/>
              </a:solidFill>
              <a:latin typeface="Times New Roman"/>
              <a:cs typeface="Times New Roman"/>
            </a:endParaRPr>
          </a:p>
          <a:p>
            <a:pPr marL="12700" marR="5080">
              <a:lnSpc>
                <a:spcPct val="107200"/>
              </a:lnSpc>
            </a:pPr>
            <a:r>
              <a:rPr lang="en-US" sz="1600" b="1" spc="-5" dirty="0">
                <a:solidFill>
                  <a:srgbClr val="1F4E79"/>
                </a:solidFill>
                <a:latin typeface="Times New Roman"/>
                <a:cs typeface="Times New Roman"/>
              </a:rPr>
              <a:t>  // Update operation</a:t>
            </a:r>
          </a:p>
          <a:p>
            <a:pPr marL="12700" marR="5080">
              <a:lnSpc>
                <a:spcPct val="107200"/>
              </a:lnSpc>
            </a:pPr>
            <a:r>
              <a:rPr lang="en-US" sz="1600" b="1" spc="-5" dirty="0">
                <a:solidFill>
                  <a:srgbClr val="1F4E79"/>
                </a:solidFill>
                <a:latin typeface="Times New Roman"/>
                <a:cs typeface="Times New Roman"/>
              </a:rPr>
              <a:t>  {</a:t>
            </a:r>
          </a:p>
          <a:p>
            <a:pPr marL="12700" marR="5080">
              <a:lnSpc>
                <a:spcPct val="107200"/>
              </a:lnSpc>
            </a:pPr>
            <a:r>
              <a:rPr lang="en-US" sz="1600" b="1" spc="-5" dirty="0">
                <a:solidFill>
                  <a:srgbClr val="1F4E79"/>
                </a:solidFill>
                <a:latin typeface="Times New Roman"/>
                <a:cs typeface="Times New Roman"/>
              </a:rPr>
              <a:t>    // $unset operator to remove a field</a:t>
            </a:r>
          </a:p>
          <a:p>
            <a:pPr marL="12700" marR="5080">
              <a:lnSpc>
                <a:spcPct val="107200"/>
              </a:lnSpc>
            </a:pPr>
            <a:r>
              <a:rPr lang="en-US" sz="1600" b="1" spc="-5" dirty="0">
                <a:solidFill>
                  <a:srgbClr val="1F4E79"/>
                </a:solidFill>
                <a:latin typeface="Times New Roman"/>
                <a:cs typeface="Times New Roman"/>
              </a:rPr>
              <a:t>    $unset: {</a:t>
            </a:r>
          </a:p>
          <a:p>
            <a:pPr marL="12700" marR="5080">
              <a:lnSpc>
                <a:spcPct val="107200"/>
              </a:lnSpc>
            </a:pPr>
            <a:r>
              <a:rPr lang="en-US" sz="1600" b="1" spc="-5" dirty="0">
                <a:solidFill>
                  <a:srgbClr val="1F4E79"/>
                </a:solidFill>
                <a:latin typeface="Times New Roman"/>
                <a:cs typeface="Times New Roman"/>
              </a:rPr>
              <a:t>      </a:t>
            </a:r>
            <a:r>
              <a:rPr lang="en-US" sz="1600" b="1" spc="-5" dirty="0" err="1">
                <a:solidFill>
                  <a:srgbClr val="1F4E79"/>
                </a:solidFill>
                <a:latin typeface="Times New Roman"/>
                <a:cs typeface="Times New Roman"/>
              </a:rPr>
              <a:t>fieldName</a:t>
            </a:r>
            <a:r>
              <a:rPr lang="en-US" sz="1600" b="1" spc="-5" dirty="0">
                <a:solidFill>
                  <a:srgbClr val="1F4E79"/>
                </a:solidFill>
                <a:latin typeface="Times New Roman"/>
                <a:cs typeface="Times New Roman"/>
              </a:rPr>
              <a:t>: "" // Specify the name of the field you want to remove</a:t>
            </a:r>
          </a:p>
          <a:p>
            <a:pPr marL="12700" marR="5080">
              <a:lnSpc>
                <a:spcPct val="107200"/>
              </a:lnSpc>
            </a:pPr>
            <a:r>
              <a:rPr lang="en-US" sz="1600" b="1" spc="-5" dirty="0">
                <a:solidFill>
                  <a:srgbClr val="1F4E79"/>
                </a:solidFill>
                <a:latin typeface="Times New Roman"/>
                <a:cs typeface="Times New Roman"/>
              </a:rPr>
              <a:t>    }</a:t>
            </a:r>
          </a:p>
          <a:p>
            <a:pPr marL="12700" marR="5080">
              <a:lnSpc>
                <a:spcPct val="107200"/>
              </a:lnSpc>
            </a:pPr>
            <a:r>
              <a:rPr lang="en-US" sz="1600" b="1" spc="-5" dirty="0">
                <a:solidFill>
                  <a:srgbClr val="1F4E79"/>
                </a:solidFill>
                <a:latin typeface="Times New Roman"/>
                <a:cs typeface="Times New Roman"/>
              </a:rPr>
              <a:t>  }</a:t>
            </a:r>
          </a:p>
          <a:p>
            <a:pPr marL="12700" marR="5080">
              <a:lnSpc>
                <a:spcPct val="107200"/>
              </a:lnSpc>
            </a:pPr>
            <a:r>
              <a:rPr lang="en-US" sz="1600" b="1" spc="-5" dirty="0">
                <a:solidFill>
                  <a:srgbClr val="1F4E79"/>
                </a:solidFill>
                <a:latin typeface="Times New Roman"/>
                <a:cs typeface="Times New Roman"/>
              </a:rPr>
              <a:t>);</a:t>
            </a:r>
          </a:p>
          <a:p>
            <a:pPr marL="12700" marR="5080">
              <a:lnSpc>
                <a:spcPct val="107200"/>
              </a:lnSpc>
            </a:pPr>
            <a:endParaRPr lang="en-US" sz="1600" b="1" spc="-5" dirty="0">
              <a:solidFill>
                <a:srgbClr val="1F4E79"/>
              </a:solidFill>
              <a:latin typeface="Times New Roman"/>
              <a:cs typeface="Times New Roman"/>
            </a:endParaRPr>
          </a:p>
          <a:p>
            <a:pPr marL="12700" marR="5080">
              <a:lnSpc>
                <a:spcPct val="107200"/>
              </a:lnSpc>
            </a:pPr>
            <a:r>
              <a:rPr lang="en-US" sz="1600" b="1" spc="-5" dirty="0" err="1">
                <a:solidFill>
                  <a:srgbClr val="1F4E79"/>
                </a:solidFill>
                <a:latin typeface="Times New Roman"/>
                <a:cs typeface="Times New Roman"/>
              </a:rPr>
              <a:t>db.users.updateOne</a:t>
            </a:r>
            <a:r>
              <a:rPr lang="en-US" sz="1600" b="1" spc="-5" dirty="0">
                <a:solidFill>
                  <a:srgbClr val="1F4E79"/>
                </a:solidFill>
                <a:latin typeface="Times New Roman"/>
                <a:cs typeface="Times New Roman"/>
              </a:rPr>
              <a:t>(</a:t>
            </a:r>
          </a:p>
          <a:p>
            <a:pPr marL="12700" marR="5080">
              <a:lnSpc>
                <a:spcPct val="107200"/>
              </a:lnSpc>
            </a:pPr>
            <a:r>
              <a:rPr lang="en-US" sz="1600" b="1" spc="-5" dirty="0">
                <a:solidFill>
                  <a:srgbClr val="1F4E79"/>
                </a:solidFill>
                <a:latin typeface="Times New Roman"/>
                <a:cs typeface="Times New Roman"/>
              </a:rPr>
              <a:t>  { name: "John" }, // Filter documents where name is "John"</a:t>
            </a:r>
          </a:p>
          <a:p>
            <a:pPr marL="12700" marR="5080">
              <a:lnSpc>
                <a:spcPct val="107200"/>
              </a:lnSpc>
            </a:pPr>
            <a:r>
              <a:rPr lang="en-US" sz="1600" b="1" spc="-5" dirty="0">
                <a:solidFill>
                  <a:srgbClr val="1F4E79"/>
                </a:solidFill>
                <a:latin typeface="Times New Roman"/>
                <a:cs typeface="Times New Roman"/>
              </a:rPr>
              <a:t>  { $unset: { age: "" } } // Remove the "age" field</a:t>
            </a:r>
          </a:p>
          <a:p>
            <a:pPr marL="12700" marR="5080">
              <a:lnSpc>
                <a:spcPct val="107200"/>
              </a:lnSpc>
            </a:pPr>
            <a:r>
              <a:rPr lang="en-US" sz="1600" b="1" spc="-5" dirty="0">
                <a:solidFill>
                  <a:srgbClr val="1F4E79"/>
                </a:solidFill>
                <a:latin typeface="Times New Roman"/>
                <a:cs typeface="Times New Roman"/>
              </a:rPr>
              <a:t>);</a:t>
            </a:r>
          </a:p>
          <a:p>
            <a:pPr marL="12700" marR="5080">
              <a:lnSpc>
                <a:spcPct val="107200"/>
              </a:lnSpc>
            </a:pPr>
            <a:endParaRPr lang="en-US" sz="1600" b="1" spc="-5" dirty="0">
              <a:solidFill>
                <a:srgbClr val="1F4E79"/>
              </a:solidFill>
              <a:latin typeface="Times New Roman"/>
              <a:cs typeface="Times New Roman"/>
            </a:endParaRPr>
          </a:p>
        </p:txBody>
      </p:sp>
    </p:spTree>
    <p:extLst>
      <p:ext uri="{BB962C8B-B14F-4D97-AF65-F5344CB8AC3E}">
        <p14:creationId xmlns:p14="http://schemas.microsoft.com/office/powerpoint/2010/main" val="92918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504825">
              <a:lnSpc>
                <a:spcPct val="100000"/>
              </a:lnSpc>
            </a:pPr>
            <a:r>
              <a:rPr lang="en-US" spc="-5" dirty="0"/>
              <a:t>Save</a:t>
            </a:r>
            <a:r>
              <a:rPr sz="2400" spc="-35" dirty="0"/>
              <a:t> </a:t>
            </a:r>
            <a:r>
              <a:rPr sz="2400" spc="-10" dirty="0"/>
              <a:t>Method</a:t>
            </a:r>
            <a:endParaRPr sz="2400" dirty="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916939" y="1288034"/>
            <a:ext cx="8639175" cy="738664"/>
          </a:xfrm>
          <a:prstGeom prst="rect">
            <a:avLst/>
          </a:prstGeom>
        </p:spPr>
        <p:txBody>
          <a:bodyPr vert="horz" wrap="square" lIns="0" tIns="0" rIns="0" bIns="0" rtlCol="0">
            <a:spAutoFit/>
          </a:bodyPr>
          <a:lstStyle/>
          <a:p>
            <a:pPr marL="12700" marR="687070" algn="just">
              <a:lnSpc>
                <a:spcPct val="100000"/>
              </a:lnSpc>
            </a:pPr>
            <a:r>
              <a:rPr lang="en-US" sz="1800" spc="-5" dirty="0">
                <a:latin typeface="Trebuchet MS"/>
                <a:cs typeface="Trebuchet MS"/>
              </a:rPr>
              <a:t>Save() </a:t>
            </a:r>
            <a:r>
              <a:rPr lang="en-US" sz="2400" b="0" i="0" dirty="0">
                <a:solidFill>
                  <a:srgbClr val="0D0D0D"/>
                </a:solidFill>
                <a:effectLst/>
                <a:latin typeface="Söhne"/>
              </a:rPr>
              <a:t>method is used to update an existing document in a collection or insert a new document if it does not already exist.</a:t>
            </a:r>
            <a:endParaRPr sz="2050" dirty="0">
              <a:latin typeface="Times New Roman"/>
              <a:cs typeface="Times New Roman"/>
            </a:endParaRPr>
          </a:p>
        </p:txBody>
      </p:sp>
      <p:sp>
        <p:nvSpPr>
          <p:cNvPr id="6" name="TextBox 5">
            <a:extLst>
              <a:ext uri="{FF2B5EF4-FFF2-40B4-BE49-F238E27FC236}">
                <a16:creationId xmlns:a16="http://schemas.microsoft.com/office/drawing/2014/main" id="{E1260BF0-39A4-B7C8-F73A-D1961814353A}"/>
              </a:ext>
            </a:extLst>
          </p:cNvPr>
          <p:cNvSpPr txBox="1"/>
          <p:nvPr/>
        </p:nvSpPr>
        <p:spPr>
          <a:xfrm>
            <a:off x="933972" y="2241735"/>
            <a:ext cx="8074661" cy="4517840"/>
          </a:xfrm>
          <a:prstGeom prst="rect">
            <a:avLst/>
          </a:prstGeom>
          <a:noFill/>
        </p:spPr>
        <p:txBody>
          <a:bodyPr wrap="square">
            <a:spAutoFit/>
          </a:bodyPr>
          <a:lstStyle/>
          <a:p>
            <a:pPr marL="12700" marR="5080">
              <a:lnSpc>
                <a:spcPct val="107200"/>
              </a:lnSpc>
            </a:pPr>
            <a:r>
              <a:rPr lang="en-IN" b="1" spc="-5" dirty="0">
                <a:solidFill>
                  <a:srgbClr val="1F4E79"/>
                </a:solidFill>
                <a:latin typeface="Times New Roman"/>
                <a:cs typeface="Times New Roman"/>
              </a:rPr>
              <a:t>// Update an existing document with _id "123abc"</a:t>
            </a:r>
          </a:p>
          <a:p>
            <a:pPr marL="12700" marR="5080">
              <a:lnSpc>
                <a:spcPct val="107200"/>
              </a:lnSpc>
            </a:pPr>
            <a:r>
              <a:rPr lang="en-IN" b="1" spc="-5" dirty="0" err="1">
                <a:solidFill>
                  <a:srgbClr val="1F4E79"/>
                </a:solidFill>
                <a:latin typeface="Times New Roman"/>
                <a:cs typeface="Times New Roman"/>
              </a:rPr>
              <a:t>db.collection.save</a:t>
            </a:r>
            <a:r>
              <a:rPr lang="en-IN" b="1" spc="-5" dirty="0">
                <a:solidFill>
                  <a:srgbClr val="1F4E79"/>
                </a:solidFill>
                <a:latin typeface="Times New Roman"/>
                <a:cs typeface="Times New Roman"/>
              </a:rPr>
              <a:t>({</a:t>
            </a:r>
          </a:p>
          <a:p>
            <a:pPr marL="12700" marR="5080">
              <a:lnSpc>
                <a:spcPct val="107200"/>
              </a:lnSpc>
            </a:pPr>
            <a:r>
              <a:rPr lang="en-IN" b="1" spc="-5" dirty="0">
                <a:solidFill>
                  <a:srgbClr val="1F4E79"/>
                </a:solidFill>
                <a:latin typeface="Times New Roman"/>
                <a:cs typeface="Times New Roman"/>
              </a:rPr>
              <a:t>  _id: "123abc",</a:t>
            </a:r>
          </a:p>
          <a:p>
            <a:pPr marL="12700" marR="5080">
              <a:lnSpc>
                <a:spcPct val="107200"/>
              </a:lnSpc>
            </a:pPr>
            <a:r>
              <a:rPr lang="en-IN" b="1" spc="-5" dirty="0">
                <a:solidFill>
                  <a:srgbClr val="1F4E79"/>
                </a:solidFill>
                <a:latin typeface="Times New Roman"/>
                <a:cs typeface="Times New Roman"/>
              </a:rPr>
              <a:t>  name: "Updated Name",</a:t>
            </a:r>
          </a:p>
          <a:p>
            <a:pPr marL="12700" marR="5080">
              <a:lnSpc>
                <a:spcPct val="107200"/>
              </a:lnSpc>
            </a:pPr>
            <a:r>
              <a:rPr lang="en-IN" b="1" spc="-5" dirty="0">
                <a:solidFill>
                  <a:srgbClr val="1F4E79"/>
                </a:solidFill>
                <a:latin typeface="Times New Roman"/>
                <a:cs typeface="Times New Roman"/>
              </a:rPr>
              <a:t>  age: 30,</a:t>
            </a:r>
          </a:p>
          <a:p>
            <a:pPr marL="12700" marR="5080">
              <a:lnSpc>
                <a:spcPct val="107200"/>
              </a:lnSpc>
            </a:pPr>
            <a:r>
              <a:rPr lang="en-IN" b="1" spc="-5" dirty="0">
                <a:solidFill>
                  <a:srgbClr val="1F4E79"/>
                </a:solidFill>
                <a:latin typeface="Times New Roman"/>
                <a:cs typeface="Times New Roman"/>
              </a:rPr>
              <a:t>  status: "active"</a:t>
            </a:r>
          </a:p>
          <a:p>
            <a:pPr marL="12700" marR="5080">
              <a:lnSpc>
                <a:spcPct val="107200"/>
              </a:lnSpc>
            </a:pPr>
            <a:r>
              <a:rPr lang="en-IN" b="1" spc="-5" dirty="0">
                <a:solidFill>
                  <a:srgbClr val="1F4E79"/>
                </a:solidFill>
                <a:latin typeface="Times New Roman"/>
                <a:cs typeface="Times New Roman"/>
              </a:rPr>
              <a:t>});</a:t>
            </a:r>
          </a:p>
          <a:p>
            <a:pPr marL="12700" marR="5080">
              <a:lnSpc>
                <a:spcPct val="107200"/>
              </a:lnSpc>
            </a:pPr>
            <a:endParaRPr lang="en-IN" b="1" spc="-5" dirty="0">
              <a:solidFill>
                <a:srgbClr val="1F4E79"/>
              </a:solidFill>
              <a:latin typeface="Times New Roman"/>
              <a:cs typeface="Times New Roman"/>
            </a:endParaRPr>
          </a:p>
          <a:p>
            <a:pPr marL="12700" marR="5080">
              <a:lnSpc>
                <a:spcPct val="107200"/>
              </a:lnSpc>
            </a:pPr>
            <a:r>
              <a:rPr lang="en-IN" b="1" spc="-5" dirty="0">
                <a:solidFill>
                  <a:srgbClr val="1F4E79"/>
                </a:solidFill>
                <a:latin typeface="Times New Roman"/>
                <a:cs typeface="Times New Roman"/>
              </a:rPr>
              <a:t>// Insert a new document if _id "456def" doesn't already exist</a:t>
            </a:r>
          </a:p>
          <a:p>
            <a:pPr marL="12700" marR="5080">
              <a:lnSpc>
                <a:spcPct val="107200"/>
              </a:lnSpc>
            </a:pPr>
            <a:r>
              <a:rPr lang="en-IN" b="1" spc="-5" dirty="0" err="1">
                <a:solidFill>
                  <a:srgbClr val="1F4E79"/>
                </a:solidFill>
                <a:latin typeface="Times New Roman"/>
                <a:cs typeface="Times New Roman"/>
              </a:rPr>
              <a:t>db.collection.save</a:t>
            </a:r>
            <a:r>
              <a:rPr lang="en-IN" b="1" spc="-5" dirty="0">
                <a:solidFill>
                  <a:srgbClr val="1F4E79"/>
                </a:solidFill>
                <a:latin typeface="Times New Roman"/>
                <a:cs typeface="Times New Roman"/>
              </a:rPr>
              <a:t>({</a:t>
            </a:r>
          </a:p>
          <a:p>
            <a:pPr marL="12700" marR="5080">
              <a:lnSpc>
                <a:spcPct val="107200"/>
              </a:lnSpc>
            </a:pPr>
            <a:r>
              <a:rPr lang="en-IN" b="1" spc="-5" dirty="0">
                <a:solidFill>
                  <a:srgbClr val="1F4E79"/>
                </a:solidFill>
                <a:latin typeface="Times New Roman"/>
                <a:cs typeface="Times New Roman"/>
              </a:rPr>
              <a:t>  _id: "456def",</a:t>
            </a:r>
          </a:p>
          <a:p>
            <a:pPr marL="12700" marR="5080">
              <a:lnSpc>
                <a:spcPct val="107200"/>
              </a:lnSpc>
            </a:pPr>
            <a:r>
              <a:rPr lang="en-IN" b="1" spc="-5" dirty="0">
                <a:solidFill>
                  <a:srgbClr val="1F4E79"/>
                </a:solidFill>
                <a:latin typeface="Times New Roman"/>
                <a:cs typeface="Times New Roman"/>
              </a:rPr>
              <a:t>  name: "New Document",</a:t>
            </a:r>
          </a:p>
          <a:p>
            <a:pPr marL="12700" marR="5080">
              <a:lnSpc>
                <a:spcPct val="107200"/>
              </a:lnSpc>
            </a:pPr>
            <a:r>
              <a:rPr lang="en-IN" b="1" spc="-5" dirty="0">
                <a:solidFill>
                  <a:srgbClr val="1F4E79"/>
                </a:solidFill>
                <a:latin typeface="Times New Roman"/>
                <a:cs typeface="Times New Roman"/>
              </a:rPr>
              <a:t>  age: 25,</a:t>
            </a:r>
          </a:p>
          <a:p>
            <a:pPr marL="12700" marR="5080">
              <a:lnSpc>
                <a:spcPct val="107200"/>
              </a:lnSpc>
            </a:pPr>
            <a:r>
              <a:rPr lang="en-IN" b="1" spc="-5" dirty="0">
                <a:solidFill>
                  <a:srgbClr val="1F4E79"/>
                </a:solidFill>
                <a:latin typeface="Times New Roman"/>
                <a:cs typeface="Times New Roman"/>
              </a:rPr>
              <a:t>  status: "inactive"</a:t>
            </a:r>
          </a:p>
          <a:p>
            <a:pPr marL="12700" marR="5080">
              <a:lnSpc>
                <a:spcPct val="107200"/>
              </a:lnSpc>
            </a:pPr>
            <a:r>
              <a:rPr lang="en-IN" b="1" spc="-5" dirty="0">
                <a:solidFill>
                  <a:srgbClr val="1F4E79"/>
                </a:solidFill>
                <a:latin typeface="Times New Roman"/>
                <a:cs typeface="Times New Roman"/>
              </a:rPr>
              <a:t>});</a:t>
            </a:r>
          </a:p>
        </p:txBody>
      </p:sp>
    </p:spTree>
    <p:extLst>
      <p:ext uri="{BB962C8B-B14F-4D97-AF65-F5344CB8AC3E}">
        <p14:creationId xmlns:p14="http://schemas.microsoft.com/office/powerpoint/2010/main" val="301166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504825">
              <a:lnSpc>
                <a:spcPct val="100000"/>
              </a:lnSpc>
            </a:pPr>
            <a:r>
              <a:rPr lang="en-US" sz="2400" spc="-5" dirty="0"/>
              <a:t>Remove</a:t>
            </a:r>
            <a:r>
              <a:rPr sz="2400" spc="-35" dirty="0"/>
              <a:t> </a:t>
            </a:r>
            <a:r>
              <a:rPr sz="2400" spc="-10" dirty="0"/>
              <a:t>Method</a:t>
            </a:r>
            <a:endParaRPr sz="2400" dirty="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916939" y="1288034"/>
            <a:ext cx="8639175" cy="830997"/>
          </a:xfrm>
          <a:prstGeom prst="rect">
            <a:avLst/>
          </a:prstGeom>
        </p:spPr>
        <p:txBody>
          <a:bodyPr vert="horz" wrap="square" lIns="0" tIns="0" rIns="0" bIns="0" rtlCol="0">
            <a:spAutoFit/>
          </a:bodyPr>
          <a:lstStyle/>
          <a:p>
            <a:pPr marL="12700" marR="687070" algn="just">
              <a:lnSpc>
                <a:spcPct val="100000"/>
              </a:lnSpc>
            </a:pPr>
            <a:r>
              <a:rPr lang="en-US" b="0" i="0" dirty="0">
                <a:solidFill>
                  <a:srgbClr val="0D0D0D"/>
                </a:solidFill>
                <a:effectLst/>
                <a:latin typeface="Söhne"/>
              </a:rPr>
              <a:t>Remove() method is used to delete documents from a collection that match a specified query. It can remove either a single document or multiple documents depending on the criteria provided.</a:t>
            </a:r>
            <a:endParaRPr sz="2050" dirty="0">
              <a:latin typeface="Times New Roman"/>
              <a:cs typeface="Times New Roman"/>
            </a:endParaRPr>
          </a:p>
        </p:txBody>
      </p:sp>
      <p:sp>
        <p:nvSpPr>
          <p:cNvPr id="6" name="TextBox 5">
            <a:extLst>
              <a:ext uri="{FF2B5EF4-FFF2-40B4-BE49-F238E27FC236}">
                <a16:creationId xmlns:a16="http://schemas.microsoft.com/office/drawing/2014/main" id="{E1260BF0-39A4-B7C8-F73A-D1961814353A}"/>
              </a:ext>
            </a:extLst>
          </p:cNvPr>
          <p:cNvSpPr txBox="1"/>
          <p:nvPr/>
        </p:nvSpPr>
        <p:spPr>
          <a:xfrm>
            <a:off x="933972" y="2241735"/>
            <a:ext cx="8074661" cy="3628750"/>
          </a:xfrm>
          <a:prstGeom prst="rect">
            <a:avLst/>
          </a:prstGeom>
          <a:noFill/>
        </p:spPr>
        <p:txBody>
          <a:bodyPr wrap="square">
            <a:spAutoFit/>
          </a:bodyPr>
          <a:lstStyle/>
          <a:p>
            <a:pPr marL="12700" marR="5080">
              <a:lnSpc>
                <a:spcPct val="107200"/>
              </a:lnSpc>
            </a:pPr>
            <a:r>
              <a:rPr lang="en-US" b="1" spc="-5" dirty="0" err="1">
                <a:solidFill>
                  <a:srgbClr val="1F4E79"/>
                </a:solidFill>
                <a:latin typeface="Times New Roman"/>
                <a:cs typeface="Times New Roman"/>
              </a:rPr>
              <a:t>db.collection.remove</a:t>
            </a:r>
            <a:r>
              <a:rPr lang="en-US" b="1" spc="-5" dirty="0">
                <a:solidFill>
                  <a:srgbClr val="1F4E79"/>
                </a:solidFill>
                <a:latin typeface="Times New Roman"/>
                <a:cs typeface="Times New Roman"/>
              </a:rPr>
              <a:t>(</a:t>
            </a:r>
          </a:p>
          <a:p>
            <a:pPr marL="12700" marR="5080">
              <a:lnSpc>
                <a:spcPct val="107200"/>
              </a:lnSpc>
            </a:pPr>
            <a:r>
              <a:rPr lang="en-US" b="1" spc="-5" dirty="0">
                <a:solidFill>
                  <a:srgbClr val="1F4E79"/>
                </a:solidFill>
                <a:latin typeface="Times New Roman"/>
                <a:cs typeface="Times New Roman"/>
              </a:rPr>
              <a:t>   &lt;query&gt;,</a:t>
            </a:r>
          </a:p>
          <a:p>
            <a:pPr marL="12700" marR="5080">
              <a:lnSpc>
                <a:spcPct val="107200"/>
              </a:lnSpc>
            </a:pPr>
            <a:r>
              <a:rPr lang="en-US" b="1" spc="-5" dirty="0">
                <a:solidFill>
                  <a:srgbClr val="1F4E79"/>
                </a:solidFill>
                <a:latin typeface="Times New Roman"/>
                <a:cs typeface="Times New Roman"/>
              </a:rPr>
              <a:t>   {</a:t>
            </a:r>
          </a:p>
          <a:p>
            <a:pPr marL="12700" marR="5080">
              <a:lnSpc>
                <a:spcPct val="107200"/>
              </a:lnSpc>
            </a:pPr>
            <a:r>
              <a:rPr lang="en-US" b="1" spc="-5" dirty="0">
                <a:solidFill>
                  <a:srgbClr val="1F4E79"/>
                </a:solidFill>
                <a:latin typeface="Times New Roman"/>
                <a:cs typeface="Times New Roman"/>
              </a:rPr>
              <a:t>     </a:t>
            </a:r>
            <a:r>
              <a:rPr lang="en-US" b="1" spc="-5" dirty="0" err="1">
                <a:solidFill>
                  <a:srgbClr val="1F4E79"/>
                </a:solidFill>
                <a:latin typeface="Times New Roman"/>
                <a:cs typeface="Times New Roman"/>
              </a:rPr>
              <a:t>justOne</a:t>
            </a:r>
            <a:r>
              <a:rPr lang="en-US" b="1" spc="-5" dirty="0">
                <a:solidFill>
                  <a:srgbClr val="1F4E79"/>
                </a:solidFill>
                <a:latin typeface="Times New Roman"/>
                <a:cs typeface="Times New Roman"/>
              </a:rPr>
              <a:t>: &lt;</a:t>
            </a:r>
            <a:r>
              <a:rPr lang="en-US" b="1" spc="-5" dirty="0" err="1">
                <a:solidFill>
                  <a:srgbClr val="1F4E79"/>
                </a:solidFill>
                <a:latin typeface="Times New Roman"/>
                <a:cs typeface="Times New Roman"/>
              </a:rPr>
              <a:t>boolean</a:t>
            </a:r>
            <a:r>
              <a:rPr lang="en-US" b="1" spc="-5" dirty="0">
                <a:solidFill>
                  <a:srgbClr val="1F4E79"/>
                </a:solidFill>
                <a:latin typeface="Times New Roman"/>
                <a:cs typeface="Times New Roman"/>
              </a:rPr>
              <a:t>&gt;,</a:t>
            </a:r>
          </a:p>
          <a:p>
            <a:pPr marL="12700" marR="5080">
              <a:lnSpc>
                <a:spcPct val="107200"/>
              </a:lnSpc>
            </a:pPr>
            <a:r>
              <a:rPr lang="en-US" b="1" spc="-5" dirty="0">
                <a:solidFill>
                  <a:srgbClr val="1F4E79"/>
                </a:solidFill>
                <a:latin typeface="Times New Roman"/>
                <a:cs typeface="Times New Roman"/>
              </a:rPr>
              <a:t>     </a:t>
            </a:r>
            <a:r>
              <a:rPr lang="en-US" b="1" spc="-5" dirty="0" err="1">
                <a:solidFill>
                  <a:srgbClr val="1F4E79"/>
                </a:solidFill>
                <a:latin typeface="Times New Roman"/>
                <a:cs typeface="Times New Roman"/>
              </a:rPr>
              <a:t>writeConcern</a:t>
            </a:r>
            <a:r>
              <a:rPr lang="en-US" b="1" spc="-5" dirty="0">
                <a:solidFill>
                  <a:srgbClr val="1F4E79"/>
                </a:solidFill>
                <a:latin typeface="Times New Roman"/>
                <a:cs typeface="Times New Roman"/>
              </a:rPr>
              <a:t>: &lt;document&gt;</a:t>
            </a:r>
          </a:p>
          <a:p>
            <a:pPr marL="12700" marR="5080">
              <a:lnSpc>
                <a:spcPct val="107200"/>
              </a:lnSpc>
            </a:pPr>
            <a:r>
              <a:rPr lang="en-US" b="1" spc="-5" dirty="0">
                <a:solidFill>
                  <a:srgbClr val="1F4E79"/>
                </a:solidFill>
                <a:latin typeface="Times New Roman"/>
                <a:cs typeface="Times New Roman"/>
              </a:rPr>
              <a:t>   }</a:t>
            </a:r>
          </a:p>
          <a:p>
            <a:pPr marL="12700" marR="5080">
              <a:lnSpc>
                <a:spcPct val="107200"/>
              </a:lnSpc>
            </a:pPr>
            <a:r>
              <a:rPr lang="en-US" b="1" spc="-5" dirty="0">
                <a:solidFill>
                  <a:srgbClr val="1F4E79"/>
                </a:solidFill>
                <a:latin typeface="Times New Roman"/>
                <a:cs typeface="Times New Roman"/>
              </a:rPr>
              <a:t>)</a:t>
            </a:r>
          </a:p>
          <a:p>
            <a:pPr marL="12700" marR="5080">
              <a:lnSpc>
                <a:spcPct val="107200"/>
              </a:lnSpc>
            </a:pPr>
            <a:endParaRPr lang="en-IN" b="1" spc="-5" dirty="0">
              <a:solidFill>
                <a:srgbClr val="1F4E79"/>
              </a:solidFill>
              <a:latin typeface="Times New Roman"/>
              <a:cs typeface="Times New Roman"/>
            </a:endParaRPr>
          </a:p>
          <a:p>
            <a:pPr marL="12700" marR="5080">
              <a:lnSpc>
                <a:spcPct val="107200"/>
              </a:lnSpc>
            </a:pPr>
            <a:r>
              <a:rPr lang="en-US" b="1" spc="-5" dirty="0" err="1">
                <a:solidFill>
                  <a:srgbClr val="1F4E79"/>
                </a:solidFill>
                <a:latin typeface="Times New Roman"/>
                <a:cs typeface="Times New Roman"/>
              </a:rPr>
              <a:t>db.users.remove</a:t>
            </a:r>
            <a:r>
              <a:rPr lang="en-US" b="1" spc="-5" dirty="0">
                <a:solidFill>
                  <a:srgbClr val="1F4E79"/>
                </a:solidFill>
                <a:latin typeface="Times New Roman"/>
                <a:cs typeface="Times New Roman"/>
              </a:rPr>
              <a:t>({ name: "John" });</a:t>
            </a:r>
          </a:p>
          <a:p>
            <a:pPr marL="12700" marR="5080">
              <a:lnSpc>
                <a:spcPct val="107200"/>
              </a:lnSpc>
            </a:pPr>
            <a:endParaRPr lang="en-US" b="1" spc="-5" dirty="0">
              <a:solidFill>
                <a:srgbClr val="1F4E79"/>
              </a:solidFill>
              <a:latin typeface="Times New Roman"/>
              <a:cs typeface="Times New Roman"/>
            </a:endParaRPr>
          </a:p>
          <a:p>
            <a:pPr marL="12700" marR="5080">
              <a:lnSpc>
                <a:spcPct val="107200"/>
              </a:lnSpc>
            </a:pPr>
            <a:r>
              <a:rPr lang="en-US" b="1" spc="-5" dirty="0" err="1">
                <a:solidFill>
                  <a:srgbClr val="1F4E79"/>
                </a:solidFill>
                <a:latin typeface="Times New Roman"/>
                <a:cs typeface="Times New Roman"/>
              </a:rPr>
              <a:t>db.users.remove</a:t>
            </a:r>
            <a:r>
              <a:rPr lang="en-US" b="1" spc="-5" dirty="0">
                <a:solidFill>
                  <a:srgbClr val="1F4E79"/>
                </a:solidFill>
                <a:latin typeface="Times New Roman"/>
                <a:cs typeface="Times New Roman"/>
              </a:rPr>
              <a:t>({ name: "John" }, { </a:t>
            </a:r>
            <a:r>
              <a:rPr lang="en-US" b="1" spc="-5" dirty="0" err="1">
                <a:solidFill>
                  <a:srgbClr val="1F4E79"/>
                </a:solidFill>
                <a:latin typeface="Times New Roman"/>
                <a:cs typeface="Times New Roman"/>
              </a:rPr>
              <a:t>justOne</a:t>
            </a:r>
            <a:r>
              <a:rPr lang="en-US" b="1" spc="-5" dirty="0">
                <a:solidFill>
                  <a:srgbClr val="1F4E79"/>
                </a:solidFill>
                <a:latin typeface="Times New Roman"/>
                <a:cs typeface="Times New Roman"/>
              </a:rPr>
              <a:t>: true });</a:t>
            </a:r>
          </a:p>
          <a:p>
            <a:pPr marL="12700" marR="5080">
              <a:lnSpc>
                <a:spcPct val="107200"/>
              </a:lnSpc>
            </a:pPr>
            <a:endParaRPr lang="en-US" b="1" spc="-5" dirty="0">
              <a:solidFill>
                <a:srgbClr val="1F4E79"/>
              </a:solidFill>
              <a:latin typeface="Times New Roman"/>
              <a:cs typeface="Times New Roman"/>
            </a:endParaRPr>
          </a:p>
        </p:txBody>
      </p:sp>
    </p:spTree>
    <p:extLst>
      <p:ext uri="{BB962C8B-B14F-4D97-AF65-F5344CB8AC3E}">
        <p14:creationId xmlns:p14="http://schemas.microsoft.com/office/powerpoint/2010/main" val="96671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504825">
              <a:lnSpc>
                <a:spcPct val="100000"/>
              </a:lnSpc>
            </a:pPr>
            <a:r>
              <a:rPr sz="2400" spc="-5" dirty="0"/>
              <a:t>F</a:t>
            </a:r>
            <a:r>
              <a:rPr sz="2400" spc="5" dirty="0"/>
              <a:t>i</a:t>
            </a:r>
            <a:r>
              <a:rPr sz="2400" spc="-10" dirty="0"/>
              <a:t>n</a:t>
            </a:r>
            <a:r>
              <a:rPr sz="2400" spc="-5" dirty="0"/>
              <a:t>d</a:t>
            </a:r>
            <a:r>
              <a:rPr sz="2400" spc="-15" dirty="0"/>
              <a:t> </a:t>
            </a:r>
            <a:r>
              <a:rPr sz="2400" spc="-10" dirty="0"/>
              <a:t>Method</a:t>
            </a:r>
            <a:endParaRPr sz="240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916939" y="1316990"/>
            <a:ext cx="7533640" cy="1192634"/>
          </a:xfrm>
          <a:prstGeom prst="rect">
            <a:avLst/>
          </a:prstGeom>
        </p:spPr>
        <p:txBody>
          <a:bodyPr vert="horz" wrap="square" lIns="0" tIns="0" rIns="0" bIns="0" rtlCol="0">
            <a:spAutoFit/>
          </a:bodyPr>
          <a:lstStyle/>
          <a:p>
            <a:pPr marL="12700" marR="5080">
              <a:lnSpc>
                <a:spcPct val="100000"/>
              </a:lnSpc>
            </a:pPr>
            <a:r>
              <a:rPr sz="1800" spc="-235" dirty="0">
                <a:latin typeface="Trebuchet MS"/>
                <a:cs typeface="Trebuchet MS"/>
              </a:rPr>
              <a:t>T</a:t>
            </a:r>
            <a:r>
              <a:rPr sz="1800" dirty="0">
                <a:latin typeface="Trebuchet MS"/>
                <a:cs typeface="Trebuchet MS"/>
              </a:rPr>
              <a:t>o search </a:t>
            </a:r>
            <a:r>
              <a:rPr sz="1800" spc="-15" dirty="0">
                <a:latin typeface="Trebuchet MS"/>
                <a:cs typeface="Trebuchet MS"/>
              </a:rPr>
              <a:t>f</a:t>
            </a:r>
            <a:r>
              <a:rPr sz="1800" spc="-10" dirty="0">
                <a:latin typeface="Trebuchet MS"/>
                <a:cs typeface="Trebuchet MS"/>
              </a:rPr>
              <a:t>o</a:t>
            </a:r>
            <a:r>
              <a:rPr sz="1800" dirty="0">
                <a:latin typeface="Trebuchet MS"/>
                <a:cs typeface="Trebuchet MS"/>
              </a:rPr>
              <a:t>r d</a:t>
            </a:r>
            <a:r>
              <a:rPr sz="1800" spc="-10" dirty="0">
                <a:latin typeface="Trebuchet MS"/>
                <a:cs typeface="Trebuchet MS"/>
              </a:rPr>
              <a:t>o</a:t>
            </a:r>
            <a:r>
              <a:rPr sz="1800" dirty="0">
                <a:latin typeface="Trebuchet MS"/>
                <a:cs typeface="Trebuchet MS"/>
              </a:rPr>
              <a:t>cum</a:t>
            </a:r>
            <a:r>
              <a:rPr sz="1800" spc="5" dirty="0">
                <a:latin typeface="Trebuchet MS"/>
                <a:cs typeface="Trebuchet MS"/>
              </a:rPr>
              <a:t>e</a:t>
            </a:r>
            <a:r>
              <a:rPr sz="1800" dirty="0">
                <a:latin typeface="Trebuchet MS"/>
                <a:cs typeface="Trebuchet MS"/>
              </a:rPr>
              <a:t>nts </a:t>
            </a:r>
            <a:r>
              <a:rPr sz="1800" spc="-10" dirty="0">
                <a:latin typeface="Trebuchet MS"/>
                <a:cs typeface="Trebuchet MS"/>
              </a:rPr>
              <a:t>f</a:t>
            </a:r>
            <a:r>
              <a:rPr sz="1800" dirty="0">
                <a:latin typeface="Trebuchet MS"/>
                <a:cs typeface="Trebuchet MS"/>
              </a:rPr>
              <a:t>r</a:t>
            </a:r>
            <a:r>
              <a:rPr sz="1800" spc="-15" dirty="0">
                <a:latin typeface="Trebuchet MS"/>
                <a:cs typeface="Trebuchet MS"/>
              </a:rPr>
              <a:t>o</a:t>
            </a:r>
            <a:r>
              <a:rPr sz="1800" dirty="0">
                <a:latin typeface="Trebuchet MS"/>
                <a:cs typeface="Trebuchet MS"/>
              </a:rPr>
              <a:t>m </a:t>
            </a:r>
            <a:r>
              <a:rPr sz="1800" spc="-10" dirty="0">
                <a:latin typeface="Trebuchet MS"/>
                <a:cs typeface="Trebuchet MS"/>
              </a:rPr>
              <a:t>t</a:t>
            </a:r>
            <a:r>
              <a:rPr sz="1800" dirty="0">
                <a:latin typeface="Trebuchet MS"/>
                <a:cs typeface="Trebuchet MS"/>
              </a:rPr>
              <a:t>he</a:t>
            </a:r>
            <a:r>
              <a:rPr sz="1800" spc="10" dirty="0">
                <a:latin typeface="Trebuchet MS"/>
                <a:cs typeface="Trebuchet MS"/>
              </a:rPr>
              <a:t> </a:t>
            </a:r>
            <a:r>
              <a:rPr sz="1800" dirty="0">
                <a:latin typeface="Trebuchet MS"/>
                <a:cs typeface="Trebuchet MS"/>
              </a:rPr>
              <a:t>“Stud</a:t>
            </a:r>
            <a:r>
              <a:rPr sz="1800" spc="5" dirty="0">
                <a:latin typeface="Trebuchet MS"/>
                <a:cs typeface="Trebuchet MS"/>
              </a:rPr>
              <a:t>e</a:t>
            </a:r>
            <a:r>
              <a:rPr sz="1800" dirty="0">
                <a:latin typeface="Trebuchet MS"/>
                <a:cs typeface="Trebuchet MS"/>
              </a:rPr>
              <a:t>nts” c</a:t>
            </a:r>
            <a:r>
              <a:rPr sz="1800" spc="-10" dirty="0">
                <a:latin typeface="Trebuchet MS"/>
                <a:cs typeface="Trebuchet MS"/>
              </a:rPr>
              <a:t>o</a:t>
            </a:r>
            <a:r>
              <a:rPr sz="1800" dirty="0">
                <a:latin typeface="Trebuchet MS"/>
                <a:cs typeface="Trebuchet MS"/>
              </a:rPr>
              <a:t>l</a:t>
            </a:r>
            <a:r>
              <a:rPr sz="1800" spc="-10" dirty="0">
                <a:latin typeface="Trebuchet MS"/>
                <a:cs typeface="Trebuchet MS"/>
              </a:rPr>
              <a:t>l</a:t>
            </a:r>
            <a:r>
              <a:rPr sz="1800" dirty="0">
                <a:latin typeface="Trebuchet MS"/>
                <a:cs typeface="Trebuchet MS"/>
              </a:rPr>
              <a:t>ecti</a:t>
            </a:r>
            <a:r>
              <a:rPr sz="1800" spc="-10" dirty="0">
                <a:latin typeface="Trebuchet MS"/>
                <a:cs typeface="Trebuchet MS"/>
              </a:rPr>
              <a:t>o</a:t>
            </a:r>
            <a:r>
              <a:rPr sz="1800" dirty="0">
                <a:latin typeface="Trebuchet MS"/>
                <a:cs typeface="Trebuchet MS"/>
              </a:rPr>
              <a:t>n</a:t>
            </a:r>
            <a:r>
              <a:rPr sz="1800" spc="5" dirty="0">
                <a:latin typeface="Trebuchet MS"/>
                <a:cs typeface="Trebuchet MS"/>
              </a:rPr>
              <a:t> </a:t>
            </a:r>
            <a:r>
              <a:rPr sz="1800" dirty="0">
                <a:latin typeface="Trebuchet MS"/>
                <a:cs typeface="Trebuchet MS"/>
              </a:rPr>
              <a:t>based</a:t>
            </a:r>
            <a:r>
              <a:rPr sz="1800" spc="-20" dirty="0">
                <a:latin typeface="Trebuchet MS"/>
                <a:cs typeface="Trebuchet MS"/>
              </a:rPr>
              <a:t> </a:t>
            </a:r>
            <a:r>
              <a:rPr sz="1800" spc="-10" dirty="0">
                <a:latin typeface="Trebuchet MS"/>
                <a:cs typeface="Trebuchet MS"/>
              </a:rPr>
              <a:t>o</a:t>
            </a:r>
            <a:r>
              <a:rPr sz="1800" dirty="0">
                <a:latin typeface="Trebuchet MS"/>
                <a:cs typeface="Trebuchet MS"/>
              </a:rPr>
              <a:t>n cer</a:t>
            </a:r>
            <a:r>
              <a:rPr sz="1800" spc="-10" dirty="0">
                <a:latin typeface="Trebuchet MS"/>
                <a:cs typeface="Trebuchet MS"/>
              </a:rPr>
              <a:t>t</a:t>
            </a:r>
            <a:r>
              <a:rPr sz="1800" dirty="0">
                <a:latin typeface="Trebuchet MS"/>
                <a:cs typeface="Trebuchet MS"/>
              </a:rPr>
              <a:t>ain se</a:t>
            </a:r>
            <a:r>
              <a:rPr sz="1800" spc="-5" dirty="0">
                <a:latin typeface="Trebuchet MS"/>
                <a:cs typeface="Trebuchet MS"/>
              </a:rPr>
              <a:t>arc</a:t>
            </a:r>
            <a:r>
              <a:rPr sz="1800" dirty="0">
                <a:latin typeface="Trebuchet MS"/>
                <a:cs typeface="Trebuchet MS"/>
              </a:rPr>
              <a:t>h </a:t>
            </a:r>
            <a:r>
              <a:rPr sz="1800" spc="-10" dirty="0">
                <a:latin typeface="Trebuchet MS"/>
                <a:cs typeface="Trebuchet MS"/>
              </a:rPr>
              <a:t>c</a:t>
            </a:r>
            <a:r>
              <a:rPr sz="1800" dirty="0">
                <a:latin typeface="Trebuchet MS"/>
                <a:cs typeface="Trebuchet MS"/>
              </a:rPr>
              <a:t>ri</a:t>
            </a:r>
            <a:r>
              <a:rPr sz="1800" spc="-10" dirty="0">
                <a:latin typeface="Trebuchet MS"/>
                <a:cs typeface="Trebuchet MS"/>
              </a:rPr>
              <a:t>t</a:t>
            </a:r>
            <a:r>
              <a:rPr sz="1800" spc="-5" dirty="0">
                <a:latin typeface="Trebuchet MS"/>
                <a:cs typeface="Trebuchet MS"/>
              </a:rPr>
              <a:t>eria.</a:t>
            </a:r>
            <a:endParaRPr sz="1800" dirty="0">
              <a:latin typeface="Trebuchet MS"/>
              <a:cs typeface="Trebuchet MS"/>
            </a:endParaRPr>
          </a:p>
          <a:p>
            <a:pPr>
              <a:lnSpc>
                <a:spcPct val="100000"/>
              </a:lnSpc>
            </a:pPr>
            <a:endParaRPr sz="1800" dirty="0">
              <a:latin typeface="Times New Roman"/>
              <a:cs typeface="Times New Roman"/>
            </a:endParaRPr>
          </a:p>
          <a:p>
            <a:pPr>
              <a:lnSpc>
                <a:spcPct val="100000"/>
              </a:lnSpc>
              <a:spcBef>
                <a:spcPts val="15"/>
              </a:spcBef>
            </a:pPr>
            <a:endParaRPr sz="2350" dirty="0">
              <a:latin typeface="Times New Roman"/>
              <a:cs typeface="Times New Roman"/>
            </a:endParaRPr>
          </a:p>
        </p:txBody>
      </p:sp>
      <p:sp>
        <p:nvSpPr>
          <p:cNvPr id="6" name="TextBox 5">
            <a:extLst>
              <a:ext uri="{FF2B5EF4-FFF2-40B4-BE49-F238E27FC236}">
                <a16:creationId xmlns:a16="http://schemas.microsoft.com/office/drawing/2014/main" id="{06AA2184-A6F6-B846-A3E5-800BC446973C}"/>
              </a:ext>
            </a:extLst>
          </p:cNvPr>
          <p:cNvSpPr txBox="1"/>
          <p:nvPr/>
        </p:nvSpPr>
        <p:spPr>
          <a:xfrm>
            <a:off x="1143000" y="2894173"/>
            <a:ext cx="6099586" cy="369332"/>
          </a:xfrm>
          <a:prstGeom prst="rect">
            <a:avLst/>
          </a:prstGeom>
          <a:noFill/>
        </p:spPr>
        <p:txBody>
          <a:bodyPr wrap="square">
            <a:spAutoFit/>
          </a:bodyPr>
          <a:lstStyle/>
          <a:p>
            <a:pPr marL="12700">
              <a:lnSpc>
                <a:spcPct val="100000"/>
              </a:lnSpc>
            </a:pPr>
            <a:r>
              <a:rPr lang="en-IN" sz="1800" b="1" spc="-5" dirty="0" err="1">
                <a:latin typeface="Trebuchet MS"/>
                <a:cs typeface="Trebuchet MS"/>
              </a:rPr>
              <a:t>d</a:t>
            </a:r>
            <a:r>
              <a:rPr lang="en-IN" sz="1800" b="1" spc="-10" dirty="0" err="1">
                <a:latin typeface="Trebuchet MS"/>
                <a:cs typeface="Trebuchet MS"/>
              </a:rPr>
              <a:t>b</a:t>
            </a:r>
            <a:r>
              <a:rPr lang="en-IN" sz="1800" b="1" spc="-5" dirty="0" err="1">
                <a:latin typeface="Trebuchet MS"/>
                <a:cs typeface="Trebuchet MS"/>
              </a:rPr>
              <a:t>.Students.fi</a:t>
            </a:r>
            <a:r>
              <a:rPr lang="en-IN" sz="1800" b="1" spc="5" dirty="0" err="1">
                <a:latin typeface="Trebuchet MS"/>
                <a:cs typeface="Trebuchet MS"/>
              </a:rPr>
              <a:t>n</a:t>
            </a:r>
            <a:r>
              <a:rPr lang="en-IN" sz="1800" b="1" spc="-5" dirty="0" err="1">
                <a:latin typeface="Trebuchet MS"/>
                <a:cs typeface="Trebuchet MS"/>
              </a:rPr>
              <a:t>d</a:t>
            </a:r>
            <a:r>
              <a:rPr lang="en-IN" sz="1800" b="1" spc="-10" dirty="0">
                <a:latin typeface="Trebuchet MS"/>
                <a:cs typeface="Trebuchet MS"/>
              </a:rPr>
              <a:t>({</a:t>
            </a:r>
            <a:r>
              <a:rPr lang="en-IN" sz="1800" b="1" spc="-5" dirty="0" err="1">
                <a:latin typeface="Trebuchet MS"/>
                <a:cs typeface="Trebuchet MS"/>
              </a:rPr>
              <a:t>StudNam</a:t>
            </a:r>
            <a:r>
              <a:rPr lang="en-IN" sz="1800" b="1" spc="5" dirty="0" err="1">
                <a:latin typeface="Trebuchet MS"/>
                <a:cs typeface="Trebuchet MS"/>
              </a:rPr>
              <a:t>e</a:t>
            </a:r>
            <a:r>
              <a:rPr lang="en-IN" sz="1800" b="1" spc="-5" dirty="0">
                <a:latin typeface="Trebuchet MS"/>
                <a:cs typeface="Trebuchet MS"/>
              </a:rPr>
              <a:t>:"Arya</a:t>
            </a:r>
            <a:r>
              <a:rPr lang="en-IN" sz="1800" b="1" dirty="0">
                <a:latin typeface="Trebuchet MS"/>
                <a:cs typeface="Trebuchet MS"/>
              </a:rPr>
              <a:t>n</a:t>
            </a:r>
            <a:r>
              <a:rPr lang="en-IN" sz="1800" b="1" spc="50" dirty="0">
                <a:latin typeface="Trebuchet MS"/>
                <a:cs typeface="Trebuchet MS"/>
              </a:rPr>
              <a:t> </a:t>
            </a:r>
            <a:r>
              <a:rPr lang="en-IN" sz="1800" b="1" spc="-10" dirty="0">
                <a:latin typeface="Trebuchet MS"/>
                <a:cs typeface="Trebuchet MS"/>
              </a:rPr>
              <a:t>D</a:t>
            </a:r>
            <a:r>
              <a:rPr lang="en-IN" sz="1800" b="1" dirty="0">
                <a:latin typeface="Trebuchet MS"/>
                <a:cs typeface="Trebuchet MS"/>
              </a:rPr>
              <a:t>a</a:t>
            </a:r>
            <a:r>
              <a:rPr lang="en-IN" sz="1800" b="1" spc="55" dirty="0">
                <a:latin typeface="Trebuchet MS"/>
                <a:cs typeface="Trebuchet MS"/>
              </a:rPr>
              <a:t>v</a:t>
            </a:r>
            <a:r>
              <a:rPr lang="en-IN" sz="1800" b="1" spc="-10" dirty="0">
                <a:latin typeface="Trebuchet MS"/>
                <a:cs typeface="Trebuchet MS"/>
              </a:rPr>
              <a:t>id"});</a:t>
            </a:r>
            <a:endParaRPr lang="en-IN" sz="1800" dirty="0">
              <a:latin typeface="Trebuchet MS"/>
              <a:cs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504825">
              <a:lnSpc>
                <a:spcPct val="100000"/>
              </a:lnSpc>
            </a:pPr>
            <a:r>
              <a:rPr sz="2400" spc="-5" dirty="0"/>
              <a:t>F</a:t>
            </a:r>
            <a:r>
              <a:rPr sz="2400" spc="5" dirty="0"/>
              <a:t>i</a:t>
            </a:r>
            <a:r>
              <a:rPr sz="2400" spc="-10" dirty="0"/>
              <a:t>n</a:t>
            </a:r>
            <a:r>
              <a:rPr sz="2400" spc="-5" dirty="0"/>
              <a:t>d</a:t>
            </a:r>
            <a:r>
              <a:rPr sz="2400" spc="-15" dirty="0"/>
              <a:t> </a:t>
            </a:r>
            <a:r>
              <a:rPr sz="2400" spc="-10" dirty="0"/>
              <a:t>Method</a:t>
            </a:r>
            <a:endParaRPr sz="24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916939" y="1399921"/>
            <a:ext cx="8222615" cy="833755"/>
          </a:xfrm>
          <a:prstGeom prst="rect">
            <a:avLst/>
          </a:prstGeom>
        </p:spPr>
        <p:txBody>
          <a:bodyPr vert="horz" wrap="square" lIns="0" tIns="0" rIns="0" bIns="0" rtlCol="0">
            <a:spAutoFit/>
          </a:bodyPr>
          <a:lstStyle/>
          <a:p>
            <a:pPr marL="12700" marR="5080" algn="just">
              <a:lnSpc>
                <a:spcPct val="100000"/>
              </a:lnSpc>
            </a:pPr>
            <a:r>
              <a:rPr sz="1800" spc="-235" dirty="0">
                <a:latin typeface="Trebuchet MS"/>
                <a:cs typeface="Trebuchet MS"/>
              </a:rPr>
              <a:t>T</a:t>
            </a:r>
            <a:r>
              <a:rPr sz="1800" spc="-5" dirty="0">
                <a:latin typeface="Trebuchet MS"/>
                <a:cs typeface="Trebuchet MS"/>
              </a:rPr>
              <a:t>o</a:t>
            </a:r>
            <a:r>
              <a:rPr sz="1800" dirty="0">
                <a:latin typeface="Trebuchet MS"/>
                <a:cs typeface="Trebuchet MS"/>
              </a:rPr>
              <a:t> </a:t>
            </a:r>
            <a:r>
              <a:rPr sz="1800" spc="40" dirty="0">
                <a:latin typeface="Trebuchet MS"/>
                <a:cs typeface="Trebuchet MS"/>
              </a:rPr>
              <a:t> </a:t>
            </a:r>
            <a:r>
              <a:rPr sz="1800" dirty="0">
                <a:latin typeface="Trebuchet MS"/>
                <a:cs typeface="Trebuchet MS"/>
              </a:rPr>
              <a:t>d</a:t>
            </a:r>
            <a:r>
              <a:rPr sz="1800" spc="-5" dirty="0">
                <a:latin typeface="Trebuchet MS"/>
                <a:cs typeface="Trebuchet MS"/>
              </a:rPr>
              <a:t>i</a:t>
            </a:r>
            <a:r>
              <a:rPr sz="1800" dirty="0">
                <a:latin typeface="Trebuchet MS"/>
                <a:cs typeface="Trebuchet MS"/>
              </a:rPr>
              <a:t>splay </a:t>
            </a:r>
            <a:r>
              <a:rPr sz="1800" spc="45" dirty="0">
                <a:latin typeface="Trebuchet MS"/>
                <a:cs typeface="Trebuchet MS"/>
              </a:rPr>
              <a:t> </a:t>
            </a:r>
            <a:r>
              <a:rPr sz="1800" spc="-15" dirty="0">
                <a:latin typeface="Trebuchet MS"/>
                <a:cs typeface="Trebuchet MS"/>
              </a:rPr>
              <a:t>o</a:t>
            </a:r>
            <a:r>
              <a:rPr sz="1800" spc="-5" dirty="0">
                <a:latin typeface="Trebuchet MS"/>
                <a:cs typeface="Trebuchet MS"/>
              </a:rPr>
              <a:t>n</a:t>
            </a:r>
            <a:r>
              <a:rPr sz="1800" spc="-15" dirty="0">
                <a:latin typeface="Trebuchet MS"/>
                <a:cs typeface="Trebuchet MS"/>
              </a:rPr>
              <a:t>l</a:t>
            </a:r>
            <a:r>
              <a:rPr sz="1800" dirty="0">
                <a:latin typeface="Trebuchet MS"/>
                <a:cs typeface="Trebuchet MS"/>
              </a:rPr>
              <a:t>y </a:t>
            </a:r>
            <a:r>
              <a:rPr sz="1800" spc="45" dirty="0">
                <a:latin typeface="Trebuchet MS"/>
                <a:cs typeface="Trebuchet MS"/>
              </a:rPr>
              <a:t> </a:t>
            </a:r>
            <a:r>
              <a:rPr sz="1800" spc="-5" dirty="0">
                <a:latin typeface="Trebuchet MS"/>
                <a:cs typeface="Trebuchet MS"/>
              </a:rPr>
              <a:t>th</a:t>
            </a:r>
            <a:r>
              <a:rPr sz="1800" dirty="0">
                <a:latin typeface="Trebuchet MS"/>
                <a:cs typeface="Trebuchet MS"/>
              </a:rPr>
              <a:t>e </a:t>
            </a:r>
            <a:r>
              <a:rPr sz="1800" spc="40" dirty="0">
                <a:latin typeface="Trebuchet MS"/>
                <a:cs typeface="Trebuchet MS"/>
              </a:rPr>
              <a:t> </a:t>
            </a:r>
            <a:r>
              <a:rPr sz="1800" spc="5" dirty="0">
                <a:latin typeface="Trebuchet MS"/>
                <a:cs typeface="Trebuchet MS"/>
              </a:rPr>
              <a:t>S</a:t>
            </a:r>
            <a:r>
              <a:rPr sz="1800" spc="-5" dirty="0">
                <a:latin typeface="Trebuchet MS"/>
                <a:cs typeface="Trebuchet MS"/>
              </a:rPr>
              <a:t>tudN</a:t>
            </a:r>
            <a:r>
              <a:rPr sz="1800" spc="5" dirty="0">
                <a:latin typeface="Trebuchet MS"/>
                <a:cs typeface="Trebuchet MS"/>
              </a:rPr>
              <a:t>a</a:t>
            </a:r>
            <a:r>
              <a:rPr sz="1800" dirty="0">
                <a:latin typeface="Trebuchet MS"/>
                <a:cs typeface="Trebuchet MS"/>
              </a:rPr>
              <a:t>me </a:t>
            </a:r>
            <a:r>
              <a:rPr sz="1800" spc="50" dirty="0">
                <a:latin typeface="Trebuchet MS"/>
                <a:cs typeface="Trebuchet MS"/>
              </a:rPr>
              <a:t> </a:t>
            </a:r>
            <a:r>
              <a:rPr sz="1800" spc="-5" dirty="0">
                <a:latin typeface="Trebuchet MS"/>
                <a:cs typeface="Trebuchet MS"/>
              </a:rPr>
              <a:t>an</a:t>
            </a:r>
            <a:r>
              <a:rPr sz="1800" dirty="0">
                <a:latin typeface="Trebuchet MS"/>
                <a:cs typeface="Trebuchet MS"/>
              </a:rPr>
              <a:t>d </a:t>
            </a:r>
            <a:r>
              <a:rPr sz="1800" spc="50" dirty="0">
                <a:latin typeface="Trebuchet MS"/>
                <a:cs typeface="Trebuchet MS"/>
              </a:rPr>
              <a:t> </a:t>
            </a:r>
            <a:r>
              <a:rPr sz="1800" spc="-5" dirty="0">
                <a:latin typeface="Trebuchet MS"/>
                <a:cs typeface="Trebuchet MS"/>
              </a:rPr>
              <a:t>G</a:t>
            </a:r>
            <a:r>
              <a:rPr sz="1800" spc="-10" dirty="0">
                <a:latin typeface="Trebuchet MS"/>
                <a:cs typeface="Trebuchet MS"/>
              </a:rPr>
              <a:t>r</a:t>
            </a:r>
            <a:r>
              <a:rPr sz="1800" spc="-5" dirty="0">
                <a:latin typeface="Trebuchet MS"/>
                <a:cs typeface="Trebuchet MS"/>
              </a:rPr>
              <a:t>a</a:t>
            </a:r>
            <a:r>
              <a:rPr sz="1800" spc="5" dirty="0">
                <a:latin typeface="Trebuchet MS"/>
                <a:cs typeface="Trebuchet MS"/>
              </a:rPr>
              <a:t>d</a:t>
            </a:r>
            <a:r>
              <a:rPr sz="1800" dirty="0">
                <a:latin typeface="Trebuchet MS"/>
                <a:cs typeface="Trebuchet MS"/>
              </a:rPr>
              <a:t>e </a:t>
            </a:r>
            <a:r>
              <a:rPr sz="1800" spc="45" dirty="0">
                <a:latin typeface="Trebuchet MS"/>
                <a:cs typeface="Trebuchet MS"/>
              </a:rPr>
              <a:t> </a:t>
            </a:r>
            <a:r>
              <a:rPr sz="1800" spc="-10" dirty="0">
                <a:latin typeface="Trebuchet MS"/>
                <a:cs typeface="Trebuchet MS"/>
              </a:rPr>
              <a:t>f</a:t>
            </a:r>
            <a:r>
              <a:rPr sz="1800" spc="-5" dirty="0">
                <a:latin typeface="Trebuchet MS"/>
                <a:cs typeface="Trebuchet MS"/>
              </a:rPr>
              <a:t>r</a:t>
            </a:r>
            <a:r>
              <a:rPr sz="1800" spc="-20" dirty="0">
                <a:latin typeface="Trebuchet MS"/>
                <a:cs typeface="Trebuchet MS"/>
              </a:rPr>
              <a:t>o</a:t>
            </a:r>
            <a:r>
              <a:rPr sz="1800" dirty="0">
                <a:latin typeface="Trebuchet MS"/>
                <a:cs typeface="Trebuchet MS"/>
              </a:rPr>
              <a:t>m </a:t>
            </a:r>
            <a:r>
              <a:rPr sz="1800" spc="60" dirty="0">
                <a:latin typeface="Trebuchet MS"/>
                <a:cs typeface="Trebuchet MS"/>
              </a:rPr>
              <a:t> </a:t>
            </a:r>
            <a:r>
              <a:rPr sz="1800" spc="-5" dirty="0">
                <a:latin typeface="Trebuchet MS"/>
                <a:cs typeface="Trebuchet MS"/>
              </a:rPr>
              <a:t>al</a:t>
            </a:r>
            <a:r>
              <a:rPr sz="1800" dirty="0">
                <a:latin typeface="Trebuchet MS"/>
                <a:cs typeface="Trebuchet MS"/>
              </a:rPr>
              <a:t>l </a:t>
            </a:r>
            <a:r>
              <a:rPr sz="1800" spc="40" dirty="0">
                <a:latin typeface="Trebuchet MS"/>
                <a:cs typeface="Trebuchet MS"/>
              </a:rPr>
              <a:t> </a:t>
            </a:r>
            <a:r>
              <a:rPr sz="1800" spc="-5" dirty="0">
                <a:latin typeface="Trebuchet MS"/>
                <a:cs typeface="Trebuchet MS"/>
              </a:rPr>
              <a:t>t</a:t>
            </a:r>
            <a:r>
              <a:rPr sz="1800" spc="5" dirty="0">
                <a:latin typeface="Trebuchet MS"/>
                <a:cs typeface="Trebuchet MS"/>
              </a:rPr>
              <a:t>h</a:t>
            </a:r>
            <a:r>
              <a:rPr sz="1800" dirty="0">
                <a:latin typeface="Trebuchet MS"/>
                <a:cs typeface="Trebuchet MS"/>
              </a:rPr>
              <a:t>e </a:t>
            </a:r>
            <a:r>
              <a:rPr sz="1800" spc="45" dirty="0">
                <a:latin typeface="Trebuchet MS"/>
                <a:cs typeface="Trebuchet MS"/>
              </a:rPr>
              <a:t> </a:t>
            </a:r>
            <a:r>
              <a:rPr sz="1800" dirty="0">
                <a:latin typeface="Trebuchet MS"/>
                <a:cs typeface="Trebuchet MS"/>
              </a:rPr>
              <a:t>d</a:t>
            </a:r>
            <a:r>
              <a:rPr sz="1800" spc="-15" dirty="0">
                <a:latin typeface="Trebuchet MS"/>
                <a:cs typeface="Trebuchet MS"/>
              </a:rPr>
              <a:t>o</a:t>
            </a:r>
            <a:r>
              <a:rPr sz="1800" spc="-5" dirty="0">
                <a:latin typeface="Trebuchet MS"/>
                <a:cs typeface="Trebuchet MS"/>
              </a:rPr>
              <a:t>cum</a:t>
            </a:r>
            <a:r>
              <a:rPr sz="1800" dirty="0">
                <a:latin typeface="Trebuchet MS"/>
                <a:cs typeface="Trebuchet MS"/>
              </a:rPr>
              <a:t>e</a:t>
            </a:r>
            <a:r>
              <a:rPr sz="1800" spc="-5" dirty="0">
                <a:latin typeface="Trebuchet MS"/>
                <a:cs typeface="Trebuchet MS"/>
              </a:rPr>
              <a:t>nt</a:t>
            </a:r>
            <a:r>
              <a:rPr sz="1800" dirty="0">
                <a:latin typeface="Trebuchet MS"/>
                <a:cs typeface="Trebuchet MS"/>
              </a:rPr>
              <a:t>s </a:t>
            </a:r>
            <a:r>
              <a:rPr sz="1800" spc="60" dirty="0">
                <a:latin typeface="Trebuchet MS"/>
                <a:cs typeface="Trebuchet MS"/>
              </a:rPr>
              <a:t> </a:t>
            </a:r>
            <a:r>
              <a:rPr sz="1800" spc="-15" dirty="0">
                <a:latin typeface="Trebuchet MS"/>
                <a:cs typeface="Trebuchet MS"/>
              </a:rPr>
              <a:t>o</a:t>
            </a:r>
            <a:r>
              <a:rPr sz="1800" spc="-5" dirty="0">
                <a:latin typeface="Trebuchet MS"/>
                <a:cs typeface="Trebuchet MS"/>
              </a:rPr>
              <a:t>f</a:t>
            </a:r>
            <a:r>
              <a:rPr sz="1800" dirty="0">
                <a:latin typeface="Trebuchet MS"/>
                <a:cs typeface="Trebuchet MS"/>
              </a:rPr>
              <a:t> </a:t>
            </a:r>
            <a:r>
              <a:rPr sz="1800" spc="35" dirty="0">
                <a:latin typeface="Trebuchet MS"/>
                <a:cs typeface="Trebuchet MS"/>
              </a:rPr>
              <a:t> </a:t>
            </a:r>
            <a:r>
              <a:rPr sz="1800" spc="-5" dirty="0">
                <a:latin typeface="Trebuchet MS"/>
                <a:cs typeface="Trebuchet MS"/>
              </a:rPr>
              <a:t>t</a:t>
            </a:r>
            <a:r>
              <a:rPr sz="1800" spc="5" dirty="0">
                <a:latin typeface="Trebuchet MS"/>
                <a:cs typeface="Trebuchet MS"/>
              </a:rPr>
              <a:t>h</a:t>
            </a:r>
            <a:r>
              <a:rPr sz="1800" dirty="0">
                <a:latin typeface="Trebuchet MS"/>
                <a:cs typeface="Trebuchet MS"/>
              </a:rPr>
              <a:t>e S</a:t>
            </a:r>
            <a:r>
              <a:rPr sz="1800" spc="-10" dirty="0">
                <a:latin typeface="Trebuchet MS"/>
                <a:cs typeface="Trebuchet MS"/>
              </a:rPr>
              <a:t>t</a:t>
            </a:r>
            <a:r>
              <a:rPr sz="1800" spc="-5" dirty="0">
                <a:latin typeface="Trebuchet MS"/>
                <a:cs typeface="Trebuchet MS"/>
              </a:rPr>
              <a:t>u</a:t>
            </a:r>
            <a:r>
              <a:rPr sz="1800" spc="5" dirty="0">
                <a:latin typeface="Trebuchet MS"/>
                <a:cs typeface="Trebuchet MS"/>
              </a:rPr>
              <a:t>d</a:t>
            </a:r>
            <a:r>
              <a:rPr sz="1800" spc="-5" dirty="0">
                <a:latin typeface="Trebuchet MS"/>
                <a:cs typeface="Trebuchet MS"/>
              </a:rPr>
              <a:t>ent</a:t>
            </a:r>
            <a:r>
              <a:rPr sz="1800" dirty="0">
                <a:latin typeface="Trebuchet MS"/>
                <a:cs typeface="Trebuchet MS"/>
              </a:rPr>
              <a:t>s  </a:t>
            </a:r>
            <a:r>
              <a:rPr sz="1800" spc="-110" dirty="0">
                <a:latin typeface="Trebuchet MS"/>
                <a:cs typeface="Trebuchet MS"/>
              </a:rPr>
              <a:t> </a:t>
            </a:r>
            <a:r>
              <a:rPr sz="1800" spc="-10" dirty="0">
                <a:latin typeface="Trebuchet MS"/>
                <a:cs typeface="Trebuchet MS"/>
              </a:rPr>
              <a:t>c</a:t>
            </a:r>
            <a:r>
              <a:rPr sz="1800" spc="-15" dirty="0">
                <a:latin typeface="Trebuchet MS"/>
                <a:cs typeface="Trebuchet MS"/>
              </a:rPr>
              <a:t>o</a:t>
            </a:r>
            <a:r>
              <a:rPr sz="1800" spc="-5" dirty="0">
                <a:latin typeface="Trebuchet MS"/>
                <a:cs typeface="Trebuchet MS"/>
              </a:rPr>
              <a:t>l</a:t>
            </a:r>
            <a:r>
              <a:rPr sz="1800" spc="-25" dirty="0">
                <a:latin typeface="Trebuchet MS"/>
                <a:cs typeface="Trebuchet MS"/>
              </a:rPr>
              <a:t>l</a:t>
            </a:r>
            <a:r>
              <a:rPr sz="1800" spc="-5" dirty="0">
                <a:latin typeface="Trebuchet MS"/>
                <a:cs typeface="Trebuchet MS"/>
              </a:rPr>
              <a:t>ecti</a:t>
            </a:r>
            <a:r>
              <a:rPr sz="1800" spc="-10" dirty="0">
                <a:latin typeface="Trebuchet MS"/>
                <a:cs typeface="Trebuchet MS"/>
              </a:rPr>
              <a:t>o</a:t>
            </a:r>
            <a:r>
              <a:rPr sz="1800" dirty="0">
                <a:latin typeface="Trebuchet MS"/>
                <a:cs typeface="Trebuchet MS"/>
              </a:rPr>
              <a:t>n.  </a:t>
            </a:r>
            <a:r>
              <a:rPr sz="1800" spc="-114" dirty="0">
                <a:latin typeface="Trebuchet MS"/>
                <a:cs typeface="Trebuchet MS"/>
              </a:rPr>
              <a:t> </a:t>
            </a:r>
            <a:r>
              <a:rPr sz="1800" dirty="0">
                <a:latin typeface="Trebuchet MS"/>
                <a:cs typeface="Trebuchet MS"/>
              </a:rPr>
              <a:t>The  </a:t>
            </a:r>
            <a:r>
              <a:rPr sz="1800" spc="-114" dirty="0">
                <a:latin typeface="Trebuchet MS"/>
                <a:cs typeface="Trebuchet MS"/>
              </a:rPr>
              <a:t> </a:t>
            </a:r>
            <a:r>
              <a:rPr sz="1800" spc="-5" dirty="0">
                <a:latin typeface="Trebuchet MS"/>
                <a:cs typeface="Trebuchet MS"/>
              </a:rPr>
              <a:t>i</a:t>
            </a:r>
            <a:r>
              <a:rPr sz="1800" spc="5" dirty="0">
                <a:latin typeface="Trebuchet MS"/>
                <a:cs typeface="Trebuchet MS"/>
              </a:rPr>
              <a:t>d</a:t>
            </a:r>
            <a:r>
              <a:rPr sz="1800" spc="-5" dirty="0">
                <a:latin typeface="Trebuchet MS"/>
                <a:cs typeface="Trebuchet MS"/>
              </a:rPr>
              <a:t>entifie</a:t>
            </a:r>
            <a:r>
              <a:rPr sz="1800" dirty="0">
                <a:latin typeface="Trebuchet MS"/>
                <a:cs typeface="Trebuchet MS"/>
              </a:rPr>
              <a:t>r  </a:t>
            </a:r>
            <a:r>
              <a:rPr sz="1800" spc="-125" dirty="0">
                <a:latin typeface="Trebuchet MS"/>
                <a:cs typeface="Trebuchet MS"/>
              </a:rPr>
              <a:t> </a:t>
            </a:r>
            <a:r>
              <a:rPr sz="1800" spc="-5" dirty="0">
                <a:latin typeface="Trebuchet MS"/>
                <a:cs typeface="Trebuchet MS"/>
              </a:rPr>
              <a:t>_</a:t>
            </a:r>
            <a:r>
              <a:rPr sz="1800" spc="5" dirty="0">
                <a:latin typeface="Trebuchet MS"/>
                <a:cs typeface="Trebuchet MS"/>
              </a:rPr>
              <a:t>i</a:t>
            </a:r>
            <a:r>
              <a:rPr sz="1800" dirty="0">
                <a:latin typeface="Trebuchet MS"/>
                <a:cs typeface="Trebuchet MS"/>
              </a:rPr>
              <a:t>d  </a:t>
            </a:r>
            <a:r>
              <a:rPr sz="1800" spc="-120" dirty="0">
                <a:latin typeface="Trebuchet MS"/>
                <a:cs typeface="Trebuchet MS"/>
              </a:rPr>
              <a:t> </a:t>
            </a:r>
            <a:r>
              <a:rPr sz="1800" dirty="0">
                <a:latin typeface="Trebuchet MS"/>
                <a:cs typeface="Trebuchet MS"/>
              </a:rPr>
              <a:t>should  </a:t>
            </a:r>
            <a:r>
              <a:rPr sz="1800" spc="-130" dirty="0">
                <a:latin typeface="Trebuchet MS"/>
                <a:cs typeface="Trebuchet MS"/>
              </a:rPr>
              <a:t> </a:t>
            </a:r>
            <a:r>
              <a:rPr sz="1800" spc="5" dirty="0">
                <a:latin typeface="Trebuchet MS"/>
                <a:cs typeface="Trebuchet MS"/>
              </a:rPr>
              <a:t>b</a:t>
            </a:r>
            <a:r>
              <a:rPr sz="1800" dirty="0">
                <a:latin typeface="Trebuchet MS"/>
                <a:cs typeface="Trebuchet MS"/>
              </a:rPr>
              <a:t>e  </a:t>
            </a:r>
            <a:r>
              <a:rPr sz="1800" spc="-125" dirty="0">
                <a:latin typeface="Trebuchet MS"/>
                <a:cs typeface="Trebuchet MS"/>
              </a:rPr>
              <a:t> </a:t>
            </a:r>
            <a:r>
              <a:rPr sz="1800" dirty="0">
                <a:latin typeface="Trebuchet MS"/>
                <a:cs typeface="Trebuchet MS"/>
              </a:rPr>
              <a:t>suppress</a:t>
            </a:r>
            <a:r>
              <a:rPr sz="1800" spc="-10" dirty="0">
                <a:latin typeface="Trebuchet MS"/>
                <a:cs typeface="Trebuchet MS"/>
              </a:rPr>
              <a:t>e</a:t>
            </a:r>
            <a:r>
              <a:rPr sz="1800" dirty="0">
                <a:latin typeface="Trebuchet MS"/>
                <a:cs typeface="Trebuchet MS"/>
              </a:rPr>
              <a:t>d  </a:t>
            </a:r>
            <a:r>
              <a:rPr sz="1800" spc="-120" dirty="0">
                <a:latin typeface="Trebuchet MS"/>
                <a:cs typeface="Trebuchet MS"/>
              </a:rPr>
              <a:t> </a:t>
            </a:r>
            <a:r>
              <a:rPr sz="1800" spc="-5" dirty="0">
                <a:latin typeface="Trebuchet MS"/>
                <a:cs typeface="Trebuchet MS"/>
              </a:rPr>
              <a:t>an</a:t>
            </a:r>
            <a:r>
              <a:rPr sz="1800" dirty="0">
                <a:latin typeface="Trebuchet MS"/>
                <a:cs typeface="Trebuchet MS"/>
              </a:rPr>
              <a:t>d  </a:t>
            </a:r>
            <a:r>
              <a:rPr sz="1800" spc="-120" dirty="0">
                <a:latin typeface="Trebuchet MS"/>
                <a:cs typeface="Trebuchet MS"/>
              </a:rPr>
              <a:t> </a:t>
            </a:r>
            <a:r>
              <a:rPr sz="1800" spc="-10" dirty="0">
                <a:latin typeface="Trebuchet MS"/>
                <a:cs typeface="Trebuchet MS"/>
              </a:rPr>
              <a:t>NOT </a:t>
            </a:r>
            <a:r>
              <a:rPr sz="1800" dirty="0">
                <a:latin typeface="Trebuchet MS"/>
                <a:cs typeface="Trebuchet MS"/>
              </a:rPr>
              <a:t>d</a:t>
            </a:r>
            <a:r>
              <a:rPr sz="1800" spc="-5" dirty="0">
                <a:latin typeface="Trebuchet MS"/>
                <a:cs typeface="Trebuchet MS"/>
              </a:rPr>
              <a:t>i</a:t>
            </a:r>
            <a:r>
              <a:rPr sz="1800" dirty="0">
                <a:latin typeface="Trebuchet MS"/>
                <a:cs typeface="Trebuchet MS"/>
              </a:rPr>
              <a:t>splaye</a:t>
            </a:r>
            <a:r>
              <a:rPr sz="1800" spc="10" dirty="0">
                <a:latin typeface="Trebuchet MS"/>
                <a:cs typeface="Trebuchet MS"/>
              </a:rPr>
              <a:t>d</a:t>
            </a:r>
            <a:r>
              <a:rPr sz="1800" dirty="0">
                <a:latin typeface="Trebuchet MS"/>
                <a:cs typeface="Trebuchet MS"/>
              </a:rPr>
              <a:t>.</a:t>
            </a:r>
            <a:endParaRPr sz="1800">
              <a:latin typeface="Trebuchet MS"/>
              <a:cs typeface="Trebuchet MS"/>
            </a:endParaRPr>
          </a:p>
        </p:txBody>
      </p:sp>
      <p:sp>
        <p:nvSpPr>
          <p:cNvPr id="4" name="object 4"/>
          <p:cNvSpPr txBox="1"/>
          <p:nvPr/>
        </p:nvSpPr>
        <p:spPr>
          <a:xfrm>
            <a:off x="916939" y="2889250"/>
            <a:ext cx="5407025" cy="285115"/>
          </a:xfrm>
          <a:prstGeom prst="rect">
            <a:avLst/>
          </a:prstGeom>
        </p:spPr>
        <p:txBody>
          <a:bodyPr vert="horz" wrap="square" lIns="0" tIns="0" rIns="0" bIns="0" rtlCol="0">
            <a:spAutoFit/>
          </a:bodyPr>
          <a:lstStyle/>
          <a:p>
            <a:pPr marL="12700">
              <a:lnSpc>
                <a:spcPct val="100000"/>
              </a:lnSpc>
            </a:pPr>
            <a:r>
              <a:rPr sz="1800" b="1" spc="-5" dirty="0">
                <a:latin typeface="Trebuchet MS"/>
                <a:cs typeface="Trebuchet MS"/>
              </a:rPr>
              <a:t>d</a:t>
            </a:r>
            <a:r>
              <a:rPr sz="1800" b="1" spc="-10" dirty="0">
                <a:latin typeface="Trebuchet MS"/>
                <a:cs typeface="Trebuchet MS"/>
              </a:rPr>
              <a:t>b</a:t>
            </a:r>
            <a:r>
              <a:rPr sz="1800" b="1" spc="-5" dirty="0">
                <a:latin typeface="Trebuchet MS"/>
                <a:cs typeface="Trebuchet MS"/>
              </a:rPr>
              <a:t>.Students.fi</a:t>
            </a:r>
            <a:r>
              <a:rPr sz="1800" b="1" spc="5" dirty="0">
                <a:latin typeface="Trebuchet MS"/>
                <a:cs typeface="Trebuchet MS"/>
              </a:rPr>
              <a:t>n</a:t>
            </a:r>
            <a:r>
              <a:rPr sz="1800" b="1" spc="-5" dirty="0">
                <a:latin typeface="Trebuchet MS"/>
                <a:cs typeface="Trebuchet MS"/>
              </a:rPr>
              <a:t>d({},{StudName:1,G</a:t>
            </a:r>
            <a:r>
              <a:rPr sz="1800" b="1" spc="-60" dirty="0">
                <a:latin typeface="Trebuchet MS"/>
                <a:cs typeface="Trebuchet MS"/>
              </a:rPr>
              <a:t>r</a:t>
            </a:r>
            <a:r>
              <a:rPr sz="1800" b="1" dirty="0">
                <a:latin typeface="Trebuchet MS"/>
                <a:cs typeface="Trebuchet MS"/>
              </a:rPr>
              <a:t>ade:1,_id:0});</a:t>
            </a:r>
            <a:endParaRPr sz="1800" dirty="0">
              <a:latin typeface="Trebuchet MS"/>
              <a:cs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504825">
              <a:lnSpc>
                <a:spcPct val="100000"/>
              </a:lnSpc>
            </a:pPr>
            <a:r>
              <a:rPr sz="2400" spc="-5" dirty="0"/>
              <a:t>F</a:t>
            </a:r>
            <a:r>
              <a:rPr sz="2400" spc="5" dirty="0"/>
              <a:t>i</a:t>
            </a:r>
            <a:r>
              <a:rPr sz="2400" spc="-10" dirty="0"/>
              <a:t>n</a:t>
            </a:r>
            <a:r>
              <a:rPr sz="2400" spc="-5" dirty="0"/>
              <a:t>d</a:t>
            </a:r>
            <a:r>
              <a:rPr sz="2400" spc="-15" dirty="0"/>
              <a:t> </a:t>
            </a:r>
            <a:r>
              <a:rPr sz="2400" spc="-10" dirty="0"/>
              <a:t>Method</a:t>
            </a:r>
            <a:endParaRPr sz="24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916939" y="1501394"/>
            <a:ext cx="5701030" cy="285115"/>
          </a:xfrm>
          <a:prstGeom prst="rect">
            <a:avLst/>
          </a:prstGeom>
        </p:spPr>
        <p:txBody>
          <a:bodyPr vert="horz" wrap="square" lIns="0" tIns="0" rIns="0" bIns="0" rtlCol="0">
            <a:spAutoFit/>
          </a:bodyPr>
          <a:lstStyle/>
          <a:p>
            <a:pPr marL="12700">
              <a:lnSpc>
                <a:spcPct val="100000"/>
              </a:lnSpc>
            </a:pPr>
            <a:r>
              <a:rPr sz="1800" spc="-235" dirty="0">
                <a:latin typeface="Trebuchet MS"/>
                <a:cs typeface="Trebuchet MS"/>
              </a:rPr>
              <a:t>T</a:t>
            </a:r>
            <a:r>
              <a:rPr sz="1800" dirty="0">
                <a:latin typeface="Trebuchet MS"/>
                <a:cs typeface="Trebuchet MS"/>
              </a:rPr>
              <a:t>o </a:t>
            </a:r>
            <a:r>
              <a:rPr sz="1800" spc="-10" dirty="0">
                <a:latin typeface="Trebuchet MS"/>
                <a:cs typeface="Trebuchet MS"/>
              </a:rPr>
              <a:t>f</a:t>
            </a:r>
            <a:r>
              <a:rPr sz="1800" dirty="0">
                <a:latin typeface="Trebuchet MS"/>
                <a:cs typeface="Trebuchet MS"/>
              </a:rPr>
              <a:t>ind</a:t>
            </a:r>
            <a:r>
              <a:rPr sz="1800" spc="-10" dirty="0">
                <a:latin typeface="Trebuchet MS"/>
                <a:cs typeface="Trebuchet MS"/>
              </a:rPr>
              <a:t> </a:t>
            </a:r>
            <a:r>
              <a:rPr sz="1800" dirty="0">
                <a:latin typeface="Trebuchet MS"/>
                <a:cs typeface="Trebuchet MS"/>
              </a:rPr>
              <a:t>th</a:t>
            </a:r>
            <a:r>
              <a:rPr sz="1800" spc="-15" dirty="0">
                <a:latin typeface="Trebuchet MS"/>
                <a:cs typeface="Trebuchet MS"/>
              </a:rPr>
              <a:t>o</a:t>
            </a:r>
            <a:r>
              <a:rPr sz="1800" dirty="0">
                <a:latin typeface="Trebuchet MS"/>
                <a:cs typeface="Trebuchet MS"/>
              </a:rPr>
              <a:t>se</a:t>
            </a:r>
            <a:r>
              <a:rPr sz="1800" spc="10" dirty="0">
                <a:latin typeface="Trebuchet MS"/>
                <a:cs typeface="Trebuchet MS"/>
              </a:rPr>
              <a:t> </a:t>
            </a:r>
            <a:r>
              <a:rPr sz="1800" dirty="0">
                <a:latin typeface="Trebuchet MS"/>
                <a:cs typeface="Trebuchet MS"/>
              </a:rPr>
              <a:t>d</a:t>
            </a:r>
            <a:r>
              <a:rPr sz="1800" spc="-10" dirty="0">
                <a:latin typeface="Trebuchet MS"/>
                <a:cs typeface="Trebuchet MS"/>
              </a:rPr>
              <a:t>o</a:t>
            </a:r>
            <a:r>
              <a:rPr sz="1800" dirty="0">
                <a:latin typeface="Trebuchet MS"/>
                <a:cs typeface="Trebuchet MS"/>
              </a:rPr>
              <a:t>cum</a:t>
            </a:r>
            <a:r>
              <a:rPr sz="1800" spc="5" dirty="0">
                <a:latin typeface="Trebuchet MS"/>
                <a:cs typeface="Trebuchet MS"/>
              </a:rPr>
              <a:t>e</a:t>
            </a:r>
            <a:r>
              <a:rPr sz="1800" dirty="0">
                <a:latin typeface="Trebuchet MS"/>
                <a:cs typeface="Trebuchet MS"/>
              </a:rPr>
              <a:t>nts wh</a:t>
            </a:r>
            <a:r>
              <a:rPr sz="1800" spc="5" dirty="0">
                <a:latin typeface="Trebuchet MS"/>
                <a:cs typeface="Trebuchet MS"/>
              </a:rPr>
              <a:t>e</a:t>
            </a:r>
            <a:r>
              <a:rPr sz="1800" dirty="0">
                <a:latin typeface="Trebuchet MS"/>
                <a:cs typeface="Trebuchet MS"/>
              </a:rPr>
              <a:t>re </a:t>
            </a:r>
            <a:r>
              <a:rPr sz="1800" spc="-10" dirty="0">
                <a:latin typeface="Trebuchet MS"/>
                <a:cs typeface="Trebuchet MS"/>
              </a:rPr>
              <a:t>t</a:t>
            </a:r>
            <a:r>
              <a:rPr sz="1800" dirty="0">
                <a:latin typeface="Trebuchet MS"/>
                <a:cs typeface="Trebuchet MS"/>
              </a:rPr>
              <a:t>he</a:t>
            </a:r>
            <a:r>
              <a:rPr sz="1800" spc="10" dirty="0">
                <a:latin typeface="Trebuchet MS"/>
                <a:cs typeface="Trebuchet MS"/>
              </a:rPr>
              <a:t> </a:t>
            </a:r>
            <a:r>
              <a:rPr sz="1800" dirty="0">
                <a:latin typeface="Trebuchet MS"/>
                <a:cs typeface="Trebuchet MS"/>
              </a:rPr>
              <a:t>G</a:t>
            </a:r>
            <a:r>
              <a:rPr sz="1800" spc="-10" dirty="0">
                <a:latin typeface="Trebuchet MS"/>
                <a:cs typeface="Trebuchet MS"/>
              </a:rPr>
              <a:t>r</a:t>
            </a:r>
            <a:r>
              <a:rPr sz="1800" dirty="0">
                <a:latin typeface="Trebuchet MS"/>
                <a:cs typeface="Trebuchet MS"/>
              </a:rPr>
              <a:t>a</a:t>
            </a:r>
            <a:r>
              <a:rPr sz="1800" spc="5" dirty="0">
                <a:latin typeface="Trebuchet MS"/>
                <a:cs typeface="Trebuchet MS"/>
              </a:rPr>
              <a:t>d</a:t>
            </a:r>
            <a:r>
              <a:rPr sz="1800" dirty="0">
                <a:latin typeface="Trebuchet MS"/>
                <a:cs typeface="Trebuchet MS"/>
              </a:rPr>
              <a:t>e is</a:t>
            </a:r>
            <a:r>
              <a:rPr sz="1800" spc="-10" dirty="0">
                <a:latin typeface="Trebuchet MS"/>
                <a:cs typeface="Trebuchet MS"/>
              </a:rPr>
              <a:t> </a:t>
            </a:r>
            <a:r>
              <a:rPr sz="1800" dirty="0">
                <a:latin typeface="Trebuchet MS"/>
                <a:cs typeface="Trebuchet MS"/>
              </a:rPr>
              <a:t>set</a:t>
            </a:r>
            <a:r>
              <a:rPr sz="1800" spc="-20" dirty="0">
                <a:latin typeface="Trebuchet MS"/>
                <a:cs typeface="Trebuchet MS"/>
              </a:rPr>
              <a:t> </a:t>
            </a:r>
            <a:r>
              <a:rPr sz="1800" dirty="0">
                <a:latin typeface="Trebuchet MS"/>
                <a:cs typeface="Trebuchet MS"/>
              </a:rPr>
              <a:t>to</a:t>
            </a:r>
            <a:r>
              <a:rPr sz="1800" spc="-5" dirty="0">
                <a:latin typeface="Trebuchet MS"/>
                <a:cs typeface="Trebuchet MS"/>
              </a:rPr>
              <a:t> </a:t>
            </a:r>
            <a:r>
              <a:rPr sz="1800" dirty="0">
                <a:latin typeface="Trebuchet MS"/>
                <a:cs typeface="Trebuchet MS"/>
              </a:rPr>
              <a:t>‘VII’</a:t>
            </a:r>
            <a:endParaRPr sz="1800">
              <a:latin typeface="Trebuchet MS"/>
              <a:cs typeface="Trebuchet MS"/>
            </a:endParaRPr>
          </a:p>
        </p:txBody>
      </p:sp>
      <p:sp>
        <p:nvSpPr>
          <p:cNvPr id="4" name="object 4"/>
          <p:cNvSpPr txBox="1"/>
          <p:nvPr/>
        </p:nvSpPr>
        <p:spPr>
          <a:xfrm>
            <a:off x="916939" y="2450846"/>
            <a:ext cx="4945380" cy="285115"/>
          </a:xfrm>
          <a:prstGeom prst="rect">
            <a:avLst/>
          </a:prstGeom>
        </p:spPr>
        <p:txBody>
          <a:bodyPr vert="horz" wrap="square" lIns="0" tIns="0" rIns="0" bIns="0" rtlCol="0">
            <a:spAutoFit/>
          </a:bodyPr>
          <a:lstStyle/>
          <a:p>
            <a:pPr marL="12700">
              <a:lnSpc>
                <a:spcPct val="100000"/>
              </a:lnSpc>
            </a:pPr>
            <a:r>
              <a:rPr sz="1800" b="1" spc="-5" dirty="0">
                <a:latin typeface="Trebuchet MS"/>
                <a:cs typeface="Trebuchet MS"/>
              </a:rPr>
              <a:t>d</a:t>
            </a:r>
            <a:r>
              <a:rPr sz="1800" b="1" spc="-10" dirty="0">
                <a:latin typeface="Trebuchet MS"/>
                <a:cs typeface="Trebuchet MS"/>
              </a:rPr>
              <a:t>b</a:t>
            </a:r>
            <a:r>
              <a:rPr sz="1800" b="1" spc="-5" dirty="0">
                <a:latin typeface="Trebuchet MS"/>
                <a:cs typeface="Trebuchet MS"/>
              </a:rPr>
              <a:t>.Students.fi</a:t>
            </a:r>
            <a:r>
              <a:rPr sz="1800" b="1" spc="5" dirty="0">
                <a:latin typeface="Trebuchet MS"/>
                <a:cs typeface="Trebuchet MS"/>
              </a:rPr>
              <a:t>n</a:t>
            </a:r>
            <a:r>
              <a:rPr sz="1800" b="1" spc="-5" dirty="0">
                <a:latin typeface="Trebuchet MS"/>
                <a:cs typeface="Trebuchet MS"/>
              </a:rPr>
              <a:t>d({G</a:t>
            </a:r>
            <a:r>
              <a:rPr sz="1800" b="1" spc="-60" dirty="0">
                <a:latin typeface="Trebuchet MS"/>
                <a:cs typeface="Trebuchet MS"/>
              </a:rPr>
              <a:t>r</a:t>
            </a:r>
            <a:r>
              <a:rPr sz="1800" b="1" spc="-5" dirty="0">
                <a:latin typeface="Trebuchet MS"/>
                <a:cs typeface="Trebuchet MS"/>
              </a:rPr>
              <a:t>ade:</a:t>
            </a:r>
            <a:r>
              <a:rPr sz="1800" b="1" spc="-15" dirty="0">
                <a:latin typeface="Trebuchet MS"/>
                <a:cs typeface="Trebuchet MS"/>
              </a:rPr>
              <a:t>{</a:t>
            </a:r>
            <a:r>
              <a:rPr sz="1800" b="1" spc="-5" dirty="0">
                <a:latin typeface="Trebuchet MS"/>
                <a:cs typeface="Trebuchet MS"/>
              </a:rPr>
              <a:t>$e</a:t>
            </a:r>
            <a:r>
              <a:rPr sz="1800" b="1" dirty="0">
                <a:latin typeface="Trebuchet MS"/>
                <a:cs typeface="Trebuchet MS"/>
              </a:rPr>
              <a:t>q</a:t>
            </a:r>
            <a:r>
              <a:rPr sz="1800" b="1" spc="-5" dirty="0">
                <a:latin typeface="Trebuchet MS"/>
                <a:cs typeface="Trebuchet MS"/>
              </a:rPr>
              <a:t>:'</a:t>
            </a:r>
            <a:r>
              <a:rPr sz="1800" b="1" spc="-10" dirty="0">
                <a:latin typeface="Trebuchet MS"/>
                <a:cs typeface="Trebuchet MS"/>
              </a:rPr>
              <a:t>V</a:t>
            </a:r>
            <a:r>
              <a:rPr sz="1800" b="1" spc="-5" dirty="0">
                <a:latin typeface="Trebuchet MS"/>
                <a:cs typeface="Trebuchet MS"/>
              </a:rPr>
              <a:t>I</a:t>
            </a:r>
            <a:r>
              <a:rPr sz="1800" b="1" dirty="0">
                <a:latin typeface="Trebuchet MS"/>
                <a:cs typeface="Trebuchet MS"/>
              </a:rPr>
              <a:t>I</a:t>
            </a:r>
            <a:r>
              <a:rPr sz="1800" b="1" spc="-5" dirty="0">
                <a:latin typeface="Trebuchet MS"/>
                <a:cs typeface="Trebuchet MS"/>
              </a:rPr>
              <a:t>'}}).</a:t>
            </a:r>
            <a:r>
              <a:rPr sz="1800" b="1" spc="-15" dirty="0">
                <a:latin typeface="Trebuchet MS"/>
                <a:cs typeface="Trebuchet MS"/>
              </a:rPr>
              <a:t>p</a:t>
            </a:r>
            <a:r>
              <a:rPr sz="1800" b="1" spc="-5" dirty="0">
                <a:latin typeface="Trebuchet MS"/>
                <a:cs typeface="Trebuchet MS"/>
              </a:rPr>
              <a:t>r</a:t>
            </a:r>
            <a:r>
              <a:rPr sz="1800" b="1" spc="5" dirty="0">
                <a:latin typeface="Trebuchet MS"/>
                <a:cs typeface="Trebuchet MS"/>
              </a:rPr>
              <a:t>e</a:t>
            </a:r>
            <a:r>
              <a:rPr sz="1800" b="1" spc="-5" dirty="0">
                <a:latin typeface="Trebuchet MS"/>
                <a:cs typeface="Trebuchet MS"/>
              </a:rPr>
              <a:t>t</a:t>
            </a:r>
            <a:r>
              <a:rPr sz="1800" b="1" spc="-10" dirty="0">
                <a:latin typeface="Trebuchet MS"/>
                <a:cs typeface="Trebuchet MS"/>
              </a:rPr>
              <a:t>t</a:t>
            </a:r>
            <a:r>
              <a:rPr sz="1800" b="1" spc="-5" dirty="0">
                <a:latin typeface="Trebuchet MS"/>
                <a:cs typeface="Trebuchet MS"/>
              </a:rPr>
              <a:t>y</a:t>
            </a:r>
            <a:r>
              <a:rPr sz="1800" b="1" spc="5" dirty="0">
                <a:latin typeface="Trebuchet MS"/>
                <a:cs typeface="Trebuchet MS"/>
              </a:rPr>
              <a:t>(</a:t>
            </a:r>
            <a:r>
              <a:rPr sz="1800" b="1" spc="-5" dirty="0">
                <a:latin typeface="Trebuchet MS"/>
                <a:cs typeface="Trebuchet MS"/>
              </a:rPr>
              <a:t>);</a:t>
            </a:r>
            <a:endParaRPr sz="1800" dirty="0">
              <a:latin typeface="Trebuchet MS"/>
              <a:cs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504825">
              <a:lnSpc>
                <a:spcPct val="100000"/>
              </a:lnSpc>
            </a:pPr>
            <a:r>
              <a:rPr sz="2400" spc="-5" dirty="0"/>
              <a:t>F</a:t>
            </a:r>
            <a:r>
              <a:rPr sz="2400" spc="5" dirty="0"/>
              <a:t>i</a:t>
            </a:r>
            <a:r>
              <a:rPr sz="2400" spc="-10" dirty="0"/>
              <a:t>n</a:t>
            </a:r>
            <a:r>
              <a:rPr sz="2400" spc="-5" dirty="0"/>
              <a:t>d</a:t>
            </a:r>
            <a:r>
              <a:rPr sz="2400" spc="-15" dirty="0"/>
              <a:t> </a:t>
            </a:r>
            <a:r>
              <a:rPr sz="2400" spc="-10" dirty="0"/>
              <a:t>Method</a:t>
            </a:r>
            <a:endParaRPr sz="24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916939" y="1261617"/>
            <a:ext cx="8108315" cy="559435"/>
          </a:xfrm>
          <a:prstGeom prst="rect">
            <a:avLst/>
          </a:prstGeom>
        </p:spPr>
        <p:txBody>
          <a:bodyPr vert="horz" wrap="square" lIns="0" tIns="0" rIns="0" bIns="0" rtlCol="0">
            <a:spAutoFit/>
          </a:bodyPr>
          <a:lstStyle/>
          <a:p>
            <a:pPr marL="12700" marR="5080">
              <a:lnSpc>
                <a:spcPct val="100000"/>
              </a:lnSpc>
            </a:pPr>
            <a:r>
              <a:rPr sz="1800" spc="-235" dirty="0">
                <a:latin typeface="Trebuchet MS"/>
                <a:cs typeface="Trebuchet MS"/>
              </a:rPr>
              <a:t>T</a:t>
            </a:r>
            <a:r>
              <a:rPr sz="1800" spc="-5" dirty="0">
                <a:latin typeface="Trebuchet MS"/>
                <a:cs typeface="Trebuchet MS"/>
              </a:rPr>
              <a:t>o</a:t>
            </a:r>
            <a:r>
              <a:rPr sz="1800" dirty="0">
                <a:latin typeface="Trebuchet MS"/>
                <a:cs typeface="Trebuchet MS"/>
              </a:rPr>
              <a:t> </a:t>
            </a:r>
            <a:r>
              <a:rPr sz="1800" spc="-10" dirty="0">
                <a:latin typeface="Trebuchet MS"/>
                <a:cs typeface="Trebuchet MS"/>
              </a:rPr>
              <a:t>f</a:t>
            </a:r>
            <a:r>
              <a:rPr sz="1800" spc="-5" dirty="0">
                <a:latin typeface="Trebuchet MS"/>
                <a:cs typeface="Trebuchet MS"/>
              </a:rPr>
              <a:t>in</a:t>
            </a:r>
            <a:r>
              <a:rPr sz="1800" dirty="0">
                <a:latin typeface="Trebuchet MS"/>
                <a:cs typeface="Trebuchet MS"/>
              </a:rPr>
              <a:t>d</a:t>
            </a:r>
            <a:r>
              <a:rPr sz="1800" spc="-10" dirty="0">
                <a:latin typeface="Trebuchet MS"/>
                <a:cs typeface="Trebuchet MS"/>
              </a:rPr>
              <a:t> </a:t>
            </a:r>
            <a:r>
              <a:rPr sz="1800" spc="-5" dirty="0">
                <a:latin typeface="Trebuchet MS"/>
                <a:cs typeface="Trebuchet MS"/>
              </a:rPr>
              <a:t>th</a:t>
            </a:r>
            <a:r>
              <a:rPr sz="1800" spc="-10" dirty="0">
                <a:latin typeface="Trebuchet MS"/>
                <a:cs typeface="Trebuchet MS"/>
              </a:rPr>
              <a:t>o</a:t>
            </a:r>
            <a:r>
              <a:rPr sz="1800" dirty="0">
                <a:latin typeface="Trebuchet MS"/>
                <a:cs typeface="Trebuchet MS"/>
              </a:rPr>
              <a:t>se</a:t>
            </a:r>
            <a:r>
              <a:rPr sz="1800" spc="10" dirty="0">
                <a:latin typeface="Trebuchet MS"/>
                <a:cs typeface="Trebuchet MS"/>
              </a:rPr>
              <a:t> </a:t>
            </a:r>
            <a:r>
              <a:rPr sz="1800" dirty="0">
                <a:latin typeface="Trebuchet MS"/>
                <a:cs typeface="Trebuchet MS"/>
              </a:rPr>
              <a:t>d</a:t>
            </a:r>
            <a:r>
              <a:rPr sz="1800" spc="-15" dirty="0">
                <a:latin typeface="Trebuchet MS"/>
                <a:cs typeface="Trebuchet MS"/>
              </a:rPr>
              <a:t>o</a:t>
            </a:r>
            <a:r>
              <a:rPr sz="1800" spc="-5" dirty="0">
                <a:latin typeface="Trebuchet MS"/>
                <a:cs typeface="Trebuchet MS"/>
              </a:rPr>
              <a:t>cum</a:t>
            </a:r>
            <a:r>
              <a:rPr sz="1800" dirty="0">
                <a:latin typeface="Trebuchet MS"/>
                <a:cs typeface="Trebuchet MS"/>
              </a:rPr>
              <a:t>e</a:t>
            </a:r>
            <a:r>
              <a:rPr sz="1800" spc="-5" dirty="0">
                <a:latin typeface="Trebuchet MS"/>
                <a:cs typeface="Trebuchet MS"/>
              </a:rPr>
              <a:t>nt</a:t>
            </a:r>
            <a:r>
              <a:rPr sz="1800" dirty="0">
                <a:latin typeface="Trebuchet MS"/>
                <a:cs typeface="Trebuchet MS"/>
              </a:rPr>
              <a:t>s </a:t>
            </a:r>
            <a:r>
              <a:rPr sz="1800" spc="-15" dirty="0">
                <a:latin typeface="Trebuchet MS"/>
                <a:cs typeface="Trebuchet MS"/>
              </a:rPr>
              <a:t>f</a:t>
            </a:r>
            <a:r>
              <a:rPr sz="1800" spc="-5" dirty="0">
                <a:latin typeface="Trebuchet MS"/>
                <a:cs typeface="Trebuchet MS"/>
              </a:rPr>
              <a:t>r</a:t>
            </a:r>
            <a:r>
              <a:rPr sz="1800" spc="-20" dirty="0">
                <a:latin typeface="Trebuchet MS"/>
                <a:cs typeface="Trebuchet MS"/>
              </a:rPr>
              <a:t>o</a:t>
            </a:r>
            <a:r>
              <a:rPr sz="1800" dirty="0">
                <a:latin typeface="Trebuchet MS"/>
                <a:cs typeface="Trebuchet MS"/>
              </a:rPr>
              <a:t>m </a:t>
            </a:r>
            <a:r>
              <a:rPr sz="1800" spc="-10" dirty="0">
                <a:latin typeface="Trebuchet MS"/>
                <a:cs typeface="Trebuchet MS"/>
              </a:rPr>
              <a:t>t</a:t>
            </a:r>
            <a:r>
              <a:rPr sz="1800" spc="-5" dirty="0">
                <a:latin typeface="Trebuchet MS"/>
                <a:cs typeface="Trebuchet MS"/>
              </a:rPr>
              <a:t>h</a:t>
            </a:r>
            <a:r>
              <a:rPr sz="1800" dirty="0">
                <a:latin typeface="Trebuchet MS"/>
                <a:cs typeface="Trebuchet MS"/>
              </a:rPr>
              <a:t>e</a:t>
            </a:r>
            <a:r>
              <a:rPr sz="1800" spc="10" dirty="0">
                <a:latin typeface="Trebuchet MS"/>
                <a:cs typeface="Trebuchet MS"/>
              </a:rPr>
              <a:t> </a:t>
            </a:r>
            <a:r>
              <a:rPr sz="1800" dirty="0">
                <a:latin typeface="Trebuchet MS"/>
                <a:cs typeface="Trebuchet MS"/>
              </a:rPr>
              <a:t>S</a:t>
            </a:r>
            <a:r>
              <a:rPr sz="1800" spc="-10" dirty="0">
                <a:latin typeface="Trebuchet MS"/>
                <a:cs typeface="Trebuchet MS"/>
              </a:rPr>
              <a:t>t</a:t>
            </a:r>
            <a:r>
              <a:rPr sz="1800" spc="-5" dirty="0">
                <a:latin typeface="Trebuchet MS"/>
                <a:cs typeface="Trebuchet MS"/>
              </a:rPr>
              <a:t>u</a:t>
            </a:r>
            <a:r>
              <a:rPr sz="1800" spc="5" dirty="0">
                <a:latin typeface="Trebuchet MS"/>
                <a:cs typeface="Trebuchet MS"/>
              </a:rPr>
              <a:t>d</a:t>
            </a:r>
            <a:r>
              <a:rPr sz="1800" spc="-5" dirty="0">
                <a:latin typeface="Trebuchet MS"/>
                <a:cs typeface="Trebuchet MS"/>
              </a:rPr>
              <a:t>ent</a:t>
            </a:r>
            <a:r>
              <a:rPr sz="1800" dirty="0">
                <a:latin typeface="Trebuchet MS"/>
                <a:cs typeface="Trebuchet MS"/>
              </a:rPr>
              <a:t>s </a:t>
            </a:r>
            <a:r>
              <a:rPr sz="1800" spc="-10" dirty="0">
                <a:latin typeface="Trebuchet MS"/>
                <a:cs typeface="Trebuchet MS"/>
              </a:rPr>
              <a:t>c</a:t>
            </a:r>
            <a:r>
              <a:rPr sz="1800" spc="-15" dirty="0">
                <a:latin typeface="Trebuchet MS"/>
                <a:cs typeface="Trebuchet MS"/>
              </a:rPr>
              <a:t>o</a:t>
            </a:r>
            <a:r>
              <a:rPr sz="1800" spc="-5" dirty="0">
                <a:latin typeface="Trebuchet MS"/>
                <a:cs typeface="Trebuchet MS"/>
              </a:rPr>
              <a:t>l</a:t>
            </a:r>
            <a:r>
              <a:rPr sz="1800" spc="-15" dirty="0">
                <a:latin typeface="Trebuchet MS"/>
                <a:cs typeface="Trebuchet MS"/>
              </a:rPr>
              <a:t>l</a:t>
            </a:r>
            <a:r>
              <a:rPr sz="1800" spc="-5" dirty="0">
                <a:latin typeface="Trebuchet MS"/>
                <a:cs typeface="Trebuchet MS"/>
              </a:rPr>
              <a:t>ecti</a:t>
            </a:r>
            <a:r>
              <a:rPr sz="1800" spc="-10" dirty="0">
                <a:latin typeface="Trebuchet MS"/>
                <a:cs typeface="Trebuchet MS"/>
              </a:rPr>
              <a:t>o</a:t>
            </a:r>
            <a:r>
              <a:rPr sz="1800" dirty="0">
                <a:latin typeface="Trebuchet MS"/>
                <a:cs typeface="Trebuchet MS"/>
              </a:rPr>
              <a:t>n</a:t>
            </a:r>
            <a:r>
              <a:rPr sz="1800" spc="-5" dirty="0">
                <a:latin typeface="Trebuchet MS"/>
                <a:cs typeface="Trebuchet MS"/>
              </a:rPr>
              <a:t> w</a:t>
            </a:r>
            <a:r>
              <a:rPr sz="1800" dirty="0">
                <a:latin typeface="Trebuchet MS"/>
                <a:cs typeface="Trebuchet MS"/>
              </a:rPr>
              <a:t>h</a:t>
            </a:r>
            <a:r>
              <a:rPr sz="1800" spc="-5" dirty="0">
                <a:latin typeface="Trebuchet MS"/>
                <a:cs typeface="Trebuchet MS"/>
              </a:rPr>
              <a:t>er</a:t>
            </a:r>
            <a:r>
              <a:rPr sz="1800" dirty="0">
                <a:latin typeface="Trebuchet MS"/>
                <a:cs typeface="Trebuchet MS"/>
              </a:rPr>
              <a:t>e</a:t>
            </a:r>
            <a:r>
              <a:rPr sz="1800" spc="10" dirty="0">
                <a:latin typeface="Trebuchet MS"/>
                <a:cs typeface="Trebuchet MS"/>
              </a:rPr>
              <a:t> </a:t>
            </a:r>
            <a:r>
              <a:rPr sz="1800" spc="-5" dirty="0">
                <a:latin typeface="Trebuchet MS"/>
                <a:cs typeface="Trebuchet MS"/>
              </a:rPr>
              <a:t>th</a:t>
            </a:r>
            <a:r>
              <a:rPr sz="1800" dirty="0">
                <a:latin typeface="Trebuchet MS"/>
                <a:cs typeface="Trebuchet MS"/>
              </a:rPr>
              <a:t>e </a:t>
            </a:r>
            <a:r>
              <a:rPr sz="1800" spc="-5" dirty="0">
                <a:latin typeface="Trebuchet MS"/>
                <a:cs typeface="Trebuchet MS"/>
              </a:rPr>
              <a:t>H</a:t>
            </a:r>
            <a:r>
              <a:rPr sz="1800" spc="-15" dirty="0">
                <a:latin typeface="Trebuchet MS"/>
                <a:cs typeface="Trebuchet MS"/>
              </a:rPr>
              <a:t>o</a:t>
            </a:r>
            <a:r>
              <a:rPr sz="1800" dirty="0">
                <a:latin typeface="Trebuchet MS"/>
                <a:cs typeface="Trebuchet MS"/>
              </a:rPr>
              <a:t>bb</a:t>
            </a:r>
            <a:r>
              <a:rPr sz="1800" spc="-5" dirty="0">
                <a:latin typeface="Trebuchet MS"/>
                <a:cs typeface="Trebuchet MS"/>
              </a:rPr>
              <a:t>i</a:t>
            </a:r>
            <a:r>
              <a:rPr sz="1800" dirty="0">
                <a:latin typeface="Trebuchet MS"/>
                <a:cs typeface="Trebuchet MS"/>
              </a:rPr>
              <a:t>e</a:t>
            </a:r>
            <a:r>
              <a:rPr sz="1800" spc="-5" dirty="0">
                <a:latin typeface="Trebuchet MS"/>
                <a:cs typeface="Trebuchet MS"/>
              </a:rPr>
              <a:t>s</a:t>
            </a:r>
            <a:r>
              <a:rPr sz="1800" spc="-25" dirty="0">
                <a:latin typeface="Trebuchet MS"/>
                <a:cs typeface="Trebuchet MS"/>
              </a:rPr>
              <a:t> </a:t>
            </a:r>
            <a:r>
              <a:rPr sz="1800" spc="-5" dirty="0">
                <a:latin typeface="Trebuchet MS"/>
                <a:cs typeface="Trebuchet MS"/>
              </a:rPr>
              <a:t>i</a:t>
            </a:r>
            <a:r>
              <a:rPr sz="1800" dirty="0">
                <a:latin typeface="Trebuchet MS"/>
                <a:cs typeface="Trebuchet MS"/>
              </a:rPr>
              <a:t>s</a:t>
            </a:r>
            <a:r>
              <a:rPr sz="1800" spc="-15" dirty="0">
                <a:latin typeface="Trebuchet MS"/>
                <a:cs typeface="Trebuchet MS"/>
              </a:rPr>
              <a:t> </a:t>
            </a:r>
            <a:r>
              <a:rPr sz="1800" dirty="0">
                <a:latin typeface="Trebuchet MS"/>
                <a:cs typeface="Trebuchet MS"/>
              </a:rPr>
              <a:t>set to</a:t>
            </a:r>
            <a:r>
              <a:rPr sz="1800" spc="-15" dirty="0">
                <a:latin typeface="Trebuchet MS"/>
                <a:cs typeface="Trebuchet MS"/>
              </a:rPr>
              <a:t> </a:t>
            </a:r>
            <a:r>
              <a:rPr sz="1800" dirty="0">
                <a:latin typeface="Trebuchet MS"/>
                <a:cs typeface="Trebuchet MS"/>
              </a:rPr>
              <a:t>either</a:t>
            </a:r>
            <a:r>
              <a:rPr sz="1800" spc="5" dirty="0">
                <a:latin typeface="Trebuchet MS"/>
                <a:cs typeface="Trebuchet MS"/>
              </a:rPr>
              <a:t> </a:t>
            </a:r>
            <a:r>
              <a:rPr sz="1800" dirty="0">
                <a:latin typeface="Trebuchet MS"/>
                <a:cs typeface="Trebuchet MS"/>
              </a:rPr>
              <a:t>‘Ch</a:t>
            </a:r>
            <a:r>
              <a:rPr sz="1800" spc="5" dirty="0">
                <a:latin typeface="Trebuchet MS"/>
                <a:cs typeface="Trebuchet MS"/>
              </a:rPr>
              <a:t>e</a:t>
            </a:r>
            <a:r>
              <a:rPr sz="1800" dirty="0">
                <a:latin typeface="Trebuchet MS"/>
                <a:cs typeface="Trebuchet MS"/>
              </a:rPr>
              <a:t>ss’</a:t>
            </a:r>
            <a:r>
              <a:rPr sz="1800" spc="-75" dirty="0">
                <a:latin typeface="Trebuchet MS"/>
                <a:cs typeface="Trebuchet MS"/>
              </a:rPr>
              <a:t> </a:t>
            </a:r>
            <a:r>
              <a:rPr sz="1800" spc="-10" dirty="0">
                <a:latin typeface="Trebuchet MS"/>
                <a:cs typeface="Trebuchet MS"/>
              </a:rPr>
              <a:t>o</a:t>
            </a:r>
            <a:r>
              <a:rPr sz="1800" dirty="0">
                <a:latin typeface="Trebuchet MS"/>
                <a:cs typeface="Trebuchet MS"/>
              </a:rPr>
              <a:t>r</a:t>
            </a:r>
            <a:r>
              <a:rPr sz="1800" spc="-10" dirty="0">
                <a:latin typeface="Trebuchet MS"/>
                <a:cs typeface="Trebuchet MS"/>
              </a:rPr>
              <a:t> </a:t>
            </a:r>
            <a:r>
              <a:rPr sz="1800" dirty="0">
                <a:latin typeface="Trebuchet MS"/>
                <a:cs typeface="Trebuchet MS"/>
              </a:rPr>
              <a:t>is</a:t>
            </a:r>
            <a:r>
              <a:rPr sz="1800" spc="-15" dirty="0">
                <a:latin typeface="Trebuchet MS"/>
                <a:cs typeface="Trebuchet MS"/>
              </a:rPr>
              <a:t> </a:t>
            </a:r>
            <a:r>
              <a:rPr sz="1800" dirty="0">
                <a:latin typeface="Trebuchet MS"/>
                <a:cs typeface="Trebuchet MS"/>
              </a:rPr>
              <a:t>set</a:t>
            </a:r>
            <a:r>
              <a:rPr sz="1800" spc="-10" dirty="0">
                <a:latin typeface="Trebuchet MS"/>
                <a:cs typeface="Trebuchet MS"/>
              </a:rPr>
              <a:t> </a:t>
            </a:r>
            <a:r>
              <a:rPr sz="1800" dirty="0">
                <a:latin typeface="Trebuchet MS"/>
                <a:cs typeface="Trebuchet MS"/>
              </a:rPr>
              <a:t>to</a:t>
            </a:r>
            <a:r>
              <a:rPr sz="1800" spc="-5" dirty="0">
                <a:latin typeface="Trebuchet MS"/>
                <a:cs typeface="Trebuchet MS"/>
              </a:rPr>
              <a:t> </a:t>
            </a:r>
            <a:r>
              <a:rPr sz="1800" dirty="0">
                <a:latin typeface="Trebuchet MS"/>
                <a:cs typeface="Trebuchet MS"/>
              </a:rPr>
              <a:t>‘Skating’.</a:t>
            </a:r>
            <a:endParaRPr sz="1800">
              <a:latin typeface="Trebuchet MS"/>
              <a:cs typeface="Trebuchet MS"/>
            </a:endParaRPr>
          </a:p>
        </p:txBody>
      </p:sp>
      <p:sp>
        <p:nvSpPr>
          <p:cNvPr id="4" name="object 4"/>
          <p:cNvSpPr txBox="1"/>
          <p:nvPr/>
        </p:nvSpPr>
        <p:spPr>
          <a:xfrm>
            <a:off x="916939" y="2533522"/>
            <a:ext cx="6924040" cy="285115"/>
          </a:xfrm>
          <a:prstGeom prst="rect">
            <a:avLst/>
          </a:prstGeom>
        </p:spPr>
        <p:txBody>
          <a:bodyPr vert="horz" wrap="square" lIns="0" tIns="0" rIns="0" bIns="0" rtlCol="0">
            <a:spAutoFit/>
          </a:bodyPr>
          <a:lstStyle/>
          <a:p>
            <a:pPr marL="12700">
              <a:lnSpc>
                <a:spcPct val="100000"/>
              </a:lnSpc>
            </a:pPr>
            <a:r>
              <a:rPr sz="1800" b="1" spc="-5" dirty="0">
                <a:latin typeface="Trebuchet MS"/>
                <a:cs typeface="Trebuchet MS"/>
              </a:rPr>
              <a:t>d</a:t>
            </a:r>
            <a:r>
              <a:rPr sz="1800" b="1" spc="-10" dirty="0">
                <a:latin typeface="Trebuchet MS"/>
                <a:cs typeface="Trebuchet MS"/>
              </a:rPr>
              <a:t>b</a:t>
            </a:r>
            <a:r>
              <a:rPr sz="1800" b="1" spc="-5" dirty="0">
                <a:latin typeface="Trebuchet MS"/>
                <a:cs typeface="Trebuchet MS"/>
              </a:rPr>
              <a:t>.Students.fi</a:t>
            </a:r>
            <a:r>
              <a:rPr sz="1800" b="1" spc="5" dirty="0">
                <a:latin typeface="Trebuchet MS"/>
                <a:cs typeface="Trebuchet MS"/>
              </a:rPr>
              <a:t>n</a:t>
            </a:r>
            <a:r>
              <a:rPr sz="1800" b="1" spc="-5" dirty="0">
                <a:latin typeface="Trebuchet MS"/>
                <a:cs typeface="Trebuchet MS"/>
              </a:rPr>
              <a:t>d</a:t>
            </a:r>
            <a:r>
              <a:rPr sz="1800" b="1" spc="20" dirty="0">
                <a:latin typeface="Trebuchet MS"/>
                <a:cs typeface="Trebuchet MS"/>
              </a:rPr>
              <a:t> </a:t>
            </a:r>
            <a:r>
              <a:rPr sz="1800" b="1" spc="-10" dirty="0">
                <a:latin typeface="Trebuchet MS"/>
                <a:cs typeface="Trebuchet MS"/>
              </a:rPr>
              <a:t>({Hobbie</a:t>
            </a:r>
            <a:r>
              <a:rPr sz="1800" b="1" spc="-5" dirty="0">
                <a:latin typeface="Trebuchet MS"/>
                <a:cs typeface="Trebuchet MS"/>
              </a:rPr>
              <a:t>s </a:t>
            </a:r>
            <a:r>
              <a:rPr sz="1800" b="1" spc="-10" dirty="0">
                <a:latin typeface="Trebuchet MS"/>
                <a:cs typeface="Trebuchet MS"/>
              </a:rPr>
              <a:t>:</a:t>
            </a:r>
            <a:r>
              <a:rPr sz="1800" b="1" spc="-5" dirty="0">
                <a:latin typeface="Trebuchet MS"/>
                <a:cs typeface="Trebuchet MS"/>
              </a:rPr>
              <a:t>{</a:t>
            </a:r>
            <a:r>
              <a:rPr sz="1800" b="1" spc="-20" dirty="0">
                <a:latin typeface="Trebuchet MS"/>
                <a:cs typeface="Trebuchet MS"/>
              </a:rPr>
              <a:t> </a:t>
            </a:r>
            <a:r>
              <a:rPr sz="1800" b="1" dirty="0">
                <a:latin typeface="Trebuchet MS"/>
                <a:cs typeface="Trebuchet MS"/>
              </a:rPr>
              <a:t>$i</a:t>
            </a:r>
            <a:r>
              <a:rPr sz="1800" b="1" spc="5" dirty="0">
                <a:latin typeface="Trebuchet MS"/>
                <a:cs typeface="Trebuchet MS"/>
              </a:rPr>
              <a:t>n</a:t>
            </a:r>
            <a:r>
              <a:rPr sz="1800" b="1" dirty="0">
                <a:latin typeface="Trebuchet MS"/>
                <a:cs typeface="Trebuchet MS"/>
              </a:rPr>
              <a:t>:</a:t>
            </a:r>
            <a:r>
              <a:rPr sz="1800" b="1" spc="-15" dirty="0">
                <a:latin typeface="Trebuchet MS"/>
                <a:cs typeface="Trebuchet MS"/>
              </a:rPr>
              <a:t> </a:t>
            </a:r>
            <a:r>
              <a:rPr sz="1800" b="1" dirty="0">
                <a:latin typeface="Trebuchet MS"/>
                <a:cs typeface="Trebuchet MS"/>
              </a:rPr>
              <a:t>[</a:t>
            </a:r>
            <a:r>
              <a:rPr sz="1800" b="1" spc="-5" dirty="0">
                <a:latin typeface="Trebuchet MS"/>
                <a:cs typeface="Trebuchet MS"/>
              </a:rPr>
              <a:t>'Ches</a:t>
            </a:r>
            <a:r>
              <a:rPr sz="1800" b="1" dirty="0">
                <a:latin typeface="Trebuchet MS"/>
                <a:cs typeface="Trebuchet MS"/>
              </a:rPr>
              <a:t>s</a:t>
            </a:r>
            <a:r>
              <a:rPr sz="1800" b="1" spc="-5" dirty="0">
                <a:latin typeface="Trebuchet MS"/>
                <a:cs typeface="Trebuchet MS"/>
              </a:rPr>
              <a:t>',</a:t>
            </a:r>
            <a:r>
              <a:rPr sz="1800" b="1" spc="-10" dirty="0">
                <a:latin typeface="Trebuchet MS"/>
                <a:cs typeface="Trebuchet MS"/>
              </a:rPr>
              <a:t>'</a:t>
            </a:r>
            <a:r>
              <a:rPr sz="1800" b="1" spc="-5" dirty="0">
                <a:latin typeface="Trebuchet MS"/>
                <a:cs typeface="Trebuchet MS"/>
              </a:rPr>
              <a:t>S</a:t>
            </a:r>
            <a:r>
              <a:rPr sz="1800" b="1" spc="-60" dirty="0">
                <a:latin typeface="Trebuchet MS"/>
                <a:cs typeface="Trebuchet MS"/>
              </a:rPr>
              <a:t>k</a:t>
            </a:r>
            <a:r>
              <a:rPr sz="1800" b="1" dirty="0">
                <a:latin typeface="Trebuchet MS"/>
                <a:cs typeface="Trebuchet MS"/>
              </a:rPr>
              <a:t>atin</a:t>
            </a:r>
            <a:r>
              <a:rPr sz="1800" b="1" spc="-5" dirty="0">
                <a:latin typeface="Trebuchet MS"/>
                <a:cs typeface="Trebuchet MS"/>
              </a:rPr>
              <a:t>g'</a:t>
            </a:r>
            <a:r>
              <a:rPr sz="1800" b="1" spc="-10" dirty="0">
                <a:latin typeface="Trebuchet MS"/>
                <a:cs typeface="Trebuchet MS"/>
              </a:rPr>
              <a:t>]</a:t>
            </a:r>
            <a:r>
              <a:rPr sz="1800" b="1" spc="-5" dirty="0">
                <a:latin typeface="Trebuchet MS"/>
                <a:cs typeface="Trebuchet MS"/>
              </a:rPr>
              <a:t>}}).</a:t>
            </a:r>
            <a:r>
              <a:rPr sz="1800" b="1" dirty="0">
                <a:latin typeface="Trebuchet MS"/>
                <a:cs typeface="Trebuchet MS"/>
              </a:rPr>
              <a:t>pret</a:t>
            </a:r>
            <a:r>
              <a:rPr sz="1800" b="1" spc="-15" dirty="0">
                <a:latin typeface="Trebuchet MS"/>
                <a:cs typeface="Trebuchet MS"/>
              </a:rPr>
              <a:t>t</a:t>
            </a:r>
            <a:r>
              <a:rPr sz="1800" b="1" spc="-5" dirty="0">
                <a:latin typeface="Trebuchet MS"/>
                <a:cs typeface="Trebuchet MS"/>
              </a:rPr>
              <a:t>y</a:t>
            </a:r>
            <a:r>
              <a:rPr sz="1800" b="1" spc="45" dirty="0">
                <a:latin typeface="Trebuchet MS"/>
                <a:cs typeface="Trebuchet MS"/>
              </a:rPr>
              <a:t> </a:t>
            </a:r>
            <a:r>
              <a:rPr sz="1800" b="1" spc="-5" dirty="0">
                <a:latin typeface="Trebuchet MS"/>
                <a:cs typeface="Trebuchet MS"/>
              </a:rPr>
              <a:t>();</a:t>
            </a:r>
            <a:endParaRPr sz="1800">
              <a:latin typeface="Trebuchet MS"/>
              <a:cs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504825">
              <a:lnSpc>
                <a:spcPct val="100000"/>
              </a:lnSpc>
            </a:pPr>
            <a:r>
              <a:rPr sz="2400" spc="-5" dirty="0"/>
              <a:t>F</a:t>
            </a:r>
            <a:r>
              <a:rPr sz="2400" spc="5" dirty="0"/>
              <a:t>i</a:t>
            </a:r>
            <a:r>
              <a:rPr sz="2400" spc="-10" dirty="0"/>
              <a:t>n</a:t>
            </a:r>
            <a:r>
              <a:rPr sz="2400" spc="-5" dirty="0"/>
              <a:t>d</a:t>
            </a:r>
            <a:r>
              <a:rPr sz="2400" spc="-15" dirty="0"/>
              <a:t> </a:t>
            </a:r>
            <a:r>
              <a:rPr sz="2400" spc="-10" dirty="0"/>
              <a:t>Method</a:t>
            </a:r>
            <a:endParaRPr sz="240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916939" y="1533778"/>
            <a:ext cx="8183245" cy="1184940"/>
          </a:xfrm>
          <a:prstGeom prst="rect">
            <a:avLst/>
          </a:prstGeom>
        </p:spPr>
        <p:txBody>
          <a:bodyPr vert="horz" wrap="square" lIns="0" tIns="0" rIns="0" bIns="0" rtlCol="0">
            <a:spAutoFit/>
          </a:bodyPr>
          <a:lstStyle/>
          <a:p>
            <a:pPr marL="12700">
              <a:lnSpc>
                <a:spcPct val="100000"/>
              </a:lnSpc>
            </a:pPr>
            <a:r>
              <a:rPr sz="1800" spc="-235" dirty="0">
                <a:latin typeface="Trebuchet MS"/>
                <a:cs typeface="Trebuchet MS"/>
              </a:rPr>
              <a:t>T</a:t>
            </a:r>
            <a:r>
              <a:rPr sz="1800" spc="-5" dirty="0">
                <a:latin typeface="Trebuchet MS"/>
                <a:cs typeface="Trebuchet MS"/>
              </a:rPr>
              <a:t>o</a:t>
            </a:r>
            <a:r>
              <a:rPr sz="1800" spc="270" dirty="0">
                <a:latin typeface="Trebuchet MS"/>
                <a:cs typeface="Trebuchet MS"/>
              </a:rPr>
              <a:t> </a:t>
            </a:r>
            <a:r>
              <a:rPr sz="1800" spc="-10" dirty="0">
                <a:latin typeface="Trebuchet MS"/>
                <a:cs typeface="Trebuchet MS"/>
              </a:rPr>
              <a:t>f</a:t>
            </a:r>
            <a:r>
              <a:rPr sz="1800" spc="-5" dirty="0">
                <a:latin typeface="Trebuchet MS"/>
                <a:cs typeface="Trebuchet MS"/>
              </a:rPr>
              <a:t>in</a:t>
            </a:r>
            <a:r>
              <a:rPr sz="1800" dirty="0">
                <a:latin typeface="Trebuchet MS"/>
                <a:cs typeface="Trebuchet MS"/>
              </a:rPr>
              <a:t>d </a:t>
            </a:r>
            <a:r>
              <a:rPr sz="1800" spc="-260" dirty="0">
                <a:latin typeface="Trebuchet MS"/>
                <a:cs typeface="Trebuchet MS"/>
              </a:rPr>
              <a:t> </a:t>
            </a:r>
            <a:r>
              <a:rPr sz="1800" dirty="0">
                <a:latin typeface="Trebuchet MS"/>
                <a:cs typeface="Trebuchet MS"/>
              </a:rPr>
              <a:t>d</a:t>
            </a:r>
            <a:r>
              <a:rPr sz="1800" spc="-15" dirty="0">
                <a:latin typeface="Trebuchet MS"/>
                <a:cs typeface="Trebuchet MS"/>
              </a:rPr>
              <a:t>o</a:t>
            </a:r>
            <a:r>
              <a:rPr sz="1800" spc="-5" dirty="0">
                <a:latin typeface="Trebuchet MS"/>
                <a:cs typeface="Trebuchet MS"/>
              </a:rPr>
              <a:t>cum</a:t>
            </a:r>
            <a:r>
              <a:rPr sz="1800" dirty="0">
                <a:latin typeface="Trebuchet MS"/>
                <a:cs typeface="Trebuchet MS"/>
              </a:rPr>
              <a:t>e</a:t>
            </a:r>
            <a:r>
              <a:rPr sz="1800" spc="-5" dirty="0">
                <a:latin typeface="Trebuchet MS"/>
                <a:cs typeface="Trebuchet MS"/>
              </a:rPr>
              <a:t>nt</a:t>
            </a:r>
            <a:r>
              <a:rPr sz="1800" dirty="0">
                <a:latin typeface="Trebuchet MS"/>
                <a:cs typeface="Trebuchet MS"/>
              </a:rPr>
              <a:t>s </a:t>
            </a:r>
            <a:r>
              <a:rPr sz="1800" spc="-265" dirty="0">
                <a:latin typeface="Trebuchet MS"/>
                <a:cs typeface="Trebuchet MS"/>
              </a:rPr>
              <a:t> </a:t>
            </a:r>
            <a:r>
              <a:rPr sz="1800" spc="-10" dirty="0">
                <a:latin typeface="Trebuchet MS"/>
                <a:cs typeface="Trebuchet MS"/>
              </a:rPr>
              <a:t>f</a:t>
            </a:r>
            <a:r>
              <a:rPr sz="1800" spc="-5" dirty="0">
                <a:latin typeface="Trebuchet MS"/>
                <a:cs typeface="Trebuchet MS"/>
              </a:rPr>
              <a:t>r</a:t>
            </a:r>
            <a:r>
              <a:rPr sz="1800" spc="-20" dirty="0">
                <a:latin typeface="Trebuchet MS"/>
                <a:cs typeface="Trebuchet MS"/>
              </a:rPr>
              <a:t>o</a:t>
            </a:r>
            <a:r>
              <a:rPr sz="1800" dirty="0">
                <a:latin typeface="Trebuchet MS"/>
                <a:cs typeface="Trebuchet MS"/>
              </a:rPr>
              <a:t>m </a:t>
            </a:r>
            <a:r>
              <a:rPr sz="1800" spc="-265" dirty="0">
                <a:latin typeface="Trebuchet MS"/>
                <a:cs typeface="Trebuchet MS"/>
              </a:rPr>
              <a:t> </a:t>
            </a:r>
            <a:r>
              <a:rPr sz="1800" spc="-5" dirty="0">
                <a:latin typeface="Trebuchet MS"/>
                <a:cs typeface="Trebuchet MS"/>
              </a:rPr>
              <a:t>t</a:t>
            </a:r>
            <a:r>
              <a:rPr sz="1800" spc="5" dirty="0">
                <a:latin typeface="Trebuchet MS"/>
                <a:cs typeface="Trebuchet MS"/>
              </a:rPr>
              <a:t>h</a:t>
            </a:r>
            <a:r>
              <a:rPr sz="1800" dirty="0">
                <a:latin typeface="Trebuchet MS"/>
                <a:cs typeface="Trebuchet MS"/>
              </a:rPr>
              <a:t>e </a:t>
            </a:r>
            <a:r>
              <a:rPr sz="1800" spc="-250" dirty="0">
                <a:latin typeface="Trebuchet MS"/>
                <a:cs typeface="Trebuchet MS"/>
              </a:rPr>
              <a:t> </a:t>
            </a:r>
            <a:r>
              <a:rPr sz="1800" dirty="0">
                <a:latin typeface="Trebuchet MS"/>
                <a:cs typeface="Trebuchet MS"/>
              </a:rPr>
              <a:t>S</a:t>
            </a:r>
            <a:r>
              <a:rPr sz="1800" spc="-10" dirty="0">
                <a:latin typeface="Trebuchet MS"/>
                <a:cs typeface="Trebuchet MS"/>
              </a:rPr>
              <a:t>t</a:t>
            </a:r>
            <a:r>
              <a:rPr sz="1800" spc="-5" dirty="0">
                <a:latin typeface="Trebuchet MS"/>
                <a:cs typeface="Trebuchet MS"/>
              </a:rPr>
              <a:t>u</a:t>
            </a:r>
            <a:r>
              <a:rPr sz="1800" spc="5" dirty="0">
                <a:latin typeface="Trebuchet MS"/>
                <a:cs typeface="Trebuchet MS"/>
              </a:rPr>
              <a:t>d</a:t>
            </a:r>
            <a:r>
              <a:rPr sz="1800" spc="-5" dirty="0">
                <a:latin typeface="Trebuchet MS"/>
                <a:cs typeface="Trebuchet MS"/>
              </a:rPr>
              <a:t>ent</a:t>
            </a:r>
            <a:r>
              <a:rPr sz="1800" dirty="0">
                <a:latin typeface="Trebuchet MS"/>
                <a:cs typeface="Trebuchet MS"/>
              </a:rPr>
              <a:t>s </a:t>
            </a:r>
            <a:r>
              <a:rPr sz="1800" spc="-265" dirty="0">
                <a:latin typeface="Trebuchet MS"/>
                <a:cs typeface="Trebuchet MS"/>
              </a:rPr>
              <a:t> </a:t>
            </a:r>
            <a:r>
              <a:rPr sz="1800" spc="-10" dirty="0">
                <a:latin typeface="Trebuchet MS"/>
                <a:cs typeface="Trebuchet MS"/>
              </a:rPr>
              <a:t>c</a:t>
            </a:r>
            <a:r>
              <a:rPr sz="1800" spc="-15" dirty="0">
                <a:latin typeface="Trebuchet MS"/>
                <a:cs typeface="Trebuchet MS"/>
              </a:rPr>
              <a:t>o</a:t>
            </a:r>
            <a:r>
              <a:rPr sz="1800" spc="-5" dirty="0">
                <a:latin typeface="Trebuchet MS"/>
                <a:cs typeface="Trebuchet MS"/>
              </a:rPr>
              <a:t>l</a:t>
            </a:r>
            <a:r>
              <a:rPr sz="1800" spc="-25" dirty="0">
                <a:latin typeface="Trebuchet MS"/>
                <a:cs typeface="Trebuchet MS"/>
              </a:rPr>
              <a:t>l</a:t>
            </a:r>
            <a:r>
              <a:rPr sz="1800" spc="-5" dirty="0">
                <a:latin typeface="Trebuchet MS"/>
                <a:cs typeface="Trebuchet MS"/>
              </a:rPr>
              <a:t>ecti</a:t>
            </a:r>
            <a:r>
              <a:rPr sz="1800" spc="-10" dirty="0">
                <a:latin typeface="Trebuchet MS"/>
                <a:cs typeface="Trebuchet MS"/>
              </a:rPr>
              <a:t>o</a:t>
            </a:r>
            <a:r>
              <a:rPr sz="1800" dirty="0">
                <a:latin typeface="Trebuchet MS"/>
                <a:cs typeface="Trebuchet MS"/>
              </a:rPr>
              <a:t>n </a:t>
            </a:r>
            <a:r>
              <a:rPr sz="1800" spc="-270" dirty="0">
                <a:latin typeface="Trebuchet MS"/>
                <a:cs typeface="Trebuchet MS"/>
              </a:rPr>
              <a:t> </a:t>
            </a:r>
            <a:r>
              <a:rPr sz="1800" spc="-5" dirty="0">
                <a:latin typeface="Trebuchet MS"/>
                <a:cs typeface="Trebuchet MS"/>
              </a:rPr>
              <a:t>w</a:t>
            </a:r>
            <a:r>
              <a:rPr sz="1800" dirty="0">
                <a:latin typeface="Trebuchet MS"/>
                <a:cs typeface="Trebuchet MS"/>
              </a:rPr>
              <a:t>h</a:t>
            </a:r>
            <a:r>
              <a:rPr sz="1800" spc="-5" dirty="0">
                <a:latin typeface="Trebuchet MS"/>
                <a:cs typeface="Trebuchet MS"/>
              </a:rPr>
              <a:t>er</a:t>
            </a:r>
            <a:r>
              <a:rPr sz="1800" dirty="0">
                <a:latin typeface="Trebuchet MS"/>
                <a:cs typeface="Trebuchet MS"/>
              </a:rPr>
              <a:t>e </a:t>
            </a:r>
            <a:r>
              <a:rPr sz="1800" spc="-250" dirty="0">
                <a:latin typeface="Trebuchet MS"/>
                <a:cs typeface="Trebuchet MS"/>
              </a:rPr>
              <a:t> </a:t>
            </a:r>
            <a:r>
              <a:rPr sz="1800" spc="-5" dirty="0">
                <a:latin typeface="Trebuchet MS"/>
                <a:cs typeface="Trebuchet MS"/>
              </a:rPr>
              <a:t>th</a:t>
            </a:r>
            <a:r>
              <a:rPr sz="1800" dirty="0">
                <a:latin typeface="Trebuchet MS"/>
                <a:cs typeface="Trebuchet MS"/>
              </a:rPr>
              <a:t>e </a:t>
            </a:r>
            <a:r>
              <a:rPr sz="1800" spc="-270" dirty="0">
                <a:latin typeface="Trebuchet MS"/>
                <a:cs typeface="Trebuchet MS"/>
              </a:rPr>
              <a:t> </a:t>
            </a:r>
            <a:r>
              <a:rPr sz="1800" dirty="0">
                <a:latin typeface="Trebuchet MS"/>
                <a:cs typeface="Trebuchet MS"/>
              </a:rPr>
              <a:t>S</a:t>
            </a:r>
            <a:r>
              <a:rPr sz="1800" spc="-10" dirty="0">
                <a:latin typeface="Trebuchet MS"/>
                <a:cs typeface="Trebuchet MS"/>
              </a:rPr>
              <a:t>t</a:t>
            </a:r>
            <a:r>
              <a:rPr sz="1800" spc="-5" dirty="0">
                <a:latin typeface="Trebuchet MS"/>
                <a:cs typeface="Trebuchet MS"/>
              </a:rPr>
              <a:t>u</a:t>
            </a:r>
            <a:r>
              <a:rPr sz="1800" spc="5" dirty="0">
                <a:latin typeface="Trebuchet MS"/>
                <a:cs typeface="Trebuchet MS"/>
              </a:rPr>
              <a:t>d</a:t>
            </a:r>
            <a:r>
              <a:rPr sz="1800" spc="-5" dirty="0">
                <a:latin typeface="Trebuchet MS"/>
                <a:cs typeface="Trebuchet MS"/>
              </a:rPr>
              <a:t>N</a:t>
            </a:r>
            <a:r>
              <a:rPr sz="1800" dirty="0">
                <a:latin typeface="Trebuchet MS"/>
                <a:cs typeface="Trebuchet MS"/>
              </a:rPr>
              <a:t>ame </a:t>
            </a:r>
            <a:r>
              <a:rPr sz="1800" spc="-250" dirty="0">
                <a:latin typeface="Trebuchet MS"/>
                <a:cs typeface="Trebuchet MS"/>
              </a:rPr>
              <a:t> </a:t>
            </a:r>
            <a:r>
              <a:rPr sz="1800" dirty="0">
                <a:latin typeface="Trebuchet MS"/>
                <a:cs typeface="Trebuchet MS"/>
              </a:rPr>
              <a:t>b</a:t>
            </a:r>
            <a:r>
              <a:rPr sz="1800" spc="-5" dirty="0">
                <a:latin typeface="Trebuchet MS"/>
                <a:cs typeface="Trebuchet MS"/>
              </a:rPr>
              <a:t>egins</a:t>
            </a:r>
            <a:endParaRPr sz="1800" dirty="0">
              <a:latin typeface="Trebuchet MS"/>
              <a:cs typeface="Trebuchet MS"/>
            </a:endParaRPr>
          </a:p>
          <a:p>
            <a:pPr marL="12700">
              <a:lnSpc>
                <a:spcPct val="100000"/>
              </a:lnSpc>
            </a:pPr>
            <a:r>
              <a:rPr sz="1800" spc="-5" dirty="0">
                <a:latin typeface="Trebuchet MS"/>
                <a:cs typeface="Trebuchet MS"/>
              </a:rPr>
              <a:t>wit</a:t>
            </a:r>
            <a:r>
              <a:rPr sz="1800" dirty="0">
                <a:latin typeface="Trebuchet MS"/>
                <a:cs typeface="Trebuchet MS"/>
              </a:rPr>
              <a:t>h</a:t>
            </a:r>
            <a:r>
              <a:rPr sz="1800" spc="-5" dirty="0">
                <a:latin typeface="Trebuchet MS"/>
                <a:cs typeface="Trebuchet MS"/>
              </a:rPr>
              <a:t> </a:t>
            </a:r>
            <a:r>
              <a:rPr sz="1800" dirty="0">
                <a:latin typeface="Trebuchet MS"/>
                <a:cs typeface="Trebuchet MS"/>
              </a:rPr>
              <a:t>“M”.</a:t>
            </a:r>
          </a:p>
          <a:p>
            <a:pPr>
              <a:lnSpc>
                <a:spcPct val="100000"/>
              </a:lnSpc>
            </a:pPr>
            <a:endParaRPr sz="1800" dirty="0">
              <a:latin typeface="Times New Roman"/>
              <a:cs typeface="Times New Roman"/>
            </a:endParaRPr>
          </a:p>
          <a:p>
            <a:pPr>
              <a:lnSpc>
                <a:spcPct val="100000"/>
              </a:lnSpc>
              <a:spcBef>
                <a:spcPts val="8"/>
              </a:spcBef>
            </a:pPr>
            <a:endParaRPr sz="2300" dirty="0">
              <a:latin typeface="Times New Roman"/>
              <a:cs typeface="Times New Roman"/>
            </a:endParaRPr>
          </a:p>
        </p:txBody>
      </p:sp>
      <p:sp>
        <p:nvSpPr>
          <p:cNvPr id="6" name="TextBox 5">
            <a:extLst>
              <a:ext uri="{FF2B5EF4-FFF2-40B4-BE49-F238E27FC236}">
                <a16:creationId xmlns:a16="http://schemas.microsoft.com/office/drawing/2014/main" id="{C2E61B31-49A7-10E2-4AE1-E3E2FFDC2FA5}"/>
              </a:ext>
            </a:extLst>
          </p:cNvPr>
          <p:cNvSpPr txBox="1"/>
          <p:nvPr/>
        </p:nvSpPr>
        <p:spPr>
          <a:xfrm>
            <a:off x="1447800" y="3087459"/>
            <a:ext cx="6099586" cy="369332"/>
          </a:xfrm>
          <a:prstGeom prst="rect">
            <a:avLst/>
          </a:prstGeom>
          <a:noFill/>
        </p:spPr>
        <p:txBody>
          <a:bodyPr wrap="square">
            <a:spAutoFit/>
          </a:bodyPr>
          <a:lstStyle/>
          <a:p>
            <a:pPr marL="12700">
              <a:lnSpc>
                <a:spcPct val="100000"/>
              </a:lnSpc>
            </a:pPr>
            <a:r>
              <a:rPr lang="en-US" sz="1800" b="1" dirty="0" err="1">
                <a:latin typeface="Trebuchet MS"/>
                <a:cs typeface="Trebuchet MS"/>
              </a:rPr>
              <a:t>d</a:t>
            </a:r>
            <a:r>
              <a:rPr lang="en-US" sz="1800" b="1" spc="-10" dirty="0" err="1">
                <a:latin typeface="Trebuchet MS"/>
                <a:cs typeface="Trebuchet MS"/>
              </a:rPr>
              <a:t>b</a:t>
            </a:r>
            <a:r>
              <a:rPr lang="en-US" sz="1800" b="1" spc="-5" dirty="0" err="1">
                <a:latin typeface="Trebuchet MS"/>
                <a:cs typeface="Trebuchet MS"/>
              </a:rPr>
              <a:t>.Stud</a:t>
            </a:r>
            <a:r>
              <a:rPr lang="en-US" sz="1800" b="1" spc="-10" dirty="0" err="1">
                <a:latin typeface="Trebuchet MS"/>
                <a:cs typeface="Trebuchet MS"/>
              </a:rPr>
              <a:t>e</a:t>
            </a:r>
            <a:r>
              <a:rPr lang="en-US" sz="1800" b="1" spc="-5" dirty="0" err="1">
                <a:latin typeface="Trebuchet MS"/>
                <a:cs typeface="Trebuchet MS"/>
              </a:rPr>
              <a:t>nts.</a:t>
            </a:r>
            <a:r>
              <a:rPr lang="en-US" sz="1800" b="1" spc="-10" dirty="0" err="1">
                <a:latin typeface="Trebuchet MS"/>
                <a:cs typeface="Trebuchet MS"/>
              </a:rPr>
              <a:t>f</a:t>
            </a:r>
            <a:r>
              <a:rPr lang="en-US" sz="1800" b="1" spc="-5" dirty="0" err="1">
                <a:latin typeface="Trebuchet MS"/>
                <a:cs typeface="Trebuchet MS"/>
              </a:rPr>
              <a:t>i</a:t>
            </a:r>
            <a:r>
              <a:rPr lang="en-US" sz="1800" b="1" dirty="0" err="1">
                <a:latin typeface="Trebuchet MS"/>
                <a:cs typeface="Trebuchet MS"/>
              </a:rPr>
              <a:t>nd</a:t>
            </a:r>
            <a:r>
              <a:rPr lang="en-US" sz="1800" b="1" spc="-5" dirty="0">
                <a:latin typeface="Trebuchet MS"/>
                <a:cs typeface="Trebuchet MS"/>
              </a:rPr>
              <a:t>({</a:t>
            </a:r>
            <a:r>
              <a:rPr lang="en-US" sz="1800" b="1" spc="-5" dirty="0" err="1">
                <a:latin typeface="Trebuchet MS"/>
                <a:cs typeface="Trebuchet MS"/>
              </a:rPr>
              <a:t>StudName</a:t>
            </a:r>
            <a:r>
              <a:rPr lang="en-US" sz="1800" b="1" spc="-5" dirty="0">
                <a:latin typeface="Trebuchet MS"/>
                <a:cs typeface="Trebuchet MS"/>
              </a:rPr>
              <a:t>:/^M</a:t>
            </a:r>
            <a:r>
              <a:rPr lang="en-US" sz="1800" b="1" spc="5" dirty="0">
                <a:latin typeface="Trebuchet MS"/>
                <a:cs typeface="Trebuchet MS"/>
              </a:rPr>
              <a:t>/</a:t>
            </a:r>
            <a:r>
              <a:rPr lang="en-US" sz="1800" b="1" dirty="0">
                <a:latin typeface="Trebuchet MS"/>
                <a:cs typeface="Trebuchet MS"/>
              </a:rPr>
              <a:t>}).</a:t>
            </a:r>
            <a:r>
              <a:rPr lang="en-US" sz="1800" b="1" spc="-15" dirty="0">
                <a:latin typeface="Trebuchet MS"/>
                <a:cs typeface="Trebuchet MS"/>
              </a:rPr>
              <a:t>p</a:t>
            </a:r>
            <a:r>
              <a:rPr lang="en-US" sz="1800" b="1" spc="-5" dirty="0">
                <a:latin typeface="Trebuchet MS"/>
                <a:cs typeface="Trebuchet MS"/>
              </a:rPr>
              <a:t>re</a:t>
            </a:r>
            <a:r>
              <a:rPr lang="en-US" sz="1800" b="1" spc="-10" dirty="0">
                <a:latin typeface="Trebuchet MS"/>
                <a:cs typeface="Trebuchet MS"/>
              </a:rPr>
              <a:t>tt</a:t>
            </a:r>
            <a:r>
              <a:rPr lang="en-US" sz="1800" b="1" dirty="0">
                <a:latin typeface="Trebuchet MS"/>
                <a:cs typeface="Trebuchet MS"/>
              </a:rPr>
              <a:t>y(</a:t>
            </a:r>
            <a:r>
              <a:rPr lang="en-US" sz="1800" b="1" spc="-10" dirty="0">
                <a:latin typeface="Trebuchet MS"/>
                <a:cs typeface="Trebuchet MS"/>
              </a:rPr>
              <a:t>)</a:t>
            </a:r>
            <a:r>
              <a:rPr lang="en-US" sz="1800" b="1" dirty="0">
                <a:latin typeface="Trebuchet MS"/>
                <a:cs typeface="Trebuchet MS"/>
              </a:rPr>
              <a:t>;</a:t>
            </a:r>
            <a:endParaRPr lang="en-US" sz="1800" dirty="0">
              <a:latin typeface="Trebuchet MS"/>
              <a:cs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4-introduction-to-mongodbpptx-4-638.jpg"/>
          <p:cNvPicPr>
            <a:picLocks noChangeAspect="1"/>
          </p:cNvPicPr>
          <p:nvPr/>
        </p:nvPicPr>
        <p:blipFill>
          <a:blip r:embed="rId2"/>
          <a:stretch>
            <a:fillRect/>
          </a:stretch>
        </p:blipFill>
        <p:spPr>
          <a:xfrm>
            <a:off x="18826" y="152400"/>
            <a:ext cx="9144000" cy="68580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504825">
              <a:lnSpc>
                <a:spcPct val="100000"/>
              </a:lnSpc>
            </a:pPr>
            <a:r>
              <a:rPr sz="2400" spc="-5" dirty="0"/>
              <a:t>F</a:t>
            </a:r>
            <a:r>
              <a:rPr sz="2400" spc="5" dirty="0"/>
              <a:t>i</a:t>
            </a:r>
            <a:r>
              <a:rPr sz="2400" spc="-10" dirty="0"/>
              <a:t>n</a:t>
            </a:r>
            <a:r>
              <a:rPr sz="2400" spc="-5" dirty="0"/>
              <a:t>d</a:t>
            </a:r>
            <a:r>
              <a:rPr sz="2400" spc="-15" dirty="0"/>
              <a:t> </a:t>
            </a:r>
            <a:r>
              <a:rPr sz="2400" spc="-10" dirty="0"/>
              <a:t>Method</a:t>
            </a:r>
            <a:endParaRPr sz="24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916939" y="1444116"/>
            <a:ext cx="8268970" cy="560070"/>
          </a:xfrm>
          <a:prstGeom prst="rect">
            <a:avLst/>
          </a:prstGeom>
        </p:spPr>
        <p:txBody>
          <a:bodyPr vert="horz" wrap="square" lIns="0" tIns="0" rIns="0" bIns="0" rtlCol="0">
            <a:spAutoFit/>
          </a:bodyPr>
          <a:lstStyle/>
          <a:p>
            <a:pPr marL="12700">
              <a:lnSpc>
                <a:spcPct val="100000"/>
              </a:lnSpc>
            </a:pPr>
            <a:r>
              <a:rPr sz="1800" spc="-229" dirty="0">
                <a:latin typeface="Trebuchet MS"/>
                <a:cs typeface="Trebuchet MS"/>
              </a:rPr>
              <a:t>T</a:t>
            </a:r>
            <a:r>
              <a:rPr sz="1800" dirty="0">
                <a:latin typeface="Trebuchet MS"/>
                <a:cs typeface="Trebuchet MS"/>
              </a:rPr>
              <a:t>o </a:t>
            </a:r>
            <a:r>
              <a:rPr sz="1800" spc="-10" dirty="0">
                <a:latin typeface="Trebuchet MS"/>
                <a:cs typeface="Trebuchet MS"/>
              </a:rPr>
              <a:t>f</a:t>
            </a:r>
            <a:r>
              <a:rPr sz="1800" spc="-5" dirty="0">
                <a:latin typeface="Trebuchet MS"/>
                <a:cs typeface="Trebuchet MS"/>
              </a:rPr>
              <a:t>in</a:t>
            </a:r>
            <a:r>
              <a:rPr sz="1800" dirty="0">
                <a:latin typeface="Trebuchet MS"/>
                <a:cs typeface="Trebuchet MS"/>
              </a:rPr>
              <a:t>d</a:t>
            </a:r>
            <a:r>
              <a:rPr sz="1800" spc="-15" dirty="0">
                <a:latin typeface="Trebuchet MS"/>
                <a:cs typeface="Trebuchet MS"/>
              </a:rPr>
              <a:t> </a:t>
            </a:r>
            <a:r>
              <a:rPr sz="1800" spc="-5" dirty="0">
                <a:latin typeface="Trebuchet MS"/>
                <a:cs typeface="Trebuchet MS"/>
              </a:rPr>
              <a:t>do</a:t>
            </a:r>
            <a:r>
              <a:rPr sz="1800" spc="-10" dirty="0">
                <a:latin typeface="Trebuchet MS"/>
                <a:cs typeface="Trebuchet MS"/>
              </a:rPr>
              <a:t>c</a:t>
            </a:r>
            <a:r>
              <a:rPr sz="1800" spc="-5" dirty="0">
                <a:latin typeface="Trebuchet MS"/>
                <a:cs typeface="Trebuchet MS"/>
              </a:rPr>
              <a:t>um</a:t>
            </a:r>
            <a:r>
              <a:rPr sz="1800" dirty="0">
                <a:latin typeface="Trebuchet MS"/>
                <a:cs typeface="Trebuchet MS"/>
              </a:rPr>
              <a:t>e</a:t>
            </a:r>
            <a:r>
              <a:rPr sz="1800" spc="-5" dirty="0">
                <a:latin typeface="Trebuchet MS"/>
                <a:cs typeface="Trebuchet MS"/>
              </a:rPr>
              <a:t>n</a:t>
            </a:r>
            <a:r>
              <a:rPr sz="1800" spc="-10" dirty="0">
                <a:latin typeface="Trebuchet MS"/>
                <a:cs typeface="Trebuchet MS"/>
              </a:rPr>
              <a:t>t</a:t>
            </a:r>
            <a:r>
              <a:rPr sz="1800" dirty="0">
                <a:latin typeface="Trebuchet MS"/>
                <a:cs typeface="Trebuchet MS"/>
              </a:rPr>
              <a:t>s </a:t>
            </a:r>
            <a:r>
              <a:rPr sz="1800" spc="-10" dirty="0">
                <a:latin typeface="Trebuchet MS"/>
                <a:cs typeface="Trebuchet MS"/>
              </a:rPr>
              <a:t>f</a:t>
            </a:r>
            <a:r>
              <a:rPr sz="1800" dirty="0">
                <a:latin typeface="Trebuchet MS"/>
                <a:cs typeface="Trebuchet MS"/>
              </a:rPr>
              <a:t>r</a:t>
            </a:r>
            <a:r>
              <a:rPr sz="1800" spc="-15" dirty="0">
                <a:latin typeface="Trebuchet MS"/>
                <a:cs typeface="Trebuchet MS"/>
              </a:rPr>
              <a:t>o</a:t>
            </a:r>
            <a:r>
              <a:rPr sz="1800" dirty="0">
                <a:latin typeface="Trebuchet MS"/>
                <a:cs typeface="Trebuchet MS"/>
              </a:rPr>
              <a:t>m</a:t>
            </a:r>
            <a:r>
              <a:rPr sz="1800" spc="10" dirty="0">
                <a:latin typeface="Trebuchet MS"/>
                <a:cs typeface="Trebuchet MS"/>
              </a:rPr>
              <a:t> </a:t>
            </a:r>
            <a:r>
              <a:rPr sz="1800" spc="-10" dirty="0">
                <a:latin typeface="Trebuchet MS"/>
                <a:cs typeface="Trebuchet MS"/>
              </a:rPr>
              <a:t>t</a:t>
            </a:r>
            <a:r>
              <a:rPr sz="1800" spc="-5" dirty="0">
                <a:latin typeface="Trebuchet MS"/>
                <a:cs typeface="Trebuchet MS"/>
              </a:rPr>
              <a:t>h</a:t>
            </a:r>
            <a:r>
              <a:rPr sz="1800" dirty="0">
                <a:latin typeface="Trebuchet MS"/>
                <a:cs typeface="Trebuchet MS"/>
              </a:rPr>
              <a:t>e S</a:t>
            </a:r>
            <a:r>
              <a:rPr sz="1800" spc="-10" dirty="0">
                <a:latin typeface="Trebuchet MS"/>
                <a:cs typeface="Trebuchet MS"/>
              </a:rPr>
              <a:t>t</a:t>
            </a:r>
            <a:r>
              <a:rPr sz="1800" spc="-5" dirty="0">
                <a:latin typeface="Trebuchet MS"/>
                <a:cs typeface="Trebuchet MS"/>
              </a:rPr>
              <a:t>ud</a:t>
            </a:r>
            <a:r>
              <a:rPr sz="1800" dirty="0">
                <a:latin typeface="Trebuchet MS"/>
                <a:cs typeface="Trebuchet MS"/>
              </a:rPr>
              <a:t>e</a:t>
            </a:r>
            <a:r>
              <a:rPr sz="1800" spc="-5" dirty="0">
                <a:latin typeface="Trebuchet MS"/>
                <a:cs typeface="Trebuchet MS"/>
              </a:rPr>
              <a:t>n</a:t>
            </a:r>
            <a:r>
              <a:rPr sz="1800" spc="-10" dirty="0">
                <a:latin typeface="Trebuchet MS"/>
                <a:cs typeface="Trebuchet MS"/>
              </a:rPr>
              <a:t>t</a:t>
            </a:r>
            <a:r>
              <a:rPr sz="1800" dirty="0">
                <a:latin typeface="Trebuchet MS"/>
                <a:cs typeface="Trebuchet MS"/>
              </a:rPr>
              <a:t>s </a:t>
            </a:r>
            <a:r>
              <a:rPr sz="1800" spc="-5" dirty="0">
                <a:latin typeface="Trebuchet MS"/>
                <a:cs typeface="Trebuchet MS"/>
              </a:rPr>
              <a:t>c</a:t>
            </a:r>
            <a:r>
              <a:rPr sz="1800" spc="-15" dirty="0">
                <a:latin typeface="Trebuchet MS"/>
                <a:cs typeface="Trebuchet MS"/>
              </a:rPr>
              <a:t>o</a:t>
            </a:r>
            <a:r>
              <a:rPr sz="1800" dirty="0">
                <a:latin typeface="Trebuchet MS"/>
                <a:cs typeface="Trebuchet MS"/>
              </a:rPr>
              <a:t>l</a:t>
            </a:r>
            <a:r>
              <a:rPr sz="1800" spc="-10" dirty="0">
                <a:latin typeface="Trebuchet MS"/>
                <a:cs typeface="Trebuchet MS"/>
              </a:rPr>
              <a:t>l</a:t>
            </a:r>
            <a:r>
              <a:rPr sz="1800" spc="-5" dirty="0">
                <a:latin typeface="Trebuchet MS"/>
                <a:cs typeface="Trebuchet MS"/>
              </a:rPr>
              <a:t>ec</a:t>
            </a:r>
            <a:r>
              <a:rPr sz="1800" spc="-10" dirty="0">
                <a:latin typeface="Trebuchet MS"/>
                <a:cs typeface="Trebuchet MS"/>
              </a:rPr>
              <a:t>t</a:t>
            </a:r>
            <a:r>
              <a:rPr sz="1800" spc="-5" dirty="0">
                <a:latin typeface="Trebuchet MS"/>
                <a:cs typeface="Trebuchet MS"/>
              </a:rPr>
              <a:t>io</a:t>
            </a:r>
            <a:r>
              <a:rPr sz="1800" dirty="0">
                <a:latin typeface="Trebuchet MS"/>
                <a:cs typeface="Trebuchet MS"/>
              </a:rPr>
              <a:t>n</a:t>
            </a:r>
            <a:r>
              <a:rPr sz="1800" spc="5" dirty="0">
                <a:latin typeface="Trebuchet MS"/>
                <a:cs typeface="Trebuchet MS"/>
              </a:rPr>
              <a:t> </a:t>
            </a:r>
            <a:r>
              <a:rPr sz="1800" spc="-5" dirty="0">
                <a:latin typeface="Trebuchet MS"/>
                <a:cs typeface="Trebuchet MS"/>
              </a:rPr>
              <a:t>wher</a:t>
            </a:r>
            <a:r>
              <a:rPr sz="1800" dirty="0">
                <a:latin typeface="Trebuchet MS"/>
                <a:cs typeface="Trebuchet MS"/>
              </a:rPr>
              <a:t>e </a:t>
            </a:r>
            <a:r>
              <a:rPr sz="1800" spc="-10" dirty="0">
                <a:latin typeface="Trebuchet MS"/>
                <a:cs typeface="Trebuchet MS"/>
              </a:rPr>
              <a:t>t</a:t>
            </a:r>
            <a:r>
              <a:rPr sz="1800" spc="-5" dirty="0">
                <a:latin typeface="Trebuchet MS"/>
                <a:cs typeface="Trebuchet MS"/>
              </a:rPr>
              <a:t>h</a:t>
            </a:r>
            <a:r>
              <a:rPr sz="1800" dirty="0">
                <a:latin typeface="Trebuchet MS"/>
                <a:cs typeface="Trebuchet MS"/>
              </a:rPr>
              <a:t>e</a:t>
            </a:r>
            <a:r>
              <a:rPr sz="1800" spc="25" dirty="0">
                <a:latin typeface="Trebuchet MS"/>
                <a:cs typeface="Trebuchet MS"/>
              </a:rPr>
              <a:t> </a:t>
            </a:r>
            <a:r>
              <a:rPr sz="1800" dirty="0">
                <a:latin typeface="Trebuchet MS"/>
                <a:cs typeface="Trebuchet MS"/>
              </a:rPr>
              <a:t>S</a:t>
            </a:r>
            <a:r>
              <a:rPr sz="1800" spc="-10" dirty="0">
                <a:latin typeface="Trebuchet MS"/>
                <a:cs typeface="Trebuchet MS"/>
              </a:rPr>
              <a:t>t</a:t>
            </a:r>
            <a:r>
              <a:rPr sz="1800" spc="-5" dirty="0">
                <a:latin typeface="Trebuchet MS"/>
                <a:cs typeface="Trebuchet MS"/>
              </a:rPr>
              <a:t>ud</a:t>
            </a:r>
            <a:r>
              <a:rPr sz="1800" dirty="0">
                <a:latin typeface="Trebuchet MS"/>
                <a:cs typeface="Trebuchet MS"/>
              </a:rPr>
              <a:t>N</a:t>
            </a:r>
            <a:r>
              <a:rPr sz="1800" spc="-5" dirty="0">
                <a:latin typeface="Trebuchet MS"/>
                <a:cs typeface="Trebuchet MS"/>
              </a:rPr>
              <a:t>a</a:t>
            </a:r>
            <a:r>
              <a:rPr sz="1800" dirty="0">
                <a:latin typeface="Trebuchet MS"/>
                <a:cs typeface="Trebuchet MS"/>
              </a:rPr>
              <a:t>me has an “e”</a:t>
            </a:r>
            <a:endParaRPr sz="1800">
              <a:latin typeface="Trebuchet MS"/>
              <a:cs typeface="Trebuchet MS"/>
            </a:endParaRPr>
          </a:p>
          <a:p>
            <a:pPr marL="12700">
              <a:lnSpc>
                <a:spcPct val="100000"/>
              </a:lnSpc>
            </a:pPr>
            <a:r>
              <a:rPr sz="1800" spc="-5" dirty="0">
                <a:latin typeface="Trebuchet MS"/>
                <a:cs typeface="Trebuchet MS"/>
              </a:rPr>
              <a:t>i</a:t>
            </a:r>
            <a:r>
              <a:rPr sz="1800" dirty="0">
                <a:latin typeface="Trebuchet MS"/>
                <a:cs typeface="Trebuchet MS"/>
              </a:rPr>
              <a:t>n</a:t>
            </a:r>
            <a:r>
              <a:rPr sz="1800" spc="-5" dirty="0">
                <a:latin typeface="Trebuchet MS"/>
                <a:cs typeface="Trebuchet MS"/>
              </a:rPr>
              <a:t> </a:t>
            </a:r>
            <a:r>
              <a:rPr sz="1800" dirty="0">
                <a:latin typeface="Trebuchet MS"/>
                <a:cs typeface="Trebuchet MS"/>
              </a:rPr>
              <a:t>a</a:t>
            </a:r>
            <a:r>
              <a:rPr sz="1800" spc="-5" dirty="0">
                <a:latin typeface="Trebuchet MS"/>
                <a:cs typeface="Trebuchet MS"/>
              </a:rPr>
              <a:t>n</a:t>
            </a:r>
            <a:r>
              <a:rPr sz="1800" dirty="0">
                <a:latin typeface="Trebuchet MS"/>
                <a:cs typeface="Trebuchet MS"/>
              </a:rPr>
              <a:t>y </a:t>
            </a:r>
            <a:r>
              <a:rPr sz="1800" spc="-5" dirty="0">
                <a:latin typeface="Trebuchet MS"/>
                <a:cs typeface="Trebuchet MS"/>
              </a:rPr>
              <a:t>position.</a:t>
            </a:r>
            <a:endParaRPr sz="1800">
              <a:latin typeface="Trebuchet MS"/>
              <a:cs typeface="Trebuchet MS"/>
            </a:endParaRPr>
          </a:p>
        </p:txBody>
      </p:sp>
      <p:sp>
        <p:nvSpPr>
          <p:cNvPr id="4" name="object 4"/>
          <p:cNvSpPr txBox="1"/>
          <p:nvPr/>
        </p:nvSpPr>
        <p:spPr>
          <a:xfrm>
            <a:off x="916939" y="2682240"/>
            <a:ext cx="4648835" cy="285115"/>
          </a:xfrm>
          <a:prstGeom prst="rect">
            <a:avLst/>
          </a:prstGeom>
        </p:spPr>
        <p:txBody>
          <a:bodyPr vert="horz" wrap="square" lIns="0" tIns="0" rIns="0" bIns="0" rtlCol="0">
            <a:spAutoFit/>
          </a:bodyPr>
          <a:lstStyle/>
          <a:p>
            <a:pPr marL="12700">
              <a:lnSpc>
                <a:spcPct val="100000"/>
              </a:lnSpc>
            </a:pPr>
            <a:r>
              <a:rPr sz="1800" b="1" dirty="0">
                <a:latin typeface="Trebuchet MS"/>
                <a:cs typeface="Trebuchet MS"/>
              </a:rPr>
              <a:t>d</a:t>
            </a:r>
            <a:r>
              <a:rPr sz="1800" b="1" spc="-10" dirty="0">
                <a:latin typeface="Trebuchet MS"/>
                <a:cs typeface="Trebuchet MS"/>
              </a:rPr>
              <a:t>b</a:t>
            </a:r>
            <a:r>
              <a:rPr sz="1800" b="1" spc="-5" dirty="0">
                <a:latin typeface="Trebuchet MS"/>
                <a:cs typeface="Trebuchet MS"/>
              </a:rPr>
              <a:t>.Stud</a:t>
            </a:r>
            <a:r>
              <a:rPr sz="1800" b="1" spc="-10" dirty="0">
                <a:latin typeface="Trebuchet MS"/>
                <a:cs typeface="Trebuchet MS"/>
              </a:rPr>
              <a:t>e</a:t>
            </a:r>
            <a:r>
              <a:rPr sz="1800" b="1" spc="-5" dirty="0">
                <a:latin typeface="Trebuchet MS"/>
                <a:cs typeface="Trebuchet MS"/>
              </a:rPr>
              <a:t>nts.</a:t>
            </a:r>
            <a:r>
              <a:rPr sz="1800" b="1" spc="-10" dirty="0">
                <a:latin typeface="Trebuchet MS"/>
                <a:cs typeface="Trebuchet MS"/>
              </a:rPr>
              <a:t>f</a:t>
            </a:r>
            <a:r>
              <a:rPr sz="1800" b="1" spc="-5" dirty="0">
                <a:latin typeface="Trebuchet MS"/>
                <a:cs typeface="Trebuchet MS"/>
              </a:rPr>
              <a:t>i</a:t>
            </a:r>
            <a:r>
              <a:rPr sz="1800" b="1" dirty="0">
                <a:latin typeface="Trebuchet MS"/>
                <a:cs typeface="Trebuchet MS"/>
              </a:rPr>
              <a:t>nd</a:t>
            </a:r>
            <a:r>
              <a:rPr sz="1800" b="1" spc="-5" dirty="0">
                <a:latin typeface="Trebuchet MS"/>
                <a:cs typeface="Trebuchet MS"/>
              </a:rPr>
              <a:t>({StudName:/e/}).pre</a:t>
            </a:r>
            <a:r>
              <a:rPr sz="1800" b="1" spc="-10" dirty="0">
                <a:latin typeface="Trebuchet MS"/>
                <a:cs typeface="Trebuchet MS"/>
              </a:rPr>
              <a:t>tt</a:t>
            </a:r>
            <a:r>
              <a:rPr sz="1800" b="1" dirty="0">
                <a:latin typeface="Trebuchet MS"/>
                <a:cs typeface="Trebuchet MS"/>
              </a:rPr>
              <a:t>y();</a:t>
            </a:r>
            <a:endParaRPr sz="1800" dirty="0">
              <a:latin typeface="Trebuchet MS"/>
              <a:cs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504825">
              <a:lnSpc>
                <a:spcPct val="100000"/>
              </a:lnSpc>
            </a:pPr>
            <a:r>
              <a:rPr sz="2400" spc="-5" dirty="0"/>
              <a:t>F</a:t>
            </a:r>
            <a:r>
              <a:rPr sz="2400" spc="5" dirty="0"/>
              <a:t>i</a:t>
            </a:r>
            <a:r>
              <a:rPr sz="2400" spc="-10" dirty="0"/>
              <a:t>n</a:t>
            </a:r>
            <a:r>
              <a:rPr sz="2400" spc="-5" dirty="0"/>
              <a:t>d</a:t>
            </a:r>
            <a:r>
              <a:rPr sz="2400" spc="-15" dirty="0"/>
              <a:t> </a:t>
            </a:r>
            <a:r>
              <a:rPr sz="2400" spc="-10" dirty="0"/>
              <a:t>Method</a:t>
            </a:r>
            <a:endParaRPr sz="240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916939" y="1524634"/>
            <a:ext cx="6219190" cy="838691"/>
          </a:xfrm>
          <a:prstGeom prst="rect">
            <a:avLst/>
          </a:prstGeom>
        </p:spPr>
        <p:txBody>
          <a:bodyPr vert="horz" wrap="square" lIns="0" tIns="0" rIns="0" bIns="0" rtlCol="0">
            <a:spAutoFit/>
          </a:bodyPr>
          <a:lstStyle/>
          <a:p>
            <a:pPr marL="12700">
              <a:lnSpc>
                <a:spcPct val="100000"/>
              </a:lnSpc>
            </a:pPr>
            <a:r>
              <a:rPr sz="1800" spc="-235" dirty="0">
                <a:latin typeface="Trebuchet MS"/>
                <a:cs typeface="Trebuchet MS"/>
              </a:rPr>
              <a:t>T</a:t>
            </a:r>
            <a:r>
              <a:rPr sz="1800" spc="-5" dirty="0">
                <a:latin typeface="Trebuchet MS"/>
                <a:cs typeface="Trebuchet MS"/>
              </a:rPr>
              <a:t>o</a:t>
            </a:r>
            <a:r>
              <a:rPr sz="1800" dirty="0">
                <a:latin typeface="Trebuchet MS"/>
                <a:cs typeface="Trebuchet MS"/>
              </a:rPr>
              <a:t> </a:t>
            </a:r>
            <a:r>
              <a:rPr sz="1800" spc="-10" dirty="0">
                <a:latin typeface="Trebuchet MS"/>
                <a:cs typeface="Trebuchet MS"/>
              </a:rPr>
              <a:t>f</a:t>
            </a:r>
            <a:r>
              <a:rPr sz="1800" spc="-5" dirty="0">
                <a:latin typeface="Trebuchet MS"/>
                <a:cs typeface="Trebuchet MS"/>
              </a:rPr>
              <a:t>in</a:t>
            </a:r>
            <a:r>
              <a:rPr sz="1800" dirty="0">
                <a:latin typeface="Trebuchet MS"/>
                <a:cs typeface="Trebuchet MS"/>
              </a:rPr>
              <a:t>d</a:t>
            </a:r>
            <a:r>
              <a:rPr sz="1800" spc="-10" dirty="0">
                <a:latin typeface="Trebuchet MS"/>
                <a:cs typeface="Trebuchet MS"/>
              </a:rPr>
              <a:t> </a:t>
            </a:r>
            <a:r>
              <a:rPr sz="1800" spc="-5" dirty="0">
                <a:latin typeface="Trebuchet MS"/>
                <a:cs typeface="Trebuchet MS"/>
              </a:rPr>
              <a:t>th</a:t>
            </a:r>
            <a:r>
              <a:rPr sz="1800" dirty="0">
                <a:latin typeface="Trebuchet MS"/>
                <a:cs typeface="Trebuchet MS"/>
              </a:rPr>
              <a:t>e</a:t>
            </a:r>
            <a:r>
              <a:rPr sz="1800" spc="5" dirty="0">
                <a:latin typeface="Trebuchet MS"/>
                <a:cs typeface="Trebuchet MS"/>
              </a:rPr>
              <a:t> </a:t>
            </a:r>
            <a:r>
              <a:rPr sz="1800" spc="-5" dirty="0">
                <a:latin typeface="Trebuchet MS"/>
                <a:cs typeface="Trebuchet MS"/>
              </a:rPr>
              <a:t>nu</a:t>
            </a:r>
            <a:r>
              <a:rPr sz="1800" spc="5" dirty="0">
                <a:latin typeface="Trebuchet MS"/>
                <a:cs typeface="Trebuchet MS"/>
              </a:rPr>
              <a:t>m</a:t>
            </a:r>
            <a:r>
              <a:rPr sz="1800" dirty="0">
                <a:latin typeface="Trebuchet MS"/>
                <a:cs typeface="Trebuchet MS"/>
              </a:rPr>
              <a:t>b</a:t>
            </a:r>
            <a:r>
              <a:rPr sz="1800" spc="-5" dirty="0">
                <a:latin typeface="Trebuchet MS"/>
                <a:cs typeface="Trebuchet MS"/>
              </a:rPr>
              <a:t>e</a:t>
            </a:r>
            <a:r>
              <a:rPr sz="1800" dirty="0">
                <a:latin typeface="Trebuchet MS"/>
                <a:cs typeface="Trebuchet MS"/>
              </a:rPr>
              <a:t>r </a:t>
            </a:r>
            <a:r>
              <a:rPr sz="1800" spc="-15" dirty="0">
                <a:latin typeface="Trebuchet MS"/>
                <a:cs typeface="Trebuchet MS"/>
              </a:rPr>
              <a:t>o</a:t>
            </a:r>
            <a:r>
              <a:rPr sz="1800" spc="-5" dirty="0">
                <a:latin typeface="Trebuchet MS"/>
                <a:cs typeface="Trebuchet MS"/>
              </a:rPr>
              <a:t>f docu</a:t>
            </a:r>
            <a:r>
              <a:rPr sz="1800" spc="5" dirty="0">
                <a:latin typeface="Trebuchet MS"/>
                <a:cs typeface="Trebuchet MS"/>
              </a:rPr>
              <a:t>m</a:t>
            </a:r>
            <a:r>
              <a:rPr sz="1800" spc="-5" dirty="0">
                <a:latin typeface="Trebuchet MS"/>
                <a:cs typeface="Trebuchet MS"/>
              </a:rPr>
              <a:t>ent</a:t>
            </a:r>
            <a:r>
              <a:rPr sz="1800" dirty="0">
                <a:latin typeface="Trebuchet MS"/>
                <a:cs typeface="Trebuchet MS"/>
              </a:rPr>
              <a:t>s </a:t>
            </a:r>
            <a:r>
              <a:rPr sz="1800" spc="-5" dirty="0">
                <a:latin typeface="Trebuchet MS"/>
                <a:cs typeface="Trebuchet MS"/>
              </a:rPr>
              <a:t>i</a:t>
            </a:r>
            <a:r>
              <a:rPr sz="1800" dirty="0">
                <a:latin typeface="Trebuchet MS"/>
                <a:cs typeface="Trebuchet MS"/>
              </a:rPr>
              <a:t>n</a:t>
            </a:r>
            <a:r>
              <a:rPr sz="1800" spc="-5" dirty="0">
                <a:latin typeface="Trebuchet MS"/>
                <a:cs typeface="Trebuchet MS"/>
              </a:rPr>
              <a:t> th</a:t>
            </a:r>
            <a:r>
              <a:rPr sz="1800" dirty="0">
                <a:latin typeface="Trebuchet MS"/>
                <a:cs typeface="Trebuchet MS"/>
              </a:rPr>
              <a:t>e</a:t>
            </a:r>
            <a:r>
              <a:rPr sz="1800" spc="10" dirty="0">
                <a:latin typeface="Trebuchet MS"/>
                <a:cs typeface="Trebuchet MS"/>
              </a:rPr>
              <a:t> </a:t>
            </a:r>
            <a:r>
              <a:rPr sz="1800" dirty="0">
                <a:latin typeface="Trebuchet MS"/>
                <a:cs typeface="Trebuchet MS"/>
              </a:rPr>
              <a:t>S</a:t>
            </a:r>
            <a:r>
              <a:rPr sz="1800" spc="-10" dirty="0">
                <a:latin typeface="Trebuchet MS"/>
                <a:cs typeface="Trebuchet MS"/>
              </a:rPr>
              <a:t>t</a:t>
            </a:r>
            <a:r>
              <a:rPr sz="1800" spc="-5" dirty="0">
                <a:latin typeface="Trebuchet MS"/>
                <a:cs typeface="Trebuchet MS"/>
              </a:rPr>
              <a:t>u</a:t>
            </a:r>
            <a:r>
              <a:rPr sz="1800" spc="5" dirty="0">
                <a:latin typeface="Trebuchet MS"/>
                <a:cs typeface="Trebuchet MS"/>
              </a:rPr>
              <a:t>d</a:t>
            </a:r>
            <a:r>
              <a:rPr sz="1800" spc="-5" dirty="0">
                <a:latin typeface="Trebuchet MS"/>
                <a:cs typeface="Trebuchet MS"/>
              </a:rPr>
              <a:t>ent</a:t>
            </a:r>
            <a:r>
              <a:rPr sz="1800" dirty="0">
                <a:latin typeface="Trebuchet MS"/>
                <a:cs typeface="Trebuchet MS"/>
              </a:rPr>
              <a:t>s </a:t>
            </a:r>
            <a:r>
              <a:rPr sz="1800" spc="-10" dirty="0">
                <a:latin typeface="Trebuchet MS"/>
                <a:cs typeface="Trebuchet MS"/>
              </a:rPr>
              <a:t>c</a:t>
            </a:r>
            <a:r>
              <a:rPr sz="1800" spc="-15" dirty="0">
                <a:latin typeface="Trebuchet MS"/>
                <a:cs typeface="Trebuchet MS"/>
              </a:rPr>
              <a:t>o</a:t>
            </a:r>
            <a:r>
              <a:rPr sz="1800" spc="-5" dirty="0">
                <a:latin typeface="Trebuchet MS"/>
                <a:cs typeface="Trebuchet MS"/>
              </a:rPr>
              <a:t>l</a:t>
            </a:r>
            <a:r>
              <a:rPr sz="1800" spc="-15" dirty="0">
                <a:latin typeface="Trebuchet MS"/>
                <a:cs typeface="Trebuchet MS"/>
              </a:rPr>
              <a:t>l</a:t>
            </a:r>
            <a:r>
              <a:rPr sz="1800" spc="-5" dirty="0">
                <a:latin typeface="Trebuchet MS"/>
                <a:cs typeface="Trebuchet MS"/>
              </a:rPr>
              <a:t>ecti</a:t>
            </a:r>
            <a:r>
              <a:rPr sz="1800" spc="-10" dirty="0">
                <a:latin typeface="Trebuchet MS"/>
                <a:cs typeface="Trebuchet MS"/>
              </a:rPr>
              <a:t>o</a:t>
            </a:r>
            <a:r>
              <a:rPr sz="1800" spc="-5" dirty="0">
                <a:latin typeface="Trebuchet MS"/>
                <a:cs typeface="Trebuchet MS"/>
              </a:rPr>
              <a:t>n.</a:t>
            </a:r>
            <a:endParaRPr sz="1800" dirty="0">
              <a:latin typeface="Trebuchet MS"/>
              <a:cs typeface="Trebuchet MS"/>
            </a:endParaRPr>
          </a:p>
          <a:p>
            <a:pPr>
              <a:lnSpc>
                <a:spcPct val="100000"/>
              </a:lnSpc>
            </a:pPr>
            <a:endParaRPr sz="1800" dirty="0">
              <a:latin typeface="Times New Roman"/>
              <a:cs typeface="Times New Roman"/>
            </a:endParaRPr>
          </a:p>
          <a:p>
            <a:pPr>
              <a:lnSpc>
                <a:spcPct val="100000"/>
              </a:lnSpc>
              <a:spcBef>
                <a:spcPts val="43"/>
              </a:spcBef>
            </a:pPr>
            <a:endParaRPr sz="1850" dirty="0">
              <a:latin typeface="Times New Roman"/>
              <a:cs typeface="Times New Roman"/>
            </a:endParaRPr>
          </a:p>
        </p:txBody>
      </p:sp>
      <p:sp>
        <p:nvSpPr>
          <p:cNvPr id="6" name="TextBox 5">
            <a:extLst>
              <a:ext uri="{FF2B5EF4-FFF2-40B4-BE49-F238E27FC236}">
                <a16:creationId xmlns:a16="http://schemas.microsoft.com/office/drawing/2014/main" id="{D893A157-0E74-69FE-6D98-F58B07312BD4}"/>
              </a:ext>
            </a:extLst>
          </p:cNvPr>
          <p:cNvSpPr txBox="1"/>
          <p:nvPr/>
        </p:nvSpPr>
        <p:spPr>
          <a:xfrm>
            <a:off x="1981200" y="3059668"/>
            <a:ext cx="6099586" cy="369332"/>
          </a:xfrm>
          <a:prstGeom prst="rect">
            <a:avLst/>
          </a:prstGeom>
          <a:noFill/>
        </p:spPr>
        <p:txBody>
          <a:bodyPr wrap="square">
            <a:spAutoFit/>
          </a:bodyPr>
          <a:lstStyle/>
          <a:p>
            <a:pPr marL="12700">
              <a:lnSpc>
                <a:spcPct val="100000"/>
              </a:lnSpc>
            </a:pPr>
            <a:r>
              <a:rPr lang="en-IN" sz="1800" b="1" dirty="0" err="1">
                <a:latin typeface="Trebuchet MS"/>
                <a:cs typeface="Trebuchet MS"/>
              </a:rPr>
              <a:t>d</a:t>
            </a:r>
            <a:r>
              <a:rPr lang="en-IN" sz="1800" b="1" spc="-10" dirty="0" err="1">
                <a:latin typeface="Trebuchet MS"/>
                <a:cs typeface="Trebuchet MS"/>
              </a:rPr>
              <a:t>b</a:t>
            </a:r>
            <a:r>
              <a:rPr lang="en-IN" sz="1800" b="1" spc="-5" dirty="0" err="1">
                <a:latin typeface="Trebuchet MS"/>
                <a:cs typeface="Trebuchet MS"/>
              </a:rPr>
              <a:t>.Stud</a:t>
            </a:r>
            <a:r>
              <a:rPr lang="en-IN" sz="1800" b="1" spc="-10" dirty="0" err="1">
                <a:latin typeface="Trebuchet MS"/>
                <a:cs typeface="Trebuchet MS"/>
              </a:rPr>
              <a:t>e</a:t>
            </a:r>
            <a:r>
              <a:rPr lang="en-IN" sz="1800" b="1" spc="-5" dirty="0" err="1">
                <a:latin typeface="Trebuchet MS"/>
                <a:cs typeface="Trebuchet MS"/>
              </a:rPr>
              <a:t>nts.cou</a:t>
            </a:r>
            <a:r>
              <a:rPr lang="en-IN" sz="1800" b="1" spc="10" dirty="0" err="1">
                <a:latin typeface="Trebuchet MS"/>
                <a:cs typeface="Trebuchet MS"/>
              </a:rPr>
              <a:t>n</a:t>
            </a:r>
            <a:r>
              <a:rPr lang="en-IN" sz="1800" b="1" spc="-5" dirty="0" err="1">
                <a:latin typeface="Trebuchet MS"/>
                <a:cs typeface="Trebuchet MS"/>
              </a:rPr>
              <a:t>t</a:t>
            </a:r>
            <a:r>
              <a:rPr lang="en-IN" sz="1800" b="1" spc="-5" dirty="0">
                <a:latin typeface="Trebuchet MS"/>
                <a:cs typeface="Trebuchet MS"/>
              </a:rPr>
              <a:t>();</a:t>
            </a:r>
            <a:endParaRPr lang="en-IN" sz="1800" dirty="0">
              <a:latin typeface="Trebuchet MS"/>
              <a:cs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504825">
              <a:lnSpc>
                <a:spcPct val="100000"/>
              </a:lnSpc>
            </a:pPr>
            <a:r>
              <a:rPr sz="2400" spc="-5" dirty="0"/>
              <a:t>F</a:t>
            </a:r>
            <a:r>
              <a:rPr sz="2400" spc="5" dirty="0"/>
              <a:t>i</a:t>
            </a:r>
            <a:r>
              <a:rPr sz="2400" spc="-10" dirty="0"/>
              <a:t>n</a:t>
            </a:r>
            <a:r>
              <a:rPr sz="2400" spc="-5" dirty="0"/>
              <a:t>d</a:t>
            </a:r>
            <a:r>
              <a:rPr sz="2400" spc="-15" dirty="0"/>
              <a:t> </a:t>
            </a:r>
            <a:r>
              <a:rPr sz="2400" spc="-10" dirty="0"/>
              <a:t>Method</a:t>
            </a:r>
            <a:endParaRPr sz="24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916939" y="1322832"/>
            <a:ext cx="8068309" cy="559435"/>
          </a:xfrm>
          <a:prstGeom prst="rect">
            <a:avLst/>
          </a:prstGeom>
        </p:spPr>
        <p:txBody>
          <a:bodyPr vert="horz" wrap="square" lIns="0" tIns="0" rIns="0" bIns="0" rtlCol="0">
            <a:spAutoFit/>
          </a:bodyPr>
          <a:lstStyle/>
          <a:p>
            <a:pPr marL="12700" marR="5080">
              <a:lnSpc>
                <a:spcPct val="100000"/>
              </a:lnSpc>
            </a:pPr>
            <a:r>
              <a:rPr sz="1800" spc="-235" dirty="0">
                <a:latin typeface="Trebuchet MS"/>
                <a:cs typeface="Trebuchet MS"/>
              </a:rPr>
              <a:t>T</a:t>
            </a:r>
            <a:r>
              <a:rPr sz="1800" spc="-5" dirty="0">
                <a:latin typeface="Trebuchet MS"/>
                <a:cs typeface="Trebuchet MS"/>
              </a:rPr>
              <a:t>o</a:t>
            </a:r>
            <a:r>
              <a:rPr sz="1800" dirty="0">
                <a:latin typeface="Trebuchet MS"/>
                <a:cs typeface="Trebuchet MS"/>
              </a:rPr>
              <a:t> </a:t>
            </a:r>
            <a:r>
              <a:rPr sz="1800" spc="-5" dirty="0">
                <a:latin typeface="Trebuchet MS"/>
                <a:cs typeface="Trebuchet MS"/>
              </a:rPr>
              <a:t>so</a:t>
            </a:r>
            <a:r>
              <a:rPr sz="1800" spc="-15" dirty="0">
                <a:latin typeface="Trebuchet MS"/>
                <a:cs typeface="Trebuchet MS"/>
              </a:rPr>
              <a:t>r</a:t>
            </a:r>
            <a:r>
              <a:rPr sz="1800" dirty="0">
                <a:latin typeface="Trebuchet MS"/>
                <a:cs typeface="Trebuchet MS"/>
              </a:rPr>
              <a:t>t</a:t>
            </a:r>
            <a:r>
              <a:rPr sz="1800" spc="-10" dirty="0">
                <a:latin typeface="Trebuchet MS"/>
                <a:cs typeface="Trebuchet MS"/>
              </a:rPr>
              <a:t> </a:t>
            </a:r>
            <a:r>
              <a:rPr sz="1800" spc="-5" dirty="0">
                <a:latin typeface="Trebuchet MS"/>
                <a:cs typeface="Trebuchet MS"/>
              </a:rPr>
              <a:t>th</a:t>
            </a:r>
            <a:r>
              <a:rPr sz="1800" dirty="0">
                <a:latin typeface="Trebuchet MS"/>
                <a:cs typeface="Trebuchet MS"/>
              </a:rPr>
              <a:t>e</a:t>
            </a:r>
            <a:r>
              <a:rPr sz="1800" spc="5" dirty="0">
                <a:latin typeface="Trebuchet MS"/>
                <a:cs typeface="Trebuchet MS"/>
              </a:rPr>
              <a:t> </a:t>
            </a:r>
            <a:r>
              <a:rPr sz="1800" dirty="0">
                <a:latin typeface="Trebuchet MS"/>
                <a:cs typeface="Trebuchet MS"/>
              </a:rPr>
              <a:t>d</a:t>
            </a:r>
            <a:r>
              <a:rPr sz="1800" spc="-15" dirty="0">
                <a:latin typeface="Trebuchet MS"/>
                <a:cs typeface="Trebuchet MS"/>
              </a:rPr>
              <a:t>o</a:t>
            </a:r>
            <a:r>
              <a:rPr sz="1800" spc="-5" dirty="0">
                <a:latin typeface="Trebuchet MS"/>
                <a:cs typeface="Trebuchet MS"/>
              </a:rPr>
              <a:t>cum</a:t>
            </a:r>
            <a:r>
              <a:rPr sz="1800" dirty="0">
                <a:latin typeface="Trebuchet MS"/>
                <a:cs typeface="Trebuchet MS"/>
              </a:rPr>
              <a:t>e</a:t>
            </a:r>
            <a:r>
              <a:rPr sz="1800" spc="-5" dirty="0">
                <a:latin typeface="Trebuchet MS"/>
                <a:cs typeface="Trebuchet MS"/>
              </a:rPr>
              <a:t>nt</a:t>
            </a:r>
            <a:r>
              <a:rPr sz="1800" dirty="0">
                <a:latin typeface="Trebuchet MS"/>
                <a:cs typeface="Trebuchet MS"/>
              </a:rPr>
              <a:t>s </a:t>
            </a:r>
            <a:r>
              <a:rPr sz="1800" spc="-15" dirty="0">
                <a:latin typeface="Trebuchet MS"/>
                <a:cs typeface="Trebuchet MS"/>
              </a:rPr>
              <a:t>f</a:t>
            </a:r>
            <a:r>
              <a:rPr sz="1800" spc="-5" dirty="0">
                <a:latin typeface="Trebuchet MS"/>
                <a:cs typeface="Trebuchet MS"/>
              </a:rPr>
              <a:t>r</a:t>
            </a:r>
            <a:r>
              <a:rPr sz="1800" spc="-20" dirty="0">
                <a:latin typeface="Trebuchet MS"/>
                <a:cs typeface="Trebuchet MS"/>
              </a:rPr>
              <a:t>o</a:t>
            </a:r>
            <a:r>
              <a:rPr sz="1800" dirty="0">
                <a:latin typeface="Trebuchet MS"/>
                <a:cs typeface="Trebuchet MS"/>
              </a:rPr>
              <a:t>m </a:t>
            </a:r>
            <a:r>
              <a:rPr sz="1800" spc="-10" dirty="0">
                <a:latin typeface="Trebuchet MS"/>
                <a:cs typeface="Trebuchet MS"/>
              </a:rPr>
              <a:t>t</a:t>
            </a:r>
            <a:r>
              <a:rPr sz="1800" spc="-5" dirty="0">
                <a:latin typeface="Trebuchet MS"/>
                <a:cs typeface="Trebuchet MS"/>
              </a:rPr>
              <a:t>h</a:t>
            </a:r>
            <a:r>
              <a:rPr sz="1800" dirty="0">
                <a:latin typeface="Trebuchet MS"/>
                <a:cs typeface="Trebuchet MS"/>
              </a:rPr>
              <a:t>e</a:t>
            </a:r>
            <a:r>
              <a:rPr sz="1800" spc="10" dirty="0">
                <a:latin typeface="Trebuchet MS"/>
                <a:cs typeface="Trebuchet MS"/>
              </a:rPr>
              <a:t> </a:t>
            </a:r>
            <a:r>
              <a:rPr sz="1800" dirty="0">
                <a:latin typeface="Trebuchet MS"/>
                <a:cs typeface="Trebuchet MS"/>
              </a:rPr>
              <a:t>S</a:t>
            </a:r>
            <a:r>
              <a:rPr sz="1800" spc="-10" dirty="0">
                <a:latin typeface="Trebuchet MS"/>
                <a:cs typeface="Trebuchet MS"/>
              </a:rPr>
              <a:t>t</a:t>
            </a:r>
            <a:r>
              <a:rPr sz="1800" spc="-5" dirty="0">
                <a:latin typeface="Trebuchet MS"/>
                <a:cs typeface="Trebuchet MS"/>
              </a:rPr>
              <a:t>u</a:t>
            </a:r>
            <a:r>
              <a:rPr sz="1800" spc="5" dirty="0">
                <a:latin typeface="Trebuchet MS"/>
                <a:cs typeface="Trebuchet MS"/>
              </a:rPr>
              <a:t>d</a:t>
            </a:r>
            <a:r>
              <a:rPr sz="1800" spc="-5" dirty="0">
                <a:latin typeface="Trebuchet MS"/>
                <a:cs typeface="Trebuchet MS"/>
              </a:rPr>
              <a:t>ent</a:t>
            </a:r>
            <a:r>
              <a:rPr sz="1800" dirty="0">
                <a:latin typeface="Trebuchet MS"/>
                <a:cs typeface="Trebuchet MS"/>
              </a:rPr>
              <a:t>s </a:t>
            </a:r>
            <a:r>
              <a:rPr sz="1800" spc="-10" dirty="0">
                <a:latin typeface="Trebuchet MS"/>
                <a:cs typeface="Trebuchet MS"/>
              </a:rPr>
              <a:t>c</a:t>
            </a:r>
            <a:r>
              <a:rPr sz="1800" spc="-15" dirty="0">
                <a:latin typeface="Trebuchet MS"/>
                <a:cs typeface="Trebuchet MS"/>
              </a:rPr>
              <a:t>o</a:t>
            </a:r>
            <a:r>
              <a:rPr sz="1800" spc="-5" dirty="0">
                <a:latin typeface="Trebuchet MS"/>
                <a:cs typeface="Trebuchet MS"/>
              </a:rPr>
              <a:t>l</a:t>
            </a:r>
            <a:r>
              <a:rPr sz="1800" spc="-15" dirty="0">
                <a:latin typeface="Trebuchet MS"/>
                <a:cs typeface="Trebuchet MS"/>
              </a:rPr>
              <a:t>l</a:t>
            </a:r>
            <a:r>
              <a:rPr sz="1800" spc="-5" dirty="0">
                <a:latin typeface="Trebuchet MS"/>
                <a:cs typeface="Trebuchet MS"/>
              </a:rPr>
              <a:t>ecti</a:t>
            </a:r>
            <a:r>
              <a:rPr sz="1800" spc="-10" dirty="0">
                <a:latin typeface="Trebuchet MS"/>
                <a:cs typeface="Trebuchet MS"/>
              </a:rPr>
              <a:t>o</a:t>
            </a:r>
            <a:r>
              <a:rPr sz="1800" dirty="0">
                <a:latin typeface="Trebuchet MS"/>
                <a:cs typeface="Trebuchet MS"/>
              </a:rPr>
              <a:t>n</a:t>
            </a:r>
            <a:r>
              <a:rPr sz="1800" spc="-5" dirty="0">
                <a:latin typeface="Trebuchet MS"/>
                <a:cs typeface="Trebuchet MS"/>
              </a:rPr>
              <a:t> i</a:t>
            </a:r>
            <a:r>
              <a:rPr sz="1800" dirty="0">
                <a:latin typeface="Trebuchet MS"/>
                <a:cs typeface="Trebuchet MS"/>
              </a:rPr>
              <a:t>n</a:t>
            </a:r>
            <a:r>
              <a:rPr sz="1800" spc="-5" dirty="0">
                <a:latin typeface="Trebuchet MS"/>
                <a:cs typeface="Trebuchet MS"/>
              </a:rPr>
              <a:t> th</a:t>
            </a:r>
            <a:r>
              <a:rPr sz="1800" dirty="0">
                <a:latin typeface="Trebuchet MS"/>
                <a:cs typeface="Trebuchet MS"/>
              </a:rPr>
              <a:t>e</a:t>
            </a:r>
            <a:r>
              <a:rPr sz="1800" spc="10" dirty="0">
                <a:latin typeface="Trebuchet MS"/>
                <a:cs typeface="Trebuchet MS"/>
              </a:rPr>
              <a:t> </a:t>
            </a:r>
            <a:r>
              <a:rPr sz="1800" dirty="0">
                <a:latin typeface="Trebuchet MS"/>
                <a:cs typeface="Trebuchet MS"/>
              </a:rPr>
              <a:t>d</a:t>
            </a:r>
            <a:r>
              <a:rPr sz="1800" spc="-5" dirty="0">
                <a:latin typeface="Trebuchet MS"/>
                <a:cs typeface="Trebuchet MS"/>
              </a:rPr>
              <a:t>e</a:t>
            </a:r>
            <a:r>
              <a:rPr sz="1800" dirty="0">
                <a:latin typeface="Trebuchet MS"/>
                <a:cs typeface="Trebuchet MS"/>
              </a:rPr>
              <a:t>s</a:t>
            </a:r>
            <a:r>
              <a:rPr sz="1800" spc="-5" dirty="0">
                <a:latin typeface="Trebuchet MS"/>
                <a:cs typeface="Trebuchet MS"/>
              </a:rPr>
              <a:t>cen</a:t>
            </a:r>
            <a:r>
              <a:rPr sz="1800" dirty="0">
                <a:latin typeface="Trebuchet MS"/>
                <a:cs typeface="Trebuchet MS"/>
              </a:rPr>
              <a:t>d</a:t>
            </a:r>
            <a:r>
              <a:rPr sz="1800" spc="-5" dirty="0">
                <a:latin typeface="Trebuchet MS"/>
                <a:cs typeface="Trebuchet MS"/>
              </a:rPr>
              <a:t>in</a:t>
            </a:r>
            <a:r>
              <a:rPr sz="1800" dirty="0">
                <a:latin typeface="Trebuchet MS"/>
                <a:cs typeface="Trebuchet MS"/>
              </a:rPr>
              <a:t>g</a:t>
            </a:r>
            <a:r>
              <a:rPr sz="1800" spc="-15" dirty="0">
                <a:latin typeface="Trebuchet MS"/>
                <a:cs typeface="Trebuchet MS"/>
              </a:rPr>
              <a:t> o</a:t>
            </a:r>
            <a:r>
              <a:rPr sz="1800" dirty="0">
                <a:latin typeface="Trebuchet MS"/>
                <a:cs typeface="Trebuchet MS"/>
              </a:rPr>
              <a:t>rder</a:t>
            </a:r>
            <a:r>
              <a:rPr sz="1800" spc="-5" dirty="0">
                <a:latin typeface="Trebuchet MS"/>
                <a:cs typeface="Trebuchet MS"/>
              </a:rPr>
              <a:t> </a:t>
            </a:r>
            <a:r>
              <a:rPr sz="1800" spc="-15" dirty="0">
                <a:latin typeface="Trebuchet MS"/>
                <a:cs typeface="Trebuchet MS"/>
              </a:rPr>
              <a:t>o</a:t>
            </a:r>
            <a:r>
              <a:rPr sz="1800" spc="-5" dirty="0">
                <a:latin typeface="Trebuchet MS"/>
                <a:cs typeface="Trebuchet MS"/>
              </a:rPr>
              <a:t>f </a:t>
            </a:r>
            <a:r>
              <a:rPr sz="1800" dirty="0">
                <a:latin typeface="Trebuchet MS"/>
                <a:cs typeface="Trebuchet MS"/>
              </a:rPr>
              <a:t>S</a:t>
            </a:r>
            <a:r>
              <a:rPr sz="1800" spc="-10" dirty="0">
                <a:latin typeface="Trebuchet MS"/>
                <a:cs typeface="Trebuchet MS"/>
              </a:rPr>
              <a:t>t</a:t>
            </a:r>
            <a:r>
              <a:rPr sz="1800" spc="-5" dirty="0">
                <a:latin typeface="Trebuchet MS"/>
                <a:cs typeface="Trebuchet MS"/>
              </a:rPr>
              <a:t>u</a:t>
            </a:r>
            <a:r>
              <a:rPr sz="1800" spc="5" dirty="0">
                <a:latin typeface="Trebuchet MS"/>
                <a:cs typeface="Trebuchet MS"/>
              </a:rPr>
              <a:t>d</a:t>
            </a:r>
            <a:r>
              <a:rPr sz="1800" spc="-5" dirty="0">
                <a:latin typeface="Trebuchet MS"/>
                <a:cs typeface="Trebuchet MS"/>
              </a:rPr>
              <a:t>N</a:t>
            </a:r>
            <a:r>
              <a:rPr sz="1800" dirty="0">
                <a:latin typeface="Trebuchet MS"/>
                <a:cs typeface="Trebuchet MS"/>
              </a:rPr>
              <a:t>am</a:t>
            </a:r>
            <a:r>
              <a:rPr sz="1800" spc="5" dirty="0">
                <a:latin typeface="Trebuchet MS"/>
                <a:cs typeface="Trebuchet MS"/>
              </a:rPr>
              <a:t>e</a:t>
            </a:r>
            <a:r>
              <a:rPr sz="1800" dirty="0">
                <a:latin typeface="Trebuchet MS"/>
                <a:cs typeface="Trebuchet MS"/>
              </a:rPr>
              <a:t>.</a:t>
            </a:r>
            <a:endParaRPr sz="1800">
              <a:latin typeface="Trebuchet MS"/>
              <a:cs typeface="Trebuchet MS"/>
            </a:endParaRPr>
          </a:p>
        </p:txBody>
      </p:sp>
      <p:sp>
        <p:nvSpPr>
          <p:cNvPr id="4" name="object 4"/>
          <p:cNvSpPr txBox="1"/>
          <p:nvPr/>
        </p:nvSpPr>
        <p:spPr>
          <a:xfrm>
            <a:off x="916939" y="2550921"/>
            <a:ext cx="5224780" cy="285115"/>
          </a:xfrm>
          <a:prstGeom prst="rect">
            <a:avLst/>
          </a:prstGeom>
        </p:spPr>
        <p:txBody>
          <a:bodyPr vert="horz" wrap="square" lIns="0" tIns="0" rIns="0" bIns="0" rtlCol="0">
            <a:spAutoFit/>
          </a:bodyPr>
          <a:lstStyle/>
          <a:p>
            <a:pPr marL="12700">
              <a:lnSpc>
                <a:spcPct val="100000"/>
              </a:lnSpc>
            </a:pPr>
            <a:r>
              <a:rPr sz="1800" b="1" dirty="0">
                <a:latin typeface="Trebuchet MS"/>
                <a:cs typeface="Trebuchet MS"/>
              </a:rPr>
              <a:t>d</a:t>
            </a:r>
            <a:r>
              <a:rPr sz="1800" b="1" spc="-10" dirty="0">
                <a:latin typeface="Trebuchet MS"/>
                <a:cs typeface="Trebuchet MS"/>
              </a:rPr>
              <a:t>b</a:t>
            </a:r>
            <a:r>
              <a:rPr sz="1800" b="1" spc="-5" dirty="0">
                <a:latin typeface="Trebuchet MS"/>
                <a:cs typeface="Trebuchet MS"/>
              </a:rPr>
              <a:t>.Stud</a:t>
            </a:r>
            <a:r>
              <a:rPr sz="1800" b="1" spc="-10" dirty="0">
                <a:latin typeface="Trebuchet MS"/>
                <a:cs typeface="Trebuchet MS"/>
              </a:rPr>
              <a:t>e</a:t>
            </a:r>
            <a:r>
              <a:rPr sz="1800" b="1" spc="-5" dirty="0">
                <a:latin typeface="Trebuchet MS"/>
                <a:cs typeface="Trebuchet MS"/>
              </a:rPr>
              <a:t>nts.</a:t>
            </a:r>
            <a:r>
              <a:rPr sz="1800" b="1" spc="-10" dirty="0">
                <a:latin typeface="Trebuchet MS"/>
                <a:cs typeface="Trebuchet MS"/>
              </a:rPr>
              <a:t>f</a:t>
            </a:r>
            <a:r>
              <a:rPr sz="1800" b="1" spc="-5" dirty="0">
                <a:latin typeface="Trebuchet MS"/>
                <a:cs typeface="Trebuchet MS"/>
              </a:rPr>
              <a:t>i</a:t>
            </a:r>
            <a:r>
              <a:rPr sz="1800" b="1" dirty="0">
                <a:latin typeface="Trebuchet MS"/>
                <a:cs typeface="Trebuchet MS"/>
              </a:rPr>
              <a:t>nd</a:t>
            </a:r>
            <a:r>
              <a:rPr sz="1800" b="1" spc="-5" dirty="0">
                <a:latin typeface="Trebuchet MS"/>
                <a:cs typeface="Trebuchet MS"/>
              </a:rPr>
              <a:t>().sor</a:t>
            </a:r>
            <a:r>
              <a:rPr sz="1800" b="1" spc="-10" dirty="0">
                <a:latin typeface="Trebuchet MS"/>
                <a:cs typeface="Trebuchet MS"/>
              </a:rPr>
              <a:t>t</a:t>
            </a:r>
            <a:r>
              <a:rPr sz="1800" b="1" spc="-5" dirty="0">
                <a:latin typeface="Trebuchet MS"/>
                <a:cs typeface="Trebuchet MS"/>
              </a:rPr>
              <a:t>({StudName:-</a:t>
            </a:r>
            <a:r>
              <a:rPr sz="1800" b="1" dirty="0">
                <a:latin typeface="Trebuchet MS"/>
                <a:cs typeface="Trebuchet MS"/>
              </a:rPr>
              <a:t>1})</a:t>
            </a:r>
            <a:r>
              <a:rPr sz="1800" b="1" spc="-10" dirty="0">
                <a:latin typeface="Trebuchet MS"/>
                <a:cs typeface="Trebuchet MS"/>
              </a:rPr>
              <a:t>.p</a:t>
            </a:r>
            <a:r>
              <a:rPr sz="1800" b="1" spc="-5" dirty="0">
                <a:latin typeface="Trebuchet MS"/>
                <a:cs typeface="Trebuchet MS"/>
              </a:rPr>
              <a:t>re</a:t>
            </a:r>
            <a:r>
              <a:rPr sz="1800" b="1" dirty="0">
                <a:latin typeface="Trebuchet MS"/>
                <a:cs typeface="Trebuchet MS"/>
              </a:rPr>
              <a:t>t</a:t>
            </a:r>
            <a:r>
              <a:rPr sz="1800" b="1" spc="-10" dirty="0">
                <a:latin typeface="Trebuchet MS"/>
                <a:cs typeface="Trebuchet MS"/>
              </a:rPr>
              <a:t>t</a:t>
            </a:r>
            <a:r>
              <a:rPr sz="1800" b="1" dirty="0">
                <a:latin typeface="Trebuchet MS"/>
                <a:cs typeface="Trebuchet MS"/>
              </a:rPr>
              <a:t>y();</a:t>
            </a:r>
            <a:endParaRPr sz="1800">
              <a:latin typeface="Trebuchet MS"/>
              <a:cs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8DA1FD-8F14-D0C7-29FD-93A6A86594BF}"/>
              </a:ext>
            </a:extLst>
          </p:cNvPr>
          <p:cNvPicPr>
            <a:picLocks noChangeAspect="1"/>
          </p:cNvPicPr>
          <p:nvPr/>
        </p:nvPicPr>
        <p:blipFill>
          <a:blip r:embed="rId2"/>
          <a:stretch>
            <a:fillRect/>
          </a:stretch>
        </p:blipFill>
        <p:spPr>
          <a:xfrm>
            <a:off x="298170" y="1066800"/>
            <a:ext cx="12039600" cy="4464279"/>
          </a:xfrm>
          <a:prstGeom prst="rect">
            <a:avLst/>
          </a:prstGeom>
        </p:spPr>
      </p:pic>
      <p:pic>
        <p:nvPicPr>
          <p:cNvPr id="5" name="Picture 4">
            <a:extLst>
              <a:ext uri="{FF2B5EF4-FFF2-40B4-BE49-F238E27FC236}">
                <a16:creationId xmlns:a16="http://schemas.microsoft.com/office/drawing/2014/main" id="{05E464A4-2AB8-1D4E-DD3C-BD523274D1FB}"/>
              </a:ext>
            </a:extLst>
          </p:cNvPr>
          <p:cNvPicPr>
            <a:picLocks noChangeAspect="1"/>
          </p:cNvPicPr>
          <p:nvPr/>
        </p:nvPicPr>
        <p:blipFill>
          <a:blip r:embed="rId3"/>
          <a:stretch>
            <a:fillRect/>
          </a:stretch>
        </p:blipFill>
        <p:spPr>
          <a:xfrm>
            <a:off x="381000" y="5410200"/>
            <a:ext cx="8839200" cy="1358970"/>
          </a:xfrm>
          <a:prstGeom prst="rect">
            <a:avLst/>
          </a:prstGeom>
        </p:spPr>
      </p:pic>
    </p:spTree>
    <p:extLst>
      <p:ext uri="{BB962C8B-B14F-4D97-AF65-F5344CB8AC3E}">
        <p14:creationId xmlns:p14="http://schemas.microsoft.com/office/powerpoint/2010/main" val="39950949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FB5155-79AB-9F2C-9BA0-91FA50D46554}"/>
              </a:ext>
            </a:extLst>
          </p:cNvPr>
          <p:cNvPicPr>
            <a:picLocks noChangeAspect="1"/>
          </p:cNvPicPr>
          <p:nvPr/>
        </p:nvPicPr>
        <p:blipFill>
          <a:blip r:embed="rId2"/>
          <a:stretch>
            <a:fillRect/>
          </a:stretch>
        </p:blipFill>
        <p:spPr>
          <a:xfrm>
            <a:off x="228600" y="1196860"/>
            <a:ext cx="11811000" cy="5737340"/>
          </a:xfrm>
          <a:prstGeom prst="rect">
            <a:avLst/>
          </a:prstGeom>
        </p:spPr>
      </p:pic>
    </p:spTree>
    <p:extLst>
      <p:ext uri="{BB962C8B-B14F-4D97-AF65-F5344CB8AC3E}">
        <p14:creationId xmlns:p14="http://schemas.microsoft.com/office/powerpoint/2010/main" val="16846869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5FD2E7-A8A0-E5D1-FB08-60779073B4D7}"/>
              </a:ext>
            </a:extLst>
          </p:cNvPr>
          <p:cNvPicPr>
            <a:picLocks noChangeAspect="1"/>
          </p:cNvPicPr>
          <p:nvPr/>
        </p:nvPicPr>
        <p:blipFill>
          <a:blip r:embed="rId2"/>
          <a:stretch>
            <a:fillRect/>
          </a:stretch>
        </p:blipFill>
        <p:spPr>
          <a:xfrm>
            <a:off x="21956" y="1219200"/>
            <a:ext cx="12039600" cy="5638800"/>
          </a:xfrm>
          <a:prstGeom prst="rect">
            <a:avLst/>
          </a:prstGeom>
        </p:spPr>
      </p:pic>
    </p:spTree>
    <p:extLst>
      <p:ext uri="{BB962C8B-B14F-4D97-AF65-F5344CB8AC3E}">
        <p14:creationId xmlns:p14="http://schemas.microsoft.com/office/powerpoint/2010/main" val="3246713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2793C9-5A5E-ABC9-216B-6070E50E7813}"/>
              </a:ext>
            </a:extLst>
          </p:cNvPr>
          <p:cNvPicPr>
            <a:picLocks noChangeAspect="1"/>
          </p:cNvPicPr>
          <p:nvPr/>
        </p:nvPicPr>
        <p:blipFill>
          <a:blip r:embed="rId2"/>
          <a:stretch>
            <a:fillRect/>
          </a:stretch>
        </p:blipFill>
        <p:spPr>
          <a:xfrm>
            <a:off x="76200" y="914400"/>
            <a:ext cx="12115800" cy="3124200"/>
          </a:xfrm>
          <a:prstGeom prst="rect">
            <a:avLst/>
          </a:prstGeom>
        </p:spPr>
      </p:pic>
      <p:pic>
        <p:nvPicPr>
          <p:cNvPr id="5" name="Picture 4">
            <a:extLst>
              <a:ext uri="{FF2B5EF4-FFF2-40B4-BE49-F238E27FC236}">
                <a16:creationId xmlns:a16="http://schemas.microsoft.com/office/drawing/2014/main" id="{E65C0E9B-8343-0330-D66F-F52AA0EEB9E1}"/>
              </a:ext>
            </a:extLst>
          </p:cNvPr>
          <p:cNvPicPr>
            <a:picLocks noChangeAspect="1"/>
          </p:cNvPicPr>
          <p:nvPr/>
        </p:nvPicPr>
        <p:blipFill>
          <a:blip r:embed="rId3"/>
          <a:stretch>
            <a:fillRect/>
          </a:stretch>
        </p:blipFill>
        <p:spPr>
          <a:xfrm>
            <a:off x="-76200" y="3905098"/>
            <a:ext cx="12115800" cy="2952902"/>
          </a:xfrm>
          <a:prstGeom prst="rect">
            <a:avLst/>
          </a:prstGeom>
        </p:spPr>
      </p:pic>
    </p:spTree>
    <p:extLst>
      <p:ext uri="{BB962C8B-B14F-4D97-AF65-F5344CB8AC3E}">
        <p14:creationId xmlns:p14="http://schemas.microsoft.com/office/powerpoint/2010/main" val="7274610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5BCEE1-1C25-DED2-7D79-ABCA924E49F7}"/>
              </a:ext>
            </a:extLst>
          </p:cNvPr>
          <p:cNvPicPr>
            <a:picLocks noChangeAspect="1"/>
          </p:cNvPicPr>
          <p:nvPr/>
        </p:nvPicPr>
        <p:blipFill>
          <a:blip r:embed="rId2"/>
          <a:stretch>
            <a:fillRect/>
          </a:stretch>
        </p:blipFill>
        <p:spPr>
          <a:xfrm>
            <a:off x="152400" y="990600"/>
            <a:ext cx="11887200" cy="5943600"/>
          </a:xfrm>
          <a:prstGeom prst="rect">
            <a:avLst/>
          </a:prstGeom>
        </p:spPr>
      </p:pic>
    </p:spTree>
    <p:extLst>
      <p:ext uri="{BB962C8B-B14F-4D97-AF65-F5344CB8AC3E}">
        <p14:creationId xmlns:p14="http://schemas.microsoft.com/office/powerpoint/2010/main" val="5482067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162F3F-E99C-C4BB-093D-A22C1969FADE}"/>
              </a:ext>
            </a:extLst>
          </p:cNvPr>
          <p:cNvPicPr>
            <a:picLocks noChangeAspect="1"/>
          </p:cNvPicPr>
          <p:nvPr/>
        </p:nvPicPr>
        <p:blipFill>
          <a:blip r:embed="rId2"/>
          <a:stretch>
            <a:fillRect/>
          </a:stretch>
        </p:blipFill>
        <p:spPr>
          <a:xfrm>
            <a:off x="152400" y="1247662"/>
            <a:ext cx="11963400" cy="2257538"/>
          </a:xfrm>
          <a:prstGeom prst="rect">
            <a:avLst/>
          </a:prstGeom>
        </p:spPr>
      </p:pic>
      <p:pic>
        <p:nvPicPr>
          <p:cNvPr id="5" name="Picture 4">
            <a:extLst>
              <a:ext uri="{FF2B5EF4-FFF2-40B4-BE49-F238E27FC236}">
                <a16:creationId xmlns:a16="http://schemas.microsoft.com/office/drawing/2014/main" id="{96982F3D-3F6F-631E-D050-3C520E9A9864}"/>
              </a:ext>
            </a:extLst>
          </p:cNvPr>
          <p:cNvPicPr>
            <a:picLocks noChangeAspect="1"/>
          </p:cNvPicPr>
          <p:nvPr/>
        </p:nvPicPr>
        <p:blipFill>
          <a:blip r:embed="rId3"/>
          <a:stretch>
            <a:fillRect/>
          </a:stretch>
        </p:blipFill>
        <p:spPr>
          <a:xfrm>
            <a:off x="266700" y="3886200"/>
            <a:ext cx="11734800" cy="2514600"/>
          </a:xfrm>
          <a:prstGeom prst="rect">
            <a:avLst/>
          </a:prstGeom>
        </p:spPr>
      </p:pic>
    </p:spTree>
    <p:extLst>
      <p:ext uri="{BB962C8B-B14F-4D97-AF65-F5344CB8AC3E}">
        <p14:creationId xmlns:p14="http://schemas.microsoft.com/office/powerpoint/2010/main" val="40969929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B12A3C-0FBE-3E5B-52D9-2827AB8F1C4B}"/>
              </a:ext>
            </a:extLst>
          </p:cNvPr>
          <p:cNvPicPr>
            <a:picLocks noChangeAspect="1"/>
          </p:cNvPicPr>
          <p:nvPr/>
        </p:nvPicPr>
        <p:blipFill>
          <a:blip r:embed="rId2"/>
          <a:stretch>
            <a:fillRect/>
          </a:stretch>
        </p:blipFill>
        <p:spPr>
          <a:xfrm>
            <a:off x="152400" y="1219200"/>
            <a:ext cx="11963400" cy="5638800"/>
          </a:xfrm>
          <a:prstGeom prst="rect">
            <a:avLst/>
          </a:prstGeom>
        </p:spPr>
      </p:pic>
    </p:spTree>
    <p:extLst>
      <p:ext uri="{BB962C8B-B14F-4D97-AF65-F5344CB8AC3E}">
        <p14:creationId xmlns:p14="http://schemas.microsoft.com/office/powerpoint/2010/main" val="2782125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5-introduction-to-mongodbpptx-5-638.jpg"/>
          <p:cNvPicPr>
            <a:picLocks noChangeAspect="1"/>
          </p:cNvPicPr>
          <p:nvPr/>
        </p:nvPicPr>
        <p:blipFill>
          <a:blip r:embed="rId2"/>
          <a:stretch>
            <a:fillRect/>
          </a:stretch>
        </p:blipFill>
        <p:spPr>
          <a:xfrm>
            <a:off x="76200" y="76200"/>
            <a:ext cx="9144000" cy="68580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0C7043-E973-7339-51C5-1571337785B3}"/>
              </a:ext>
            </a:extLst>
          </p:cNvPr>
          <p:cNvPicPr>
            <a:picLocks noChangeAspect="1"/>
          </p:cNvPicPr>
          <p:nvPr/>
        </p:nvPicPr>
        <p:blipFill>
          <a:blip r:embed="rId2"/>
          <a:stretch>
            <a:fillRect/>
          </a:stretch>
        </p:blipFill>
        <p:spPr>
          <a:xfrm>
            <a:off x="34870" y="4724400"/>
            <a:ext cx="11852330" cy="2133600"/>
          </a:xfrm>
          <a:prstGeom prst="rect">
            <a:avLst/>
          </a:prstGeom>
        </p:spPr>
      </p:pic>
      <p:pic>
        <p:nvPicPr>
          <p:cNvPr id="5" name="Picture 4">
            <a:extLst>
              <a:ext uri="{FF2B5EF4-FFF2-40B4-BE49-F238E27FC236}">
                <a16:creationId xmlns:a16="http://schemas.microsoft.com/office/drawing/2014/main" id="{8BA012BE-B65D-A519-9378-9154405902BA}"/>
              </a:ext>
            </a:extLst>
          </p:cNvPr>
          <p:cNvPicPr>
            <a:picLocks noChangeAspect="1"/>
          </p:cNvPicPr>
          <p:nvPr/>
        </p:nvPicPr>
        <p:blipFill>
          <a:blip r:embed="rId3"/>
          <a:stretch>
            <a:fillRect/>
          </a:stretch>
        </p:blipFill>
        <p:spPr>
          <a:xfrm>
            <a:off x="34870" y="838200"/>
            <a:ext cx="12080929" cy="4038600"/>
          </a:xfrm>
          <a:prstGeom prst="rect">
            <a:avLst/>
          </a:prstGeom>
        </p:spPr>
      </p:pic>
    </p:spTree>
    <p:extLst>
      <p:ext uri="{BB962C8B-B14F-4D97-AF65-F5344CB8AC3E}">
        <p14:creationId xmlns:p14="http://schemas.microsoft.com/office/powerpoint/2010/main" val="12757644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5CCE9F-DDFA-44D9-BBFD-6295FD9451DC}"/>
              </a:ext>
            </a:extLst>
          </p:cNvPr>
          <p:cNvPicPr>
            <a:picLocks noChangeAspect="1"/>
          </p:cNvPicPr>
          <p:nvPr/>
        </p:nvPicPr>
        <p:blipFill>
          <a:blip r:embed="rId2"/>
          <a:stretch>
            <a:fillRect/>
          </a:stretch>
        </p:blipFill>
        <p:spPr>
          <a:xfrm>
            <a:off x="457200" y="838200"/>
            <a:ext cx="11582400" cy="5791200"/>
          </a:xfrm>
          <a:prstGeom prst="rect">
            <a:avLst/>
          </a:prstGeom>
        </p:spPr>
      </p:pic>
    </p:spTree>
    <p:extLst>
      <p:ext uri="{BB962C8B-B14F-4D97-AF65-F5344CB8AC3E}">
        <p14:creationId xmlns:p14="http://schemas.microsoft.com/office/powerpoint/2010/main" val="23536715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D52DB4-0519-AC46-17C0-761AE6F5D8E4}"/>
              </a:ext>
            </a:extLst>
          </p:cNvPr>
          <p:cNvPicPr>
            <a:picLocks noChangeAspect="1"/>
          </p:cNvPicPr>
          <p:nvPr/>
        </p:nvPicPr>
        <p:blipFill>
          <a:blip r:embed="rId2"/>
          <a:stretch>
            <a:fillRect/>
          </a:stretch>
        </p:blipFill>
        <p:spPr>
          <a:xfrm>
            <a:off x="152400" y="1219200"/>
            <a:ext cx="11811000" cy="5410200"/>
          </a:xfrm>
          <a:prstGeom prst="rect">
            <a:avLst/>
          </a:prstGeom>
        </p:spPr>
      </p:pic>
    </p:spTree>
    <p:extLst>
      <p:ext uri="{BB962C8B-B14F-4D97-AF65-F5344CB8AC3E}">
        <p14:creationId xmlns:p14="http://schemas.microsoft.com/office/powerpoint/2010/main" val="15905651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FB5155-79AB-9F2C-9BA0-91FA50D46554}"/>
              </a:ext>
            </a:extLst>
          </p:cNvPr>
          <p:cNvPicPr>
            <a:picLocks noChangeAspect="1"/>
          </p:cNvPicPr>
          <p:nvPr/>
        </p:nvPicPr>
        <p:blipFill>
          <a:blip r:embed="rId2"/>
          <a:stretch>
            <a:fillRect/>
          </a:stretch>
        </p:blipFill>
        <p:spPr>
          <a:xfrm>
            <a:off x="228600" y="1196860"/>
            <a:ext cx="11811000" cy="5737340"/>
          </a:xfrm>
          <a:prstGeom prst="rect">
            <a:avLst/>
          </a:prstGeom>
        </p:spPr>
      </p:pic>
    </p:spTree>
    <p:extLst>
      <p:ext uri="{BB962C8B-B14F-4D97-AF65-F5344CB8AC3E}">
        <p14:creationId xmlns:p14="http://schemas.microsoft.com/office/powerpoint/2010/main" val="28152494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5FD2E7-A8A0-E5D1-FB08-60779073B4D7}"/>
              </a:ext>
            </a:extLst>
          </p:cNvPr>
          <p:cNvPicPr>
            <a:picLocks noChangeAspect="1"/>
          </p:cNvPicPr>
          <p:nvPr/>
        </p:nvPicPr>
        <p:blipFill>
          <a:blip r:embed="rId2"/>
          <a:stretch>
            <a:fillRect/>
          </a:stretch>
        </p:blipFill>
        <p:spPr>
          <a:xfrm>
            <a:off x="21956" y="1219200"/>
            <a:ext cx="12039600" cy="5638800"/>
          </a:xfrm>
          <a:prstGeom prst="rect">
            <a:avLst/>
          </a:prstGeom>
        </p:spPr>
      </p:pic>
    </p:spTree>
    <p:extLst>
      <p:ext uri="{BB962C8B-B14F-4D97-AF65-F5344CB8AC3E}">
        <p14:creationId xmlns:p14="http://schemas.microsoft.com/office/powerpoint/2010/main" val="11886802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2793C9-5A5E-ABC9-216B-6070E50E7813}"/>
              </a:ext>
            </a:extLst>
          </p:cNvPr>
          <p:cNvPicPr>
            <a:picLocks noChangeAspect="1"/>
          </p:cNvPicPr>
          <p:nvPr/>
        </p:nvPicPr>
        <p:blipFill>
          <a:blip r:embed="rId2"/>
          <a:stretch>
            <a:fillRect/>
          </a:stretch>
        </p:blipFill>
        <p:spPr>
          <a:xfrm>
            <a:off x="76200" y="914400"/>
            <a:ext cx="12115800" cy="3124200"/>
          </a:xfrm>
          <a:prstGeom prst="rect">
            <a:avLst/>
          </a:prstGeom>
        </p:spPr>
      </p:pic>
      <p:pic>
        <p:nvPicPr>
          <p:cNvPr id="5" name="Picture 4">
            <a:extLst>
              <a:ext uri="{FF2B5EF4-FFF2-40B4-BE49-F238E27FC236}">
                <a16:creationId xmlns:a16="http://schemas.microsoft.com/office/drawing/2014/main" id="{E65C0E9B-8343-0330-D66F-F52AA0EEB9E1}"/>
              </a:ext>
            </a:extLst>
          </p:cNvPr>
          <p:cNvPicPr>
            <a:picLocks noChangeAspect="1"/>
          </p:cNvPicPr>
          <p:nvPr/>
        </p:nvPicPr>
        <p:blipFill>
          <a:blip r:embed="rId3"/>
          <a:stretch>
            <a:fillRect/>
          </a:stretch>
        </p:blipFill>
        <p:spPr>
          <a:xfrm>
            <a:off x="-76200" y="3905098"/>
            <a:ext cx="12115800" cy="2952902"/>
          </a:xfrm>
          <a:prstGeom prst="rect">
            <a:avLst/>
          </a:prstGeom>
        </p:spPr>
      </p:pic>
    </p:spTree>
    <p:extLst>
      <p:ext uri="{BB962C8B-B14F-4D97-AF65-F5344CB8AC3E}">
        <p14:creationId xmlns:p14="http://schemas.microsoft.com/office/powerpoint/2010/main" val="21527551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5BCEE1-1C25-DED2-7D79-ABCA924E49F7}"/>
              </a:ext>
            </a:extLst>
          </p:cNvPr>
          <p:cNvPicPr>
            <a:picLocks noChangeAspect="1"/>
          </p:cNvPicPr>
          <p:nvPr/>
        </p:nvPicPr>
        <p:blipFill>
          <a:blip r:embed="rId2"/>
          <a:stretch>
            <a:fillRect/>
          </a:stretch>
        </p:blipFill>
        <p:spPr>
          <a:xfrm>
            <a:off x="152400" y="990600"/>
            <a:ext cx="11887200" cy="5943600"/>
          </a:xfrm>
          <a:prstGeom prst="rect">
            <a:avLst/>
          </a:prstGeom>
        </p:spPr>
      </p:pic>
    </p:spTree>
    <p:extLst>
      <p:ext uri="{BB962C8B-B14F-4D97-AF65-F5344CB8AC3E}">
        <p14:creationId xmlns:p14="http://schemas.microsoft.com/office/powerpoint/2010/main" val="35533216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162F3F-E99C-C4BB-093D-A22C1969FADE}"/>
              </a:ext>
            </a:extLst>
          </p:cNvPr>
          <p:cNvPicPr>
            <a:picLocks noChangeAspect="1"/>
          </p:cNvPicPr>
          <p:nvPr/>
        </p:nvPicPr>
        <p:blipFill>
          <a:blip r:embed="rId2"/>
          <a:stretch>
            <a:fillRect/>
          </a:stretch>
        </p:blipFill>
        <p:spPr>
          <a:xfrm>
            <a:off x="152400" y="1247662"/>
            <a:ext cx="11963400" cy="2257538"/>
          </a:xfrm>
          <a:prstGeom prst="rect">
            <a:avLst/>
          </a:prstGeom>
        </p:spPr>
      </p:pic>
      <p:pic>
        <p:nvPicPr>
          <p:cNvPr id="5" name="Picture 4">
            <a:extLst>
              <a:ext uri="{FF2B5EF4-FFF2-40B4-BE49-F238E27FC236}">
                <a16:creationId xmlns:a16="http://schemas.microsoft.com/office/drawing/2014/main" id="{96982F3D-3F6F-631E-D050-3C520E9A9864}"/>
              </a:ext>
            </a:extLst>
          </p:cNvPr>
          <p:cNvPicPr>
            <a:picLocks noChangeAspect="1"/>
          </p:cNvPicPr>
          <p:nvPr/>
        </p:nvPicPr>
        <p:blipFill>
          <a:blip r:embed="rId3"/>
          <a:stretch>
            <a:fillRect/>
          </a:stretch>
        </p:blipFill>
        <p:spPr>
          <a:xfrm>
            <a:off x="266700" y="3886200"/>
            <a:ext cx="11734800" cy="2514600"/>
          </a:xfrm>
          <a:prstGeom prst="rect">
            <a:avLst/>
          </a:prstGeom>
        </p:spPr>
      </p:pic>
    </p:spTree>
    <p:extLst>
      <p:ext uri="{BB962C8B-B14F-4D97-AF65-F5344CB8AC3E}">
        <p14:creationId xmlns:p14="http://schemas.microsoft.com/office/powerpoint/2010/main" val="23776663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B12A3C-0FBE-3E5B-52D9-2827AB8F1C4B}"/>
              </a:ext>
            </a:extLst>
          </p:cNvPr>
          <p:cNvPicPr>
            <a:picLocks noChangeAspect="1"/>
          </p:cNvPicPr>
          <p:nvPr/>
        </p:nvPicPr>
        <p:blipFill>
          <a:blip r:embed="rId2"/>
          <a:stretch>
            <a:fillRect/>
          </a:stretch>
        </p:blipFill>
        <p:spPr>
          <a:xfrm>
            <a:off x="152400" y="1219200"/>
            <a:ext cx="11963400" cy="5638800"/>
          </a:xfrm>
          <a:prstGeom prst="rect">
            <a:avLst/>
          </a:prstGeom>
        </p:spPr>
      </p:pic>
    </p:spTree>
    <p:extLst>
      <p:ext uri="{BB962C8B-B14F-4D97-AF65-F5344CB8AC3E}">
        <p14:creationId xmlns:p14="http://schemas.microsoft.com/office/powerpoint/2010/main" val="1573649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0C7043-E973-7339-51C5-1571337785B3}"/>
              </a:ext>
            </a:extLst>
          </p:cNvPr>
          <p:cNvPicPr>
            <a:picLocks noChangeAspect="1"/>
          </p:cNvPicPr>
          <p:nvPr/>
        </p:nvPicPr>
        <p:blipFill>
          <a:blip r:embed="rId2"/>
          <a:stretch>
            <a:fillRect/>
          </a:stretch>
        </p:blipFill>
        <p:spPr>
          <a:xfrm>
            <a:off x="34870" y="4724400"/>
            <a:ext cx="11852330" cy="2133600"/>
          </a:xfrm>
          <a:prstGeom prst="rect">
            <a:avLst/>
          </a:prstGeom>
        </p:spPr>
      </p:pic>
      <p:pic>
        <p:nvPicPr>
          <p:cNvPr id="5" name="Picture 4">
            <a:extLst>
              <a:ext uri="{FF2B5EF4-FFF2-40B4-BE49-F238E27FC236}">
                <a16:creationId xmlns:a16="http://schemas.microsoft.com/office/drawing/2014/main" id="{8BA012BE-B65D-A519-9378-9154405902BA}"/>
              </a:ext>
            </a:extLst>
          </p:cNvPr>
          <p:cNvPicPr>
            <a:picLocks noChangeAspect="1"/>
          </p:cNvPicPr>
          <p:nvPr/>
        </p:nvPicPr>
        <p:blipFill>
          <a:blip r:embed="rId3"/>
          <a:stretch>
            <a:fillRect/>
          </a:stretch>
        </p:blipFill>
        <p:spPr>
          <a:xfrm>
            <a:off x="34870" y="838200"/>
            <a:ext cx="12080929" cy="4038600"/>
          </a:xfrm>
          <a:prstGeom prst="rect">
            <a:avLst/>
          </a:prstGeom>
        </p:spPr>
      </p:pic>
    </p:spTree>
    <p:extLst>
      <p:ext uri="{BB962C8B-B14F-4D97-AF65-F5344CB8AC3E}">
        <p14:creationId xmlns:p14="http://schemas.microsoft.com/office/powerpoint/2010/main" val="2990819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6-introduction-to-mongodbpptx-6-638.jpg"/>
          <p:cNvPicPr>
            <a:picLocks noChangeAspect="1"/>
          </p:cNvPicPr>
          <p:nvPr/>
        </p:nvPicPr>
        <p:blipFill>
          <a:blip r:embed="rId2"/>
          <a:stretch>
            <a:fillRect/>
          </a:stretch>
        </p:blipFill>
        <p:spPr>
          <a:xfrm>
            <a:off x="0" y="0"/>
            <a:ext cx="9144000" cy="678180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5CCE9F-DDFA-44D9-BBFD-6295FD9451DC}"/>
              </a:ext>
            </a:extLst>
          </p:cNvPr>
          <p:cNvPicPr>
            <a:picLocks noChangeAspect="1"/>
          </p:cNvPicPr>
          <p:nvPr/>
        </p:nvPicPr>
        <p:blipFill>
          <a:blip r:embed="rId2"/>
          <a:stretch>
            <a:fillRect/>
          </a:stretch>
        </p:blipFill>
        <p:spPr>
          <a:xfrm>
            <a:off x="457200" y="838200"/>
            <a:ext cx="11582400" cy="5791200"/>
          </a:xfrm>
          <a:prstGeom prst="rect">
            <a:avLst/>
          </a:prstGeom>
        </p:spPr>
      </p:pic>
    </p:spTree>
    <p:extLst>
      <p:ext uri="{BB962C8B-B14F-4D97-AF65-F5344CB8AC3E}">
        <p14:creationId xmlns:p14="http://schemas.microsoft.com/office/powerpoint/2010/main" val="29696740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D52DB4-0519-AC46-17C0-761AE6F5D8E4}"/>
              </a:ext>
            </a:extLst>
          </p:cNvPr>
          <p:cNvPicPr>
            <a:picLocks noChangeAspect="1"/>
          </p:cNvPicPr>
          <p:nvPr/>
        </p:nvPicPr>
        <p:blipFill>
          <a:blip r:embed="rId2"/>
          <a:stretch>
            <a:fillRect/>
          </a:stretch>
        </p:blipFill>
        <p:spPr>
          <a:xfrm>
            <a:off x="152400" y="1219200"/>
            <a:ext cx="11811000" cy="5410200"/>
          </a:xfrm>
          <a:prstGeom prst="rect">
            <a:avLst/>
          </a:prstGeom>
        </p:spPr>
      </p:pic>
    </p:spTree>
    <p:extLst>
      <p:ext uri="{BB962C8B-B14F-4D97-AF65-F5344CB8AC3E}">
        <p14:creationId xmlns:p14="http://schemas.microsoft.com/office/powerpoint/2010/main" val="40386150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9885" y="3326003"/>
            <a:ext cx="2778125" cy="375920"/>
          </a:xfrm>
          <a:prstGeom prst="rect">
            <a:avLst/>
          </a:prstGeom>
        </p:spPr>
        <p:txBody>
          <a:bodyPr vert="horz" wrap="square" lIns="0" tIns="0" rIns="0" bIns="0" rtlCol="0">
            <a:spAutoFit/>
          </a:bodyPr>
          <a:lstStyle/>
          <a:p>
            <a:pPr marL="12700">
              <a:lnSpc>
                <a:spcPct val="100000"/>
              </a:lnSpc>
            </a:pPr>
            <a:r>
              <a:rPr sz="2400" b="1" spc="-5" dirty="0">
                <a:solidFill>
                  <a:srgbClr val="0E6EC5"/>
                </a:solidFill>
                <a:latin typeface="Trebuchet MS"/>
                <a:cs typeface="Trebuchet MS"/>
              </a:rPr>
              <a:t>Aggreg</a:t>
            </a:r>
            <a:r>
              <a:rPr sz="2400" b="1" spc="5" dirty="0">
                <a:solidFill>
                  <a:srgbClr val="0E6EC5"/>
                </a:solidFill>
                <a:latin typeface="Trebuchet MS"/>
                <a:cs typeface="Trebuchet MS"/>
              </a:rPr>
              <a:t>a</a:t>
            </a:r>
            <a:r>
              <a:rPr sz="2400" b="1" spc="-5" dirty="0">
                <a:solidFill>
                  <a:srgbClr val="0E6EC5"/>
                </a:solidFill>
                <a:latin typeface="Trebuchet MS"/>
                <a:cs typeface="Trebuchet MS"/>
              </a:rPr>
              <a:t>t</a:t>
            </a:r>
            <a:r>
              <a:rPr sz="2400" b="1" dirty="0">
                <a:solidFill>
                  <a:srgbClr val="0E6EC5"/>
                </a:solidFill>
                <a:latin typeface="Trebuchet MS"/>
                <a:cs typeface="Trebuchet MS"/>
              </a:rPr>
              <a:t>e</a:t>
            </a:r>
            <a:r>
              <a:rPr sz="2400" b="1" spc="-10" dirty="0">
                <a:solidFill>
                  <a:srgbClr val="0E6EC5"/>
                </a:solidFill>
                <a:latin typeface="Trebuchet MS"/>
                <a:cs typeface="Trebuchet MS"/>
              </a:rPr>
              <a:t> </a:t>
            </a:r>
            <a:r>
              <a:rPr sz="2400" b="1" spc="-105" dirty="0">
                <a:solidFill>
                  <a:srgbClr val="0E6EC5"/>
                </a:solidFill>
                <a:latin typeface="Trebuchet MS"/>
                <a:cs typeface="Trebuchet MS"/>
              </a:rPr>
              <a:t>F</a:t>
            </a:r>
            <a:r>
              <a:rPr sz="2400" b="1" dirty="0">
                <a:solidFill>
                  <a:srgbClr val="0E6EC5"/>
                </a:solidFill>
                <a:latin typeface="Trebuchet MS"/>
                <a:cs typeface="Trebuchet MS"/>
              </a:rPr>
              <a:t>unction</a:t>
            </a:r>
            <a:endParaRPr sz="2400">
              <a:latin typeface="Trebuchet MS"/>
              <a:cs typeface="Trebuchet MS"/>
            </a:endParaRPr>
          </a:p>
        </p:txBody>
      </p:sp>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504825">
              <a:lnSpc>
                <a:spcPct val="100000"/>
              </a:lnSpc>
            </a:pPr>
            <a:r>
              <a:rPr sz="2400" spc="-5" dirty="0"/>
              <a:t>Agg</a:t>
            </a:r>
            <a:r>
              <a:rPr sz="2400" spc="-10" dirty="0"/>
              <a:t>r</a:t>
            </a:r>
            <a:r>
              <a:rPr sz="2400" spc="-5" dirty="0"/>
              <a:t>egate</a:t>
            </a:r>
            <a:r>
              <a:rPr sz="2400" spc="-25" dirty="0"/>
              <a:t> </a:t>
            </a:r>
            <a:r>
              <a:rPr sz="2400" spc="-105" dirty="0"/>
              <a:t>F</a:t>
            </a:r>
            <a:r>
              <a:rPr sz="2400" spc="-5" dirty="0"/>
              <a:t>un</a:t>
            </a:r>
            <a:r>
              <a:rPr sz="2400" spc="-10" dirty="0"/>
              <a:t>c</a:t>
            </a:r>
            <a:r>
              <a:rPr sz="2400" spc="-5" dirty="0"/>
              <a:t>tion</a:t>
            </a:r>
            <a:endParaRPr sz="2400"/>
          </a:p>
        </p:txBody>
      </p:sp>
      <p:sp>
        <p:nvSpPr>
          <p:cNvPr id="3" name="object 3"/>
          <p:cNvSpPr/>
          <p:nvPr/>
        </p:nvSpPr>
        <p:spPr>
          <a:xfrm>
            <a:off x="6538317" y="2648294"/>
            <a:ext cx="1727200" cy="1236345"/>
          </a:xfrm>
          <a:custGeom>
            <a:avLst/>
            <a:gdLst/>
            <a:ahLst/>
            <a:cxnLst/>
            <a:rect l="l" t="t" r="r" b="b"/>
            <a:pathLst>
              <a:path w="1727200" h="1236345">
                <a:moveTo>
                  <a:pt x="0" y="1235840"/>
                </a:moveTo>
                <a:lnTo>
                  <a:pt x="1727100" y="1235840"/>
                </a:lnTo>
                <a:lnTo>
                  <a:pt x="1727100" y="0"/>
                </a:lnTo>
                <a:lnTo>
                  <a:pt x="0" y="0"/>
                </a:lnTo>
                <a:lnTo>
                  <a:pt x="0" y="1235840"/>
                </a:lnTo>
                <a:close/>
              </a:path>
            </a:pathLst>
          </a:custGeom>
          <a:solidFill>
            <a:srgbClr val="FFFFFF"/>
          </a:solidFill>
        </p:spPr>
        <p:txBody>
          <a:bodyPr wrap="square" lIns="0" tIns="0" rIns="0" bIns="0" rtlCol="0"/>
          <a:lstStyle/>
          <a:p>
            <a:endParaRPr/>
          </a:p>
        </p:txBody>
      </p:sp>
      <p:sp>
        <p:nvSpPr>
          <p:cNvPr id="4" name="object 4"/>
          <p:cNvSpPr/>
          <p:nvPr/>
        </p:nvSpPr>
        <p:spPr>
          <a:xfrm>
            <a:off x="6538317" y="2648294"/>
            <a:ext cx="1727200" cy="1236345"/>
          </a:xfrm>
          <a:custGeom>
            <a:avLst/>
            <a:gdLst/>
            <a:ahLst/>
            <a:cxnLst/>
            <a:rect l="l" t="t" r="r" b="b"/>
            <a:pathLst>
              <a:path w="1727200" h="1236345">
                <a:moveTo>
                  <a:pt x="0" y="1235840"/>
                </a:moveTo>
                <a:lnTo>
                  <a:pt x="1727100" y="1235840"/>
                </a:lnTo>
                <a:lnTo>
                  <a:pt x="1727100" y="0"/>
                </a:lnTo>
                <a:lnTo>
                  <a:pt x="0" y="0"/>
                </a:lnTo>
                <a:lnTo>
                  <a:pt x="0" y="1235840"/>
                </a:lnTo>
                <a:close/>
              </a:path>
            </a:pathLst>
          </a:custGeom>
          <a:ln w="9880">
            <a:solidFill>
              <a:srgbClr val="000000"/>
            </a:solidFill>
          </a:ln>
        </p:spPr>
        <p:txBody>
          <a:bodyPr wrap="square" lIns="0" tIns="0" rIns="0" bIns="0" rtlCol="0"/>
          <a:lstStyle/>
          <a:p>
            <a:endParaRPr/>
          </a:p>
        </p:txBody>
      </p:sp>
      <p:sp>
        <p:nvSpPr>
          <p:cNvPr id="5" name="object 5"/>
          <p:cNvSpPr txBox="1"/>
          <p:nvPr/>
        </p:nvSpPr>
        <p:spPr>
          <a:xfrm>
            <a:off x="6580447" y="2755079"/>
            <a:ext cx="1488440" cy="802640"/>
          </a:xfrm>
          <a:prstGeom prst="rect">
            <a:avLst/>
          </a:prstGeom>
        </p:spPr>
        <p:txBody>
          <a:bodyPr vert="horz" wrap="square" lIns="0" tIns="0" rIns="0" bIns="0" rtlCol="0">
            <a:spAutoFit/>
          </a:bodyPr>
          <a:lstStyle/>
          <a:p>
            <a:pPr marL="12700">
              <a:lnSpc>
                <a:spcPts val="1560"/>
              </a:lnSpc>
            </a:pPr>
            <a:r>
              <a:rPr sz="1300" b="1" spc="-5" dirty="0">
                <a:latin typeface="Arial"/>
                <a:cs typeface="Arial"/>
              </a:rPr>
              <a:t>{</a:t>
            </a:r>
            <a:endParaRPr sz="1300">
              <a:latin typeface="Arial"/>
              <a:cs typeface="Arial"/>
            </a:endParaRPr>
          </a:p>
          <a:p>
            <a:pPr marL="194945">
              <a:lnSpc>
                <a:spcPts val="1555"/>
              </a:lnSpc>
            </a:pPr>
            <a:r>
              <a:rPr sz="1300" b="1" spc="-5" dirty="0">
                <a:latin typeface="Arial"/>
                <a:cs typeface="Arial"/>
              </a:rPr>
              <a:t>_</a:t>
            </a:r>
            <a:r>
              <a:rPr sz="1300" b="1" spc="-10" dirty="0">
                <a:latin typeface="Arial"/>
                <a:cs typeface="Arial"/>
              </a:rPr>
              <a:t>id</a:t>
            </a:r>
            <a:r>
              <a:rPr sz="1300" b="1" spc="-5" dirty="0">
                <a:latin typeface="Arial"/>
                <a:cs typeface="Arial"/>
              </a:rPr>
              <a:t>: “C123”,</a:t>
            </a:r>
            <a:endParaRPr sz="1300">
              <a:latin typeface="Arial"/>
              <a:cs typeface="Arial"/>
            </a:endParaRPr>
          </a:p>
          <a:p>
            <a:pPr marL="194945">
              <a:lnSpc>
                <a:spcPts val="1555"/>
              </a:lnSpc>
            </a:pPr>
            <a:r>
              <a:rPr sz="1300" b="1" spc="-10" dirty="0">
                <a:latin typeface="Arial"/>
                <a:cs typeface="Arial"/>
              </a:rPr>
              <a:t>To</a:t>
            </a:r>
            <a:r>
              <a:rPr sz="1300" b="1" spc="-5" dirty="0">
                <a:latin typeface="Arial"/>
                <a:cs typeface="Arial"/>
              </a:rPr>
              <a:t>tAccBa</a:t>
            </a:r>
            <a:r>
              <a:rPr sz="1300" b="1" spc="-10" dirty="0">
                <a:latin typeface="Arial"/>
                <a:cs typeface="Arial"/>
              </a:rPr>
              <a:t>l</a:t>
            </a:r>
            <a:r>
              <a:rPr sz="1300" b="1" spc="-5" dirty="0">
                <a:latin typeface="Arial"/>
                <a:cs typeface="Arial"/>
              </a:rPr>
              <a:t>: 1400</a:t>
            </a:r>
            <a:endParaRPr sz="1300">
              <a:latin typeface="Arial"/>
              <a:cs typeface="Arial"/>
            </a:endParaRPr>
          </a:p>
          <a:p>
            <a:pPr marL="194945">
              <a:lnSpc>
                <a:spcPts val="1560"/>
              </a:lnSpc>
            </a:pPr>
            <a:r>
              <a:rPr sz="1300" b="1" spc="-5" dirty="0">
                <a:latin typeface="Arial"/>
                <a:cs typeface="Arial"/>
              </a:rPr>
              <a:t>}</a:t>
            </a:r>
            <a:endParaRPr sz="1300">
              <a:latin typeface="Arial"/>
              <a:cs typeface="Arial"/>
            </a:endParaRPr>
          </a:p>
        </p:txBody>
      </p:sp>
      <p:sp>
        <p:nvSpPr>
          <p:cNvPr id="6" name="object 6"/>
          <p:cNvSpPr/>
          <p:nvPr/>
        </p:nvSpPr>
        <p:spPr>
          <a:xfrm>
            <a:off x="6538317" y="3884121"/>
            <a:ext cx="1727200" cy="1236345"/>
          </a:xfrm>
          <a:custGeom>
            <a:avLst/>
            <a:gdLst/>
            <a:ahLst/>
            <a:cxnLst/>
            <a:rect l="l" t="t" r="r" b="b"/>
            <a:pathLst>
              <a:path w="1727200" h="1236345">
                <a:moveTo>
                  <a:pt x="0" y="1235840"/>
                </a:moveTo>
                <a:lnTo>
                  <a:pt x="1727100" y="1235840"/>
                </a:lnTo>
                <a:lnTo>
                  <a:pt x="1727100" y="0"/>
                </a:lnTo>
                <a:lnTo>
                  <a:pt x="0" y="0"/>
                </a:lnTo>
                <a:lnTo>
                  <a:pt x="0" y="1235840"/>
                </a:lnTo>
                <a:close/>
              </a:path>
            </a:pathLst>
          </a:custGeom>
          <a:solidFill>
            <a:srgbClr val="FFFFFF"/>
          </a:solidFill>
        </p:spPr>
        <p:txBody>
          <a:bodyPr wrap="square" lIns="0" tIns="0" rIns="0" bIns="0" rtlCol="0"/>
          <a:lstStyle/>
          <a:p>
            <a:endParaRPr/>
          </a:p>
        </p:txBody>
      </p:sp>
      <p:sp>
        <p:nvSpPr>
          <p:cNvPr id="7" name="object 7"/>
          <p:cNvSpPr/>
          <p:nvPr/>
        </p:nvSpPr>
        <p:spPr>
          <a:xfrm>
            <a:off x="6538317" y="3884121"/>
            <a:ext cx="1727200" cy="1236345"/>
          </a:xfrm>
          <a:custGeom>
            <a:avLst/>
            <a:gdLst/>
            <a:ahLst/>
            <a:cxnLst/>
            <a:rect l="l" t="t" r="r" b="b"/>
            <a:pathLst>
              <a:path w="1727200" h="1236345">
                <a:moveTo>
                  <a:pt x="0" y="1235840"/>
                </a:moveTo>
                <a:lnTo>
                  <a:pt x="1727100" y="1235840"/>
                </a:lnTo>
                <a:lnTo>
                  <a:pt x="1727100" y="0"/>
                </a:lnTo>
                <a:lnTo>
                  <a:pt x="0" y="0"/>
                </a:lnTo>
                <a:lnTo>
                  <a:pt x="0" y="1235840"/>
                </a:lnTo>
                <a:close/>
              </a:path>
            </a:pathLst>
          </a:custGeom>
          <a:ln w="9880">
            <a:solidFill>
              <a:srgbClr val="000000"/>
            </a:solidFill>
          </a:ln>
        </p:spPr>
        <p:txBody>
          <a:bodyPr wrap="square" lIns="0" tIns="0" rIns="0" bIns="0" rtlCol="0"/>
          <a:lstStyle/>
          <a:p>
            <a:endParaRPr/>
          </a:p>
        </p:txBody>
      </p:sp>
      <p:sp>
        <p:nvSpPr>
          <p:cNvPr id="8" name="object 8"/>
          <p:cNvSpPr txBox="1"/>
          <p:nvPr/>
        </p:nvSpPr>
        <p:spPr>
          <a:xfrm>
            <a:off x="6580447" y="4089786"/>
            <a:ext cx="1488440" cy="802640"/>
          </a:xfrm>
          <a:prstGeom prst="rect">
            <a:avLst/>
          </a:prstGeom>
        </p:spPr>
        <p:txBody>
          <a:bodyPr vert="horz" wrap="square" lIns="0" tIns="0" rIns="0" bIns="0" rtlCol="0">
            <a:spAutoFit/>
          </a:bodyPr>
          <a:lstStyle/>
          <a:p>
            <a:pPr marL="12700">
              <a:lnSpc>
                <a:spcPts val="1560"/>
              </a:lnSpc>
            </a:pPr>
            <a:r>
              <a:rPr sz="1300" b="1" spc="-5" dirty="0">
                <a:latin typeface="Arial"/>
                <a:cs typeface="Arial"/>
              </a:rPr>
              <a:t>{</a:t>
            </a:r>
            <a:endParaRPr sz="1300">
              <a:latin typeface="Arial"/>
              <a:cs typeface="Arial"/>
            </a:endParaRPr>
          </a:p>
          <a:p>
            <a:pPr marL="194945">
              <a:lnSpc>
                <a:spcPts val="1555"/>
              </a:lnSpc>
            </a:pPr>
            <a:r>
              <a:rPr sz="1300" b="1" spc="-5" dirty="0">
                <a:latin typeface="Arial"/>
                <a:cs typeface="Arial"/>
              </a:rPr>
              <a:t>_</a:t>
            </a:r>
            <a:r>
              <a:rPr sz="1300" b="1" spc="-10" dirty="0">
                <a:latin typeface="Arial"/>
                <a:cs typeface="Arial"/>
              </a:rPr>
              <a:t>id</a:t>
            </a:r>
            <a:r>
              <a:rPr sz="1300" b="1" spc="-5" dirty="0">
                <a:latin typeface="Arial"/>
                <a:cs typeface="Arial"/>
              </a:rPr>
              <a:t>: “C111”,</a:t>
            </a:r>
            <a:endParaRPr sz="1300">
              <a:latin typeface="Arial"/>
              <a:cs typeface="Arial"/>
            </a:endParaRPr>
          </a:p>
          <a:p>
            <a:pPr marL="194945">
              <a:lnSpc>
                <a:spcPts val="1555"/>
              </a:lnSpc>
            </a:pPr>
            <a:r>
              <a:rPr sz="1300" b="1" spc="-10" dirty="0">
                <a:latin typeface="Arial"/>
                <a:cs typeface="Arial"/>
              </a:rPr>
              <a:t>To</a:t>
            </a:r>
            <a:r>
              <a:rPr sz="1300" b="1" spc="-5" dirty="0">
                <a:latin typeface="Arial"/>
                <a:cs typeface="Arial"/>
              </a:rPr>
              <a:t>tAccBa</a:t>
            </a:r>
            <a:r>
              <a:rPr sz="1300" b="1" spc="-10" dirty="0">
                <a:latin typeface="Arial"/>
                <a:cs typeface="Arial"/>
              </a:rPr>
              <a:t>l</a:t>
            </a:r>
            <a:r>
              <a:rPr sz="1300" b="1" spc="-5" dirty="0">
                <a:latin typeface="Arial"/>
                <a:cs typeface="Arial"/>
              </a:rPr>
              <a:t>: 1200</a:t>
            </a:r>
            <a:endParaRPr sz="1300">
              <a:latin typeface="Arial"/>
              <a:cs typeface="Arial"/>
            </a:endParaRPr>
          </a:p>
          <a:p>
            <a:pPr marL="194945">
              <a:lnSpc>
                <a:spcPts val="1560"/>
              </a:lnSpc>
            </a:pPr>
            <a:r>
              <a:rPr sz="1300" b="1" spc="-5" dirty="0">
                <a:latin typeface="Arial"/>
                <a:cs typeface="Arial"/>
              </a:rPr>
              <a:t>}</a:t>
            </a:r>
            <a:endParaRPr sz="1300">
              <a:latin typeface="Arial"/>
              <a:cs typeface="Arial"/>
            </a:endParaRPr>
          </a:p>
        </p:txBody>
      </p:sp>
      <p:sp>
        <p:nvSpPr>
          <p:cNvPr id="9" name="object 9"/>
          <p:cNvSpPr/>
          <p:nvPr/>
        </p:nvSpPr>
        <p:spPr>
          <a:xfrm>
            <a:off x="3567704" y="3839644"/>
            <a:ext cx="133350" cy="89535"/>
          </a:xfrm>
          <a:custGeom>
            <a:avLst/>
            <a:gdLst/>
            <a:ahLst/>
            <a:cxnLst/>
            <a:rect l="l" t="t" r="r" b="b"/>
            <a:pathLst>
              <a:path w="133350" h="89535">
                <a:moveTo>
                  <a:pt x="0" y="0"/>
                </a:moveTo>
                <a:lnTo>
                  <a:pt x="0" y="88980"/>
                </a:lnTo>
                <a:lnTo>
                  <a:pt x="133233" y="44490"/>
                </a:lnTo>
                <a:lnTo>
                  <a:pt x="0" y="0"/>
                </a:lnTo>
                <a:close/>
              </a:path>
            </a:pathLst>
          </a:custGeom>
          <a:solidFill>
            <a:srgbClr val="000000"/>
          </a:solidFill>
        </p:spPr>
        <p:txBody>
          <a:bodyPr wrap="square" lIns="0" tIns="0" rIns="0" bIns="0" rtlCol="0"/>
          <a:lstStyle/>
          <a:p>
            <a:endParaRPr/>
          </a:p>
        </p:txBody>
      </p:sp>
      <p:sp>
        <p:nvSpPr>
          <p:cNvPr id="10" name="object 10"/>
          <p:cNvSpPr/>
          <p:nvPr/>
        </p:nvSpPr>
        <p:spPr>
          <a:xfrm>
            <a:off x="6405084" y="3839644"/>
            <a:ext cx="133350" cy="89535"/>
          </a:xfrm>
          <a:custGeom>
            <a:avLst/>
            <a:gdLst/>
            <a:ahLst/>
            <a:cxnLst/>
            <a:rect l="l" t="t" r="r" b="b"/>
            <a:pathLst>
              <a:path w="133350" h="89535">
                <a:moveTo>
                  <a:pt x="0" y="0"/>
                </a:moveTo>
                <a:lnTo>
                  <a:pt x="0" y="88980"/>
                </a:lnTo>
                <a:lnTo>
                  <a:pt x="133233" y="44490"/>
                </a:lnTo>
                <a:lnTo>
                  <a:pt x="0" y="0"/>
                </a:lnTo>
                <a:close/>
              </a:path>
            </a:pathLst>
          </a:custGeom>
          <a:solidFill>
            <a:srgbClr val="000000"/>
          </a:solidFill>
        </p:spPr>
        <p:txBody>
          <a:bodyPr wrap="square" lIns="0" tIns="0" rIns="0" bIns="0" rtlCol="0"/>
          <a:lstStyle/>
          <a:p>
            <a:endParaRPr/>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13" name="object 13"/>
          <p:cNvSpPr txBox="1"/>
          <p:nvPr/>
        </p:nvSpPr>
        <p:spPr>
          <a:xfrm>
            <a:off x="1161366" y="6023865"/>
            <a:ext cx="885190" cy="209550"/>
          </a:xfrm>
          <a:prstGeom prst="rect">
            <a:avLst/>
          </a:prstGeom>
        </p:spPr>
        <p:txBody>
          <a:bodyPr vert="horz" wrap="square" lIns="0" tIns="0" rIns="0" bIns="0" rtlCol="0">
            <a:spAutoFit/>
          </a:bodyPr>
          <a:lstStyle/>
          <a:p>
            <a:pPr marL="12700">
              <a:lnSpc>
                <a:spcPct val="100000"/>
              </a:lnSpc>
            </a:pPr>
            <a:r>
              <a:rPr sz="1300" b="1" spc="-5" dirty="0">
                <a:latin typeface="Arial"/>
                <a:cs typeface="Arial"/>
              </a:rPr>
              <a:t>C</a:t>
            </a:r>
            <a:r>
              <a:rPr sz="1300" b="1" spc="-10" dirty="0">
                <a:latin typeface="Arial"/>
                <a:cs typeface="Arial"/>
              </a:rPr>
              <a:t>u</a:t>
            </a:r>
            <a:r>
              <a:rPr sz="1300" b="1" spc="-5" dirty="0">
                <a:latin typeface="Arial"/>
                <a:cs typeface="Arial"/>
              </a:rPr>
              <a:t>st</a:t>
            </a:r>
            <a:r>
              <a:rPr sz="1300" b="1" spc="-10" dirty="0">
                <a:latin typeface="Arial"/>
                <a:cs typeface="Arial"/>
              </a:rPr>
              <a:t>o</a:t>
            </a:r>
            <a:r>
              <a:rPr sz="1300" b="1" spc="-5" dirty="0">
                <a:latin typeface="Arial"/>
                <a:cs typeface="Arial"/>
              </a:rPr>
              <a:t>mers</a:t>
            </a:r>
            <a:endParaRPr sz="1300">
              <a:latin typeface="Arial"/>
              <a:cs typeface="Arial"/>
            </a:endParaRPr>
          </a:p>
        </p:txBody>
      </p:sp>
      <p:graphicFrame>
        <p:nvGraphicFramePr>
          <p:cNvPr id="11" name="object 11"/>
          <p:cNvGraphicFramePr>
            <a:graphicFrameLocks noGrp="1"/>
          </p:cNvGraphicFramePr>
          <p:nvPr/>
        </p:nvGraphicFramePr>
        <p:xfrm>
          <a:off x="858549" y="1036762"/>
          <a:ext cx="2715317" cy="4944502"/>
        </p:xfrm>
        <a:graphic>
          <a:graphicData uri="http://schemas.openxmlformats.org/drawingml/2006/table">
            <a:tbl>
              <a:tblPr firstRow="1" bandRow="1">
                <a:tableStyleId>{2D5ABB26-0587-4C30-8999-92F81FD0307C}</a:tableStyleId>
              </a:tblPr>
              <a:tblGrid>
                <a:gridCol w="178225">
                  <a:extLst>
                    <a:ext uri="{9D8B030D-6E8A-4147-A177-3AD203B41FA5}">
                      <a16:colId xmlns:a16="http://schemas.microsoft.com/office/drawing/2014/main" val="20000"/>
                    </a:ext>
                  </a:extLst>
                </a:gridCol>
                <a:gridCol w="1548875">
                  <a:extLst>
                    <a:ext uri="{9D8B030D-6E8A-4147-A177-3AD203B41FA5}">
                      <a16:colId xmlns:a16="http://schemas.microsoft.com/office/drawing/2014/main" val="20001"/>
                    </a:ext>
                  </a:extLst>
                </a:gridCol>
                <a:gridCol w="988217">
                  <a:extLst>
                    <a:ext uri="{9D8B030D-6E8A-4147-A177-3AD203B41FA5}">
                      <a16:colId xmlns:a16="http://schemas.microsoft.com/office/drawing/2014/main" val="20002"/>
                    </a:ext>
                  </a:extLst>
                </a:gridCol>
              </a:tblGrid>
              <a:tr h="1235840">
                <a:tc>
                  <a:txBody>
                    <a:bodyPr/>
                    <a:lstStyle/>
                    <a:p>
                      <a:pPr marL="49530">
                        <a:lnSpc>
                          <a:spcPct val="100000"/>
                        </a:lnSpc>
                        <a:spcBef>
                          <a:spcPts val="800"/>
                        </a:spcBef>
                      </a:pPr>
                      <a:r>
                        <a:rPr sz="1300" b="1" dirty="0">
                          <a:latin typeface="Arial"/>
                          <a:cs typeface="Arial"/>
                        </a:rPr>
                        <a:t>{</a:t>
                      </a:r>
                      <a:endParaRPr sz="1300">
                        <a:latin typeface="Arial"/>
                        <a:cs typeface="Arial"/>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10"/>
                        </a:spcBef>
                      </a:pPr>
                      <a:endParaRPr sz="1450">
                        <a:latin typeface="Times New Roman"/>
                        <a:cs typeface="Times New Roman"/>
                      </a:endParaRPr>
                    </a:p>
                    <a:p>
                      <a:pPr marL="49530">
                        <a:lnSpc>
                          <a:spcPct val="100000"/>
                        </a:lnSpc>
                      </a:pPr>
                      <a:r>
                        <a:rPr sz="1300" b="1" dirty="0">
                          <a:latin typeface="Arial"/>
                          <a:cs typeface="Arial"/>
                        </a:rPr>
                        <a:t>}</a:t>
                      </a:r>
                      <a:endParaRPr sz="1300">
                        <a:latin typeface="Arial"/>
                        <a:cs typeface="Arial"/>
                      </a:endParaRPr>
                    </a:p>
                  </a:txBody>
                  <a:tcPr marL="0" marR="0" marT="0" marB="0">
                    <a:lnL w="9880">
                      <a:solidFill>
                        <a:srgbClr val="000000"/>
                      </a:solidFill>
                      <a:prstDash val="solid"/>
                    </a:lnL>
                    <a:lnT w="9880">
                      <a:solidFill>
                        <a:srgbClr val="000000"/>
                      </a:solidFill>
                      <a:prstDash val="solid"/>
                    </a:lnT>
                    <a:lnB w="9880">
                      <a:solidFill>
                        <a:srgbClr val="000000"/>
                      </a:solidFill>
                      <a:prstDash val="solid"/>
                    </a:lnB>
                  </a:tcPr>
                </a:tc>
                <a:tc>
                  <a:txBody>
                    <a:bodyPr/>
                    <a:lstStyle/>
                    <a:p>
                      <a:pPr>
                        <a:lnSpc>
                          <a:spcPct val="100000"/>
                        </a:lnSpc>
                      </a:pPr>
                      <a:endParaRPr sz="1300">
                        <a:latin typeface="Times New Roman"/>
                        <a:cs typeface="Times New Roman"/>
                      </a:endParaRPr>
                    </a:p>
                    <a:p>
                      <a:pPr marL="59055">
                        <a:lnSpc>
                          <a:spcPts val="1560"/>
                        </a:lnSpc>
                        <a:spcBef>
                          <a:spcPts val="865"/>
                        </a:spcBef>
                      </a:pPr>
                      <a:r>
                        <a:rPr sz="1300" b="1" dirty="0">
                          <a:latin typeface="Arial"/>
                          <a:cs typeface="Arial"/>
                        </a:rPr>
                        <a:t>C</a:t>
                      </a:r>
                      <a:r>
                        <a:rPr sz="1300" b="1" spc="-5" dirty="0">
                          <a:latin typeface="Arial"/>
                          <a:cs typeface="Arial"/>
                        </a:rPr>
                        <a:t>u</a:t>
                      </a:r>
                      <a:r>
                        <a:rPr sz="1300" b="1" dirty="0">
                          <a:latin typeface="Arial"/>
                          <a:cs typeface="Arial"/>
                        </a:rPr>
                        <a:t>st</a:t>
                      </a:r>
                      <a:r>
                        <a:rPr sz="1300" b="1" spc="-5" dirty="0">
                          <a:latin typeface="Arial"/>
                          <a:cs typeface="Arial"/>
                        </a:rPr>
                        <a:t>I</a:t>
                      </a:r>
                      <a:r>
                        <a:rPr sz="1300" b="1" dirty="0">
                          <a:latin typeface="Arial"/>
                          <a:cs typeface="Arial"/>
                        </a:rPr>
                        <a:t>D:</a:t>
                      </a:r>
                      <a:r>
                        <a:rPr sz="1300" b="1" spc="-5" dirty="0">
                          <a:latin typeface="Arial"/>
                          <a:cs typeface="Arial"/>
                        </a:rPr>
                        <a:t> </a:t>
                      </a:r>
                      <a:r>
                        <a:rPr sz="1300" b="1" dirty="0">
                          <a:latin typeface="Arial"/>
                          <a:cs typeface="Arial"/>
                        </a:rPr>
                        <a:t>“C123”,</a:t>
                      </a:r>
                      <a:endParaRPr sz="1300">
                        <a:latin typeface="Arial"/>
                        <a:cs typeface="Arial"/>
                      </a:endParaRPr>
                    </a:p>
                    <a:p>
                      <a:pPr marL="59055" marR="416559">
                        <a:lnSpc>
                          <a:spcPts val="1560"/>
                        </a:lnSpc>
                        <a:spcBef>
                          <a:spcPts val="50"/>
                        </a:spcBef>
                      </a:pPr>
                      <a:r>
                        <a:rPr sz="1300" b="1" dirty="0">
                          <a:latin typeface="Arial"/>
                          <a:cs typeface="Arial"/>
                        </a:rPr>
                        <a:t>AccBa</a:t>
                      </a:r>
                      <a:r>
                        <a:rPr sz="1300" b="1" spc="-5" dirty="0">
                          <a:latin typeface="Arial"/>
                          <a:cs typeface="Arial"/>
                        </a:rPr>
                        <a:t>l</a:t>
                      </a:r>
                      <a:r>
                        <a:rPr sz="1300" b="1" dirty="0">
                          <a:latin typeface="Arial"/>
                          <a:cs typeface="Arial"/>
                        </a:rPr>
                        <a:t>:</a:t>
                      </a:r>
                      <a:r>
                        <a:rPr sz="1300" b="1" spc="-5" dirty="0">
                          <a:latin typeface="Arial"/>
                          <a:cs typeface="Arial"/>
                        </a:rPr>
                        <a:t> </a:t>
                      </a:r>
                      <a:r>
                        <a:rPr sz="1300" b="1" dirty="0">
                          <a:latin typeface="Arial"/>
                          <a:cs typeface="Arial"/>
                        </a:rPr>
                        <a:t>500, Acc</a:t>
                      </a:r>
                      <a:r>
                        <a:rPr sz="1300" b="1" spc="-5" dirty="0">
                          <a:latin typeface="Arial"/>
                          <a:cs typeface="Arial"/>
                        </a:rPr>
                        <a:t>T</a:t>
                      </a:r>
                      <a:r>
                        <a:rPr sz="1300" b="1" dirty="0">
                          <a:latin typeface="Arial"/>
                          <a:cs typeface="Arial"/>
                        </a:rPr>
                        <a:t>y</a:t>
                      </a:r>
                      <a:r>
                        <a:rPr sz="1300" b="1" spc="-5" dirty="0">
                          <a:latin typeface="Arial"/>
                          <a:cs typeface="Arial"/>
                        </a:rPr>
                        <a:t>p</a:t>
                      </a:r>
                      <a:r>
                        <a:rPr sz="1300" b="1" dirty="0">
                          <a:latin typeface="Arial"/>
                          <a:cs typeface="Arial"/>
                        </a:rPr>
                        <a:t>e:</a:t>
                      </a:r>
                      <a:r>
                        <a:rPr sz="1300" b="1" spc="-5" dirty="0">
                          <a:latin typeface="Arial"/>
                          <a:cs typeface="Arial"/>
                        </a:rPr>
                        <a:t> </a:t>
                      </a:r>
                      <a:r>
                        <a:rPr sz="1300" b="1" dirty="0">
                          <a:latin typeface="Arial"/>
                          <a:cs typeface="Arial"/>
                        </a:rPr>
                        <a:t>“S”</a:t>
                      </a:r>
                      <a:endParaRPr sz="1300">
                        <a:latin typeface="Arial"/>
                        <a:cs typeface="Arial"/>
                      </a:endParaRPr>
                    </a:p>
                  </a:txBody>
                  <a:tcPr marL="0" marR="0" marT="0" marB="0">
                    <a:lnR w="9880">
                      <a:solidFill>
                        <a:srgbClr val="000000"/>
                      </a:solidFill>
                      <a:prstDash val="solid"/>
                    </a:lnR>
                    <a:lnT w="9880">
                      <a:solidFill>
                        <a:srgbClr val="000000"/>
                      </a:solidFill>
                      <a:prstDash val="solid"/>
                    </a:lnT>
                    <a:lnB w="9880">
                      <a:solidFill>
                        <a:srgbClr val="000000"/>
                      </a:solidFill>
                      <a:prstDash val="solid"/>
                    </a:lnB>
                  </a:tcPr>
                </a:tc>
                <a:tc rowSpan="4">
                  <a:txBody>
                    <a:bodyPr/>
                    <a:lstStyle/>
                    <a:p>
                      <a:endParaRPr sz="1300" dirty="0">
                        <a:latin typeface="Arial"/>
                        <a:cs typeface="Arial"/>
                      </a:endParaRPr>
                    </a:p>
                  </a:txBody>
                  <a:tcPr marL="0" marR="0" marT="0" marB="0">
                    <a:lnL w="9880">
                      <a:solidFill>
                        <a:srgbClr val="000000"/>
                      </a:solidFill>
                      <a:prstDash val="solid"/>
                    </a:lnL>
                    <a:lnB w="9886">
                      <a:solidFill>
                        <a:srgbClr val="000000"/>
                      </a:solidFill>
                      <a:prstDash val="solid"/>
                    </a:lnB>
                  </a:tcPr>
                </a:tc>
                <a:extLst>
                  <a:ext uri="{0D108BD9-81ED-4DB2-BD59-A6C34878D82A}">
                    <a16:rowId xmlns:a16="http://schemas.microsoft.com/office/drawing/2014/main" val="10000"/>
                  </a:ext>
                </a:extLst>
              </a:tr>
              <a:tr h="1235840">
                <a:tc>
                  <a:txBody>
                    <a:bodyPr/>
                    <a:lstStyle/>
                    <a:p>
                      <a:pPr marL="49530">
                        <a:lnSpc>
                          <a:spcPct val="100000"/>
                        </a:lnSpc>
                        <a:spcBef>
                          <a:spcPts val="800"/>
                        </a:spcBef>
                      </a:pPr>
                      <a:r>
                        <a:rPr sz="1300" b="1" dirty="0">
                          <a:latin typeface="Arial"/>
                          <a:cs typeface="Arial"/>
                        </a:rPr>
                        <a:t>{</a:t>
                      </a:r>
                      <a:endParaRPr sz="1300">
                        <a:latin typeface="Arial"/>
                        <a:cs typeface="Arial"/>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10"/>
                        </a:spcBef>
                      </a:pPr>
                      <a:endParaRPr sz="1450">
                        <a:latin typeface="Times New Roman"/>
                        <a:cs typeface="Times New Roman"/>
                      </a:endParaRPr>
                    </a:p>
                    <a:p>
                      <a:pPr marL="49530">
                        <a:lnSpc>
                          <a:spcPct val="100000"/>
                        </a:lnSpc>
                      </a:pPr>
                      <a:r>
                        <a:rPr sz="1300" b="1" dirty="0">
                          <a:latin typeface="Arial"/>
                          <a:cs typeface="Arial"/>
                        </a:rPr>
                        <a:t>}</a:t>
                      </a:r>
                      <a:endParaRPr sz="1300">
                        <a:latin typeface="Arial"/>
                        <a:cs typeface="Arial"/>
                      </a:endParaRPr>
                    </a:p>
                  </a:txBody>
                  <a:tcPr marL="0" marR="0" marT="0" marB="0">
                    <a:lnL w="9880">
                      <a:solidFill>
                        <a:srgbClr val="000000"/>
                      </a:solidFill>
                      <a:prstDash val="solid"/>
                    </a:lnL>
                    <a:lnT w="9880">
                      <a:solidFill>
                        <a:srgbClr val="000000"/>
                      </a:solidFill>
                      <a:prstDash val="solid"/>
                    </a:lnT>
                    <a:lnB w="9880">
                      <a:solidFill>
                        <a:srgbClr val="000000"/>
                      </a:solidFill>
                      <a:prstDash val="solid"/>
                    </a:lnB>
                  </a:tcPr>
                </a:tc>
                <a:tc>
                  <a:txBody>
                    <a:bodyPr/>
                    <a:lstStyle/>
                    <a:p>
                      <a:pPr>
                        <a:lnSpc>
                          <a:spcPct val="100000"/>
                        </a:lnSpc>
                      </a:pPr>
                      <a:endParaRPr sz="1300">
                        <a:latin typeface="Times New Roman"/>
                        <a:cs typeface="Times New Roman"/>
                      </a:endParaRPr>
                    </a:p>
                    <a:p>
                      <a:pPr marL="59055">
                        <a:lnSpc>
                          <a:spcPts val="1560"/>
                        </a:lnSpc>
                        <a:spcBef>
                          <a:spcPts val="865"/>
                        </a:spcBef>
                      </a:pPr>
                      <a:r>
                        <a:rPr sz="1300" b="1" dirty="0">
                          <a:latin typeface="Arial"/>
                          <a:cs typeface="Arial"/>
                        </a:rPr>
                        <a:t>C</a:t>
                      </a:r>
                      <a:r>
                        <a:rPr sz="1300" b="1" spc="-5" dirty="0">
                          <a:latin typeface="Arial"/>
                          <a:cs typeface="Arial"/>
                        </a:rPr>
                        <a:t>u</a:t>
                      </a:r>
                      <a:r>
                        <a:rPr sz="1300" b="1" dirty="0">
                          <a:latin typeface="Arial"/>
                          <a:cs typeface="Arial"/>
                        </a:rPr>
                        <a:t>st</a:t>
                      </a:r>
                      <a:r>
                        <a:rPr sz="1300" b="1" spc="-5" dirty="0">
                          <a:latin typeface="Arial"/>
                          <a:cs typeface="Arial"/>
                        </a:rPr>
                        <a:t>I</a:t>
                      </a:r>
                      <a:r>
                        <a:rPr sz="1300" b="1" dirty="0">
                          <a:latin typeface="Arial"/>
                          <a:cs typeface="Arial"/>
                        </a:rPr>
                        <a:t>D:</a:t>
                      </a:r>
                      <a:r>
                        <a:rPr sz="1300" b="1" spc="-5" dirty="0">
                          <a:latin typeface="Arial"/>
                          <a:cs typeface="Arial"/>
                        </a:rPr>
                        <a:t> </a:t>
                      </a:r>
                      <a:r>
                        <a:rPr sz="1300" b="1" dirty="0">
                          <a:latin typeface="Arial"/>
                          <a:cs typeface="Arial"/>
                        </a:rPr>
                        <a:t>“C123”,</a:t>
                      </a:r>
                      <a:endParaRPr sz="1300">
                        <a:latin typeface="Arial"/>
                        <a:cs typeface="Arial"/>
                      </a:endParaRPr>
                    </a:p>
                    <a:p>
                      <a:pPr marL="59055" marR="416559">
                        <a:lnSpc>
                          <a:spcPts val="1560"/>
                        </a:lnSpc>
                        <a:spcBef>
                          <a:spcPts val="50"/>
                        </a:spcBef>
                      </a:pPr>
                      <a:r>
                        <a:rPr sz="1300" b="1" dirty="0">
                          <a:latin typeface="Arial"/>
                          <a:cs typeface="Arial"/>
                        </a:rPr>
                        <a:t>AccBa</a:t>
                      </a:r>
                      <a:r>
                        <a:rPr sz="1300" b="1" spc="-5" dirty="0">
                          <a:latin typeface="Arial"/>
                          <a:cs typeface="Arial"/>
                        </a:rPr>
                        <a:t>l</a:t>
                      </a:r>
                      <a:r>
                        <a:rPr sz="1300" b="1" dirty="0">
                          <a:latin typeface="Arial"/>
                          <a:cs typeface="Arial"/>
                        </a:rPr>
                        <a:t>:</a:t>
                      </a:r>
                      <a:r>
                        <a:rPr sz="1300" b="1" spc="-5" dirty="0">
                          <a:latin typeface="Arial"/>
                          <a:cs typeface="Arial"/>
                        </a:rPr>
                        <a:t> </a:t>
                      </a:r>
                      <a:r>
                        <a:rPr sz="1300" b="1" dirty="0">
                          <a:latin typeface="Arial"/>
                          <a:cs typeface="Arial"/>
                        </a:rPr>
                        <a:t>900, Acc</a:t>
                      </a:r>
                      <a:r>
                        <a:rPr sz="1300" b="1" spc="-5" dirty="0">
                          <a:latin typeface="Arial"/>
                          <a:cs typeface="Arial"/>
                        </a:rPr>
                        <a:t>T</a:t>
                      </a:r>
                      <a:r>
                        <a:rPr sz="1300" b="1" dirty="0">
                          <a:latin typeface="Arial"/>
                          <a:cs typeface="Arial"/>
                        </a:rPr>
                        <a:t>y</a:t>
                      </a:r>
                      <a:r>
                        <a:rPr sz="1300" b="1" spc="-5" dirty="0">
                          <a:latin typeface="Arial"/>
                          <a:cs typeface="Arial"/>
                        </a:rPr>
                        <a:t>p</a:t>
                      </a:r>
                      <a:r>
                        <a:rPr sz="1300" b="1" dirty="0">
                          <a:latin typeface="Arial"/>
                          <a:cs typeface="Arial"/>
                        </a:rPr>
                        <a:t>e:</a:t>
                      </a:r>
                      <a:r>
                        <a:rPr sz="1300" b="1" spc="-5" dirty="0">
                          <a:latin typeface="Arial"/>
                          <a:cs typeface="Arial"/>
                        </a:rPr>
                        <a:t> </a:t>
                      </a:r>
                      <a:r>
                        <a:rPr sz="1300" b="1" dirty="0">
                          <a:latin typeface="Arial"/>
                          <a:cs typeface="Arial"/>
                        </a:rPr>
                        <a:t>“S”</a:t>
                      </a:r>
                      <a:endParaRPr sz="1300">
                        <a:latin typeface="Arial"/>
                        <a:cs typeface="Arial"/>
                      </a:endParaRPr>
                    </a:p>
                  </a:txBody>
                  <a:tcPr marL="0" marR="0" marT="0" marB="0">
                    <a:lnR w="9880">
                      <a:solidFill>
                        <a:srgbClr val="000000"/>
                      </a:solidFill>
                      <a:prstDash val="solid"/>
                    </a:lnR>
                    <a:lnT w="9880">
                      <a:solidFill>
                        <a:srgbClr val="000000"/>
                      </a:solidFill>
                      <a:prstDash val="solid"/>
                    </a:lnT>
                    <a:lnB w="9880">
                      <a:solidFill>
                        <a:srgbClr val="000000"/>
                      </a:solidFill>
                      <a:prstDash val="solid"/>
                    </a:lnB>
                  </a:tcPr>
                </a:tc>
                <a:tc vMerge="1">
                  <a:txBody>
                    <a:bodyPr/>
                    <a:lstStyle/>
                    <a:p>
                      <a:endParaRPr/>
                    </a:p>
                  </a:txBody>
                  <a:tcPr marL="0" marR="0" marT="0" marB="0">
                    <a:lnL w="9880">
                      <a:solidFill>
                        <a:srgbClr val="000000"/>
                      </a:solidFill>
                      <a:prstDash val="solid"/>
                    </a:lnL>
                    <a:lnB w="9886">
                      <a:solidFill>
                        <a:srgbClr val="000000"/>
                      </a:solidFill>
                      <a:prstDash val="solid"/>
                    </a:lnB>
                  </a:tcPr>
                </a:tc>
                <a:extLst>
                  <a:ext uri="{0D108BD9-81ED-4DB2-BD59-A6C34878D82A}">
                    <a16:rowId xmlns:a16="http://schemas.microsoft.com/office/drawing/2014/main" val="10001"/>
                  </a:ext>
                </a:extLst>
              </a:tr>
              <a:tr h="319617">
                <a:tc>
                  <a:txBody>
                    <a:bodyPr/>
                    <a:lstStyle/>
                    <a:p>
                      <a:pPr marL="49530">
                        <a:lnSpc>
                          <a:spcPct val="100000"/>
                        </a:lnSpc>
                        <a:spcBef>
                          <a:spcPts val="800"/>
                        </a:spcBef>
                      </a:pPr>
                      <a:r>
                        <a:rPr sz="1300" b="1" dirty="0">
                          <a:latin typeface="Arial"/>
                          <a:cs typeface="Arial"/>
                        </a:rPr>
                        <a:t>{</a:t>
                      </a:r>
                      <a:endParaRPr sz="1300">
                        <a:latin typeface="Arial"/>
                        <a:cs typeface="Arial"/>
                      </a:endParaRPr>
                    </a:p>
                  </a:txBody>
                  <a:tcPr marL="0" marR="0" marT="0" marB="0">
                    <a:lnL w="9880">
                      <a:solidFill>
                        <a:srgbClr val="000000"/>
                      </a:solidFill>
                      <a:prstDash val="solid"/>
                    </a:lnL>
                    <a:lnT w="9880">
                      <a:solidFill>
                        <a:srgbClr val="000000"/>
                      </a:solidFill>
                      <a:prstDash val="solid"/>
                    </a:lnT>
                  </a:tcPr>
                </a:tc>
                <a:tc>
                  <a:txBody>
                    <a:bodyPr/>
                    <a:lstStyle/>
                    <a:p>
                      <a:endParaRPr sz="1300">
                        <a:latin typeface="Arial"/>
                        <a:cs typeface="Arial"/>
                      </a:endParaRPr>
                    </a:p>
                  </a:txBody>
                  <a:tcPr marL="0" marR="0" marT="0" marB="0">
                    <a:lnR w="9880">
                      <a:solidFill>
                        <a:srgbClr val="000000"/>
                      </a:solidFill>
                      <a:prstDash val="solid"/>
                    </a:lnR>
                    <a:lnT w="9880">
                      <a:solidFill>
                        <a:srgbClr val="000000"/>
                      </a:solidFill>
                      <a:prstDash val="solid"/>
                    </a:lnT>
                  </a:tcPr>
                </a:tc>
                <a:tc vMerge="1">
                  <a:txBody>
                    <a:bodyPr/>
                    <a:lstStyle/>
                    <a:p>
                      <a:endParaRPr/>
                    </a:p>
                  </a:txBody>
                  <a:tcPr marL="0" marR="0" marT="0" marB="0">
                    <a:lnL w="9880">
                      <a:solidFill>
                        <a:srgbClr val="000000"/>
                      </a:solidFill>
                      <a:prstDash val="solid"/>
                    </a:lnL>
                    <a:lnB w="9886">
                      <a:solidFill>
                        <a:srgbClr val="000000"/>
                      </a:solidFill>
                      <a:prstDash val="solid"/>
                    </a:lnB>
                  </a:tcPr>
                </a:tc>
                <a:extLst>
                  <a:ext uri="{0D108BD9-81ED-4DB2-BD59-A6C34878D82A}">
                    <a16:rowId xmlns:a16="http://schemas.microsoft.com/office/drawing/2014/main" val="10002"/>
                  </a:ext>
                </a:extLst>
              </a:tr>
              <a:tr h="51134">
                <a:tc rowSpan="2">
                  <a:txBody>
                    <a:bodyPr/>
                    <a:lstStyle/>
                    <a:p>
                      <a:endParaRPr sz="1300">
                        <a:latin typeface="Arial"/>
                        <a:cs typeface="Arial"/>
                      </a:endParaRPr>
                    </a:p>
                  </a:txBody>
                  <a:tcPr marL="0" marR="0" marT="0" marB="0">
                    <a:lnL w="9880">
                      <a:solidFill>
                        <a:srgbClr val="000000"/>
                      </a:solidFill>
                      <a:prstDash val="solid"/>
                    </a:lnL>
                  </a:tcPr>
                </a:tc>
                <a:tc rowSpan="2">
                  <a:txBody>
                    <a:bodyPr/>
                    <a:lstStyle/>
                    <a:p>
                      <a:pPr marL="59055">
                        <a:lnSpc>
                          <a:spcPts val="1440"/>
                        </a:lnSpc>
                      </a:pPr>
                      <a:r>
                        <a:rPr sz="1300" b="1" dirty="0">
                          <a:latin typeface="Arial"/>
                          <a:cs typeface="Arial"/>
                        </a:rPr>
                        <a:t>C</a:t>
                      </a:r>
                      <a:r>
                        <a:rPr sz="1300" b="1" spc="-5" dirty="0">
                          <a:latin typeface="Arial"/>
                          <a:cs typeface="Arial"/>
                        </a:rPr>
                        <a:t>u</a:t>
                      </a:r>
                      <a:r>
                        <a:rPr sz="1300" b="1" dirty="0">
                          <a:latin typeface="Arial"/>
                          <a:cs typeface="Arial"/>
                        </a:rPr>
                        <a:t>st</a:t>
                      </a:r>
                      <a:r>
                        <a:rPr sz="1300" b="1" spc="-5" dirty="0">
                          <a:latin typeface="Arial"/>
                          <a:cs typeface="Arial"/>
                        </a:rPr>
                        <a:t>I</a:t>
                      </a:r>
                      <a:r>
                        <a:rPr sz="1300" b="1" dirty="0">
                          <a:latin typeface="Arial"/>
                          <a:cs typeface="Arial"/>
                        </a:rPr>
                        <a:t>D:</a:t>
                      </a:r>
                      <a:r>
                        <a:rPr sz="1300" b="1" spc="-5" dirty="0">
                          <a:latin typeface="Arial"/>
                          <a:cs typeface="Arial"/>
                        </a:rPr>
                        <a:t> </a:t>
                      </a:r>
                      <a:r>
                        <a:rPr sz="1300" b="1" dirty="0">
                          <a:latin typeface="Arial"/>
                          <a:cs typeface="Arial"/>
                        </a:rPr>
                        <a:t>“C111”,</a:t>
                      </a:r>
                      <a:endParaRPr sz="1300">
                        <a:latin typeface="Arial"/>
                        <a:cs typeface="Arial"/>
                      </a:endParaRPr>
                    </a:p>
                  </a:txBody>
                  <a:tcPr marL="0" marR="0" marT="0" marB="0">
                    <a:lnR w="9880">
                      <a:solidFill>
                        <a:srgbClr val="000000"/>
                      </a:solidFill>
                      <a:prstDash val="solid"/>
                    </a:lnR>
                  </a:tcPr>
                </a:tc>
                <a:tc vMerge="1">
                  <a:txBody>
                    <a:bodyPr/>
                    <a:lstStyle/>
                    <a:p>
                      <a:endParaRPr/>
                    </a:p>
                  </a:txBody>
                  <a:tcPr marL="0" marR="0" marT="0" marB="0">
                    <a:lnL w="9880">
                      <a:solidFill>
                        <a:srgbClr val="000000"/>
                      </a:solidFill>
                      <a:prstDash val="solid"/>
                    </a:lnL>
                    <a:lnB w="9886">
                      <a:solidFill>
                        <a:srgbClr val="000000"/>
                      </a:solidFill>
                      <a:prstDash val="solid"/>
                    </a:lnB>
                  </a:tcPr>
                </a:tc>
                <a:extLst>
                  <a:ext uri="{0D108BD9-81ED-4DB2-BD59-A6C34878D82A}">
                    <a16:rowId xmlns:a16="http://schemas.microsoft.com/office/drawing/2014/main" val="10003"/>
                  </a:ext>
                </a:extLst>
              </a:tr>
              <a:tr h="146600">
                <a:tc vMerge="1">
                  <a:txBody>
                    <a:bodyPr/>
                    <a:lstStyle/>
                    <a:p>
                      <a:endParaRPr/>
                    </a:p>
                  </a:txBody>
                  <a:tcPr marL="0" marR="0" marT="0" marB="0">
                    <a:lnL w="9880">
                      <a:solidFill>
                        <a:srgbClr val="000000"/>
                      </a:solidFill>
                      <a:prstDash val="solid"/>
                    </a:lnL>
                  </a:tcPr>
                </a:tc>
                <a:tc vMerge="1">
                  <a:txBody>
                    <a:bodyPr/>
                    <a:lstStyle/>
                    <a:p>
                      <a:endParaRPr/>
                    </a:p>
                  </a:txBody>
                  <a:tcPr marL="0" marR="0" marT="0" marB="0">
                    <a:lnR w="9880">
                      <a:solidFill>
                        <a:srgbClr val="000000"/>
                      </a:solidFill>
                      <a:prstDash val="solid"/>
                    </a:lnR>
                  </a:tcPr>
                </a:tc>
                <a:tc rowSpan="5">
                  <a:txBody>
                    <a:bodyPr/>
                    <a:lstStyle/>
                    <a:p>
                      <a:pPr marL="200025">
                        <a:lnSpc>
                          <a:spcPct val="100000"/>
                        </a:lnSpc>
                        <a:spcBef>
                          <a:spcPts val="20"/>
                        </a:spcBef>
                      </a:pPr>
                      <a:r>
                        <a:rPr sz="1300" b="1" spc="-5" dirty="0">
                          <a:latin typeface="Arial"/>
                          <a:cs typeface="Arial"/>
                        </a:rPr>
                        <a:t>$</a:t>
                      </a:r>
                      <a:r>
                        <a:rPr sz="1300" b="1" dirty="0">
                          <a:latin typeface="Arial"/>
                          <a:cs typeface="Arial"/>
                        </a:rPr>
                        <a:t>match</a:t>
                      </a:r>
                      <a:endParaRPr sz="1300">
                        <a:latin typeface="Arial"/>
                        <a:cs typeface="Arial"/>
                      </a:endParaRPr>
                    </a:p>
                  </a:txBody>
                  <a:tcPr marL="0" marR="0" marT="0" marB="0">
                    <a:lnL w="9880">
                      <a:solidFill>
                        <a:srgbClr val="000000"/>
                      </a:solidFill>
                      <a:prstDash val="solid"/>
                    </a:lnL>
                    <a:lnT w="9886">
                      <a:solidFill>
                        <a:srgbClr val="000000"/>
                      </a:solidFill>
                      <a:prstDash val="solid"/>
                    </a:lnT>
                  </a:tcPr>
                </a:tc>
                <a:extLst>
                  <a:ext uri="{0D108BD9-81ED-4DB2-BD59-A6C34878D82A}">
                    <a16:rowId xmlns:a16="http://schemas.microsoft.com/office/drawing/2014/main" val="10004"/>
                  </a:ext>
                </a:extLst>
              </a:tr>
              <a:tr h="197734">
                <a:tc>
                  <a:txBody>
                    <a:bodyPr/>
                    <a:lstStyle/>
                    <a:p>
                      <a:endParaRPr sz="1300">
                        <a:latin typeface="Arial"/>
                        <a:cs typeface="Arial"/>
                      </a:endParaRPr>
                    </a:p>
                  </a:txBody>
                  <a:tcPr marL="0" marR="0" marT="0" marB="0">
                    <a:lnL w="9880">
                      <a:solidFill>
                        <a:srgbClr val="000000"/>
                      </a:solidFill>
                      <a:prstDash val="solid"/>
                    </a:lnL>
                  </a:tcPr>
                </a:tc>
                <a:tc>
                  <a:txBody>
                    <a:bodyPr/>
                    <a:lstStyle/>
                    <a:p>
                      <a:pPr marL="59055">
                        <a:lnSpc>
                          <a:spcPts val="1440"/>
                        </a:lnSpc>
                      </a:pPr>
                      <a:r>
                        <a:rPr sz="1300" b="1" dirty="0">
                          <a:latin typeface="Arial"/>
                          <a:cs typeface="Arial"/>
                        </a:rPr>
                        <a:t>AccBa</a:t>
                      </a:r>
                      <a:r>
                        <a:rPr sz="1300" b="1" spc="-5" dirty="0">
                          <a:latin typeface="Arial"/>
                          <a:cs typeface="Arial"/>
                        </a:rPr>
                        <a:t>l</a:t>
                      </a:r>
                      <a:r>
                        <a:rPr sz="1300" b="1" dirty="0">
                          <a:latin typeface="Arial"/>
                          <a:cs typeface="Arial"/>
                        </a:rPr>
                        <a:t>:</a:t>
                      </a:r>
                      <a:r>
                        <a:rPr sz="1300" b="1" spc="-5" dirty="0">
                          <a:latin typeface="Arial"/>
                          <a:cs typeface="Arial"/>
                        </a:rPr>
                        <a:t> </a:t>
                      </a:r>
                      <a:r>
                        <a:rPr sz="1300" b="1" dirty="0">
                          <a:latin typeface="Arial"/>
                          <a:cs typeface="Arial"/>
                        </a:rPr>
                        <a:t>1200,</a:t>
                      </a:r>
                      <a:endParaRPr sz="1300">
                        <a:latin typeface="Arial"/>
                        <a:cs typeface="Arial"/>
                      </a:endParaRPr>
                    </a:p>
                  </a:txBody>
                  <a:tcPr marL="0" marR="0" marT="0" marB="0">
                    <a:lnR w="9880">
                      <a:solidFill>
                        <a:srgbClr val="000000"/>
                      </a:solidFill>
                      <a:prstDash val="solid"/>
                    </a:lnR>
                  </a:tcPr>
                </a:tc>
                <a:tc vMerge="1">
                  <a:txBody>
                    <a:bodyPr/>
                    <a:lstStyle/>
                    <a:p>
                      <a:endParaRPr/>
                    </a:p>
                  </a:txBody>
                  <a:tcPr marL="0" marR="0" marT="0" marB="0">
                    <a:lnL w="9880">
                      <a:solidFill>
                        <a:srgbClr val="000000"/>
                      </a:solidFill>
                      <a:prstDash val="solid"/>
                    </a:lnL>
                    <a:lnT w="9886">
                      <a:solidFill>
                        <a:srgbClr val="000000"/>
                      </a:solidFill>
                      <a:prstDash val="solid"/>
                    </a:lnT>
                  </a:tcPr>
                </a:tc>
                <a:extLst>
                  <a:ext uri="{0D108BD9-81ED-4DB2-BD59-A6C34878D82A}">
                    <a16:rowId xmlns:a16="http://schemas.microsoft.com/office/drawing/2014/main" val="10005"/>
                  </a:ext>
                </a:extLst>
              </a:tr>
              <a:tr h="197734">
                <a:tc>
                  <a:txBody>
                    <a:bodyPr/>
                    <a:lstStyle/>
                    <a:p>
                      <a:endParaRPr sz="1300">
                        <a:latin typeface="Arial"/>
                        <a:cs typeface="Arial"/>
                      </a:endParaRPr>
                    </a:p>
                  </a:txBody>
                  <a:tcPr marL="0" marR="0" marT="0" marB="0">
                    <a:lnL w="9880">
                      <a:solidFill>
                        <a:srgbClr val="000000"/>
                      </a:solidFill>
                      <a:prstDash val="solid"/>
                    </a:lnL>
                  </a:tcPr>
                </a:tc>
                <a:tc>
                  <a:txBody>
                    <a:bodyPr/>
                    <a:lstStyle/>
                    <a:p>
                      <a:pPr marL="59055">
                        <a:lnSpc>
                          <a:spcPts val="1440"/>
                        </a:lnSpc>
                      </a:pPr>
                      <a:r>
                        <a:rPr sz="1300" b="1" dirty="0">
                          <a:latin typeface="Arial"/>
                          <a:cs typeface="Arial"/>
                        </a:rPr>
                        <a:t>Acc</a:t>
                      </a:r>
                      <a:r>
                        <a:rPr sz="1300" b="1" spc="-5" dirty="0">
                          <a:latin typeface="Arial"/>
                          <a:cs typeface="Arial"/>
                        </a:rPr>
                        <a:t>T</a:t>
                      </a:r>
                      <a:r>
                        <a:rPr sz="1300" b="1" dirty="0">
                          <a:latin typeface="Arial"/>
                          <a:cs typeface="Arial"/>
                        </a:rPr>
                        <a:t>y</a:t>
                      </a:r>
                      <a:r>
                        <a:rPr sz="1300" b="1" spc="-5" dirty="0">
                          <a:latin typeface="Arial"/>
                          <a:cs typeface="Arial"/>
                        </a:rPr>
                        <a:t>p</a:t>
                      </a:r>
                      <a:r>
                        <a:rPr sz="1300" b="1" dirty="0">
                          <a:latin typeface="Arial"/>
                          <a:cs typeface="Arial"/>
                        </a:rPr>
                        <a:t>e:</a:t>
                      </a:r>
                      <a:r>
                        <a:rPr sz="1300" b="1" spc="-5" dirty="0">
                          <a:latin typeface="Arial"/>
                          <a:cs typeface="Arial"/>
                        </a:rPr>
                        <a:t> </a:t>
                      </a:r>
                      <a:r>
                        <a:rPr sz="1300" b="1" dirty="0">
                          <a:latin typeface="Arial"/>
                          <a:cs typeface="Arial"/>
                        </a:rPr>
                        <a:t>“S”</a:t>
                      </a:r>
                      <a:endParaRPr sz="1300">
                        <a:latin typeface="Arial"/>
                        <a:cs typeface="Arial"/>
                      </a:endParaRPr>
                    </a:p>
                  </a:txBody>
                  <a:tcPr marL="0" marR="0" marT="0" marB="0">
                    <a:lnR w="9880">
                      <a:solidFill>
                        <a:srgbClr val="000000"/>
                      </a:solidFill>
                      <a:prstDash val="solid"/>
                    </a:lnR>
                  </a:tcPr>
                </a:tc>
                <a:tc vMerge="1">
                  <a:txBody>
                    <a:bodyPr/>
                    <a:lstStyle/>
                    <a:p>
                      <a:endParaRPr/>
                    </a:p>
                  </a:txBody>
                  <a:tcPr marL="0" marR="0" marT="0" marB="0">
                    <a:lnL w="9880">
                      <a:solidFill>
                        <a:srgbClr val="000000"/>
                      </a:solidFill>
                      <a:prstDash val="solid"/>
                    </a:lnL>
                    <a:lnT w="9886">
                      <a:solidFill>
                        <a:srgbClr val="000000"/>
                      </a:solidFill>
                      <a:prstDash val="solid"/>
                    </a:lnT>
                  </a:tcPr>
                </a:tc>
                <a:extLst>
                  <a:ext uri="{0D108BD9-81ED-4DB2-BD59-A6C34878D82A}">
                    <a16:rowId xmlns:a16="http://schemas.microsoft.com/office/drawing/2014/main" val="10006"/>
                  </a:ext>
                </a:extLst>
              </a:tr>
              <a:tr h="323012">
                <a:tc>
                  <a:txBody>
                    <a:bodyPr/>
                    <a:lstStyle/>
                    <a:p>
                      <a:pPr marL="49530">
                        <a:lnSpc>
                          <a:spcPts val="1440"/>
                        </a:lnSpc>
                      </a:pPr>
                      <a:r>
                        <a:rPr sz="1300" b="1" dirty="0">
                          <a:latin typeface="Arial"/>
                          <a:cs typeface="Arial"/>
                        </a:rPr>
                        <a:t>}</a:t>
                      </a:r>
                      <a:endParaRPr sz="1300">
                        <a:latin typeface="Arial"/>
                        <a:cs typeface="Arial"/>
                      </a:endParaRPr>
                    </a:p>
                  </a:txBody>
                  <a:tcPr marL="0" marR="0" marT="0" marB="0">
                    <a:lnL w="9880">
                      <a:solidFill>
                        <a:srgbClr val="000000"/>
                      </a:solidFill>
                      <a:prstDash val="solid"/>
                    </a:lnL>
                    <a:lnB w="9880">
                      <a:solidFill>
                        <a:srgbClr val="000000"/>
                      </a:solidFill>
                      <a:prstDash val="solid"/>
                    </a:lnB>
                  </a:tcPr>
                </a:tc>
                <a:tc>
                  <a:txBody>
                    <a:bodyPr/>
                    <a:lstStyle/>
                    <a:p>
                      <a:endParaRPr sz="1300">
                        <a:latin typeface="Arial"/>
                        <a:cs typeface="Arial"/>
                      </a:endParaRPr>
                    </a:p>
                  </a:txBody>
                  <a:tcPr marL="0" marR="0" marT="0" marB="0">
                    <a:lnR w="9880">
                      <a:solidFill>
                        <a:srgbClr val="000000"/>
                      </a:solidFill>
                      <a:prstDash val="solid"/>
                    </a:lnR>
                    <a:lnB w="9880">
                      <a:solidFill>
                        <a:srgbClr val="000000"/>
                      </a:solidFill>
                      <a:prstDash val="solid"/>
                    </a:lnB>
                  </a:tcPr>
                </a:tc>
                <a:tc vMerge="1">
                  <a:txBody>
                    <a:bodyPr/>
                    <a:lstStyle/>
                    <a:p>
                      <a:endParaRPr/>
                    </a:p>
                  </a:txBody>
                  <a:tcPr marL="0" marR="0" marT="0" marB="0">
                    <a:lnL w="9880">
                      <a:solidFill>
                        <a:srgbClr val="000000"/>
                      </a:solidFill>
                      <a:prstDash val="solid"/>
                    </a:lnL>
                    <a:lnT w="9886">
                      <a:solidFill>
                        <a:srgbClr val="000000"/>
                      </a:solidFill>
                      <a:prstDash val="solid"/>
                    </a:lnT>
                  </a:tcPr>
                </a:tc>
                <a:extLst>
                  <a:ext uri="{0D108BD9-81ED-4DB2-BD59-A6C34878D82A}">
                    <a16:rowId xmlns:a16="http://schemas.microsoft.com/office/drawing/2014/main" val="10007"/>
                  </a:ext>
                </a:extLst>
              </a:tr>
              <a:tr h="1235833">
                <a:tc>
                  <a:txBody>
                    <a:bodyPr/>
                    <a:lstStyle/>
                    <a:p>
                      <a:pPr marL="49530">
                        <a:lnSpc>
                          <a:spcPct val="100000"/>
                        </a:lnSpc>
                        <a:spcBef>
                          <a:spcPts val="800"/>
                        </a:spcBef>
                      </a:pPr>
                      <a:r>
                        <a:rPr sz="1300" b="1" dirty="0">
                          <a:latin typeface="Arial"/>
                          <a:cs typeface="Arial"/>
                        </a:rPr>
                        <a:t>{</a:t>
                      </a:r>
                      <a:endParaRPr sz="1300">
                        <a:latin typeface="Arial"/>
                        <a:cs typeface="Arial"/>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10"/>
                        </a:spcBef>
                      </a:pPr>
                      <a:endParaRPr sz="1450">
                        <a:latin typeface="Times New Roman"/>
                        <a:cs typeface="Times New Roman"/>
                      </a:endParaRPr>
                    </a:p>
                    <a:p>
                      <a:pPr marL="49530">
                        <a:lnSpc>
                          <a:spcPct val="100000"/>
                        </a:lnSpc>
                      </a:pPr>
                      <a:r>
                        <a:rPr sz="1300" b="1" dirty="0">
                          <a:latin typeface="Arial"/>
                          <a:cs typeface="Arial"/>
                        </a:rPr>
                        <a:t>}</a:t>
                      </a:r>
                      <a:endParaRPr sz="1300">
                        <a:latin typeface="Arial"/>
                        <a:cs typeface="Arial"/>
                      </a:endParaRPr>
                    </a:p>
                  </a:txBody>
                  <a:tcPr marL="0" marR="0" marT="0" marB="0">
                    <a:lnL w="9880">
                      <a:solidFill>
                        <a:srgbClr val="000000"/>
                      </a:solidFill>
                      <a:prstDash val="solid"/>
                    </a:lnL>
                    <a:lnT w="9880">
                      <a:solidFill>
                        <a:srgbClr val="000000"/>
                      </a:solidFill>
                      <a:prstDash val="solid"/>
                    </a:lnT>
                    <a:lnB w="9880">
                      <a:solidFill>
                        <a:srgbClr val="000000"/>
                      </a:solidFill>
                      <a:prstDash val="solid"/>
                    </a:lnB>
                  </a:tcPr>
                </a:tc>
                <a:tc>
                  <a:txBody>
                    <a:bodyPr/>
                    <a:lstStyle/>
                    <a:p>
                      <a:pPr>
                        <a:lnSpc>
                          <a:spcPct val="100000"/>
                        </a:lnSpc>
                      </a:pPr>
                      <a:endParaRPr sz="1300" dirty="0">
                        <a:latin typeface="Times New Roman"/>
                        <a:cs typeface="Times New Roman"/>
                      </a:endParaRPr>
                    </a:p>
                    <a:p>
                      <a:pPr marL="59055">
                        <a:lnSpc>
                          <a:spcPts val="1560"/>
                        </a:lnSpc>
                        <a:spcBef>
                          <a:spcPts val="860"/>
                        </a:spcBef>
                      </a:pPr>
                      <a:r>
                        <a:rPr sz="1300" b="1" dirty="0">
                          <a:latin typeface="Arial"/>
                          <a:cs typeface="Arial"/>
                        </a:rPr>
                        <a:t>C</a:t>
                      </a:r>
                      <a:r>
                        <a:rPr sz="1300" b="1" spc="-5" dirty="0">
                          <a:latin typeface="Arial"/>
                          <a:cs typeface="Arial"/>
                        </a:rPr>
                        <a:t>u</a:t>
                      </a:r>
                      <a:r>
                        <a:rPr sz="1300" b="1" dirty="0">
                          <a:latin typeface="Arial"/>
                          <a:cs typeface="Arial"/>
                        </a:rPr>
                        <a:t>st</a:t>
                      </a:r>
                      <a:r>
                        <a:rPr sz="1300" b="1" spc="-5" dirty="0">
                          <a:latin typeface="Arial"/>
                          <a:cs typeface="Arial"/>
                        </a:rPr>
                        <a:t>I</a:t>
                      </a:r>
                      <a:r>
                        <a:rPr sz="1300" b="1" dirty="0">
                          <a:latin typeface="Arial"/>
                          <a:cs typeface="Arial"/>
                        </a:rPr>
                        <a:t>D:</a:t>
                      </a:r>
                      <a:r>
                        <a:rPr sz="1300" b="1" spc="-5" dirty="0">
                          <a:latin typeface="Arial"/>
                          <a:cs typeface="Arial"/>
                        </a:rPr>
                        <a:t> </a:t>
                      </a:r>
                      <a:r>
                        <a:rPr sz="1300" b="1" dirty="0">
                          <a:latin typeface="Arial"/>
                          <a:cs typeface="Arial"/>
                        </a:rPr>
                        <a:t>“C123”,</a:t>
                      </a:r>
                      <a:endParaRPr sz="1300" dirty="0">
                        <a:latin typeface="Arial"/>
                        <a:cs typeface="Arial"/>
                      </a:endParaRPr>
                    </a:p>
                    <a:p>
                      <a:pPr marL="59055" marR="407034">
                        <a:lnSpc>
                          <a:spcPts val="1560"/>
                        </a:lnSpc>
                        <a:spcBef>
                          <a:spcPts val="50"/>
                        </a:spcBef>
                      </a:pPr>
                      <a:r>
                        <a:rPr sz="1300" b="1" dirty="0">
                          <a:latin typeface="Arial"/>
                          <a:cs typeface="Arial"/>
                        </a:rPr>
                        <a:t>AccBa</a:t>
                      </a:r>
                      <a:r>
                        <a:rPr sz="1300" b="1" spc="-5" dirty="0">
                          <a:latin typeface="Arial"/>
                          <a:cs typeface="Arial"/>
                        </a:rPr>
                        <a:t>l</a:t>
                      </a:r>
                      <a:r>
                        <a:rPr sz="1300" b="1" dirty="0">
                          <a:latin typeface="Arial"/>
                          <a:cs typeface="Arial"/>
                        </a:rPr>
                        <a:t>:</a:t>
                      </a:r>
                      <a:r>
                        <a:rPr sz="1300" b="1" spc="-5" dirty="0">
                          <a:latin typeface="Arial"/>
                          <a:cs typeface="Arial"/>
                        </a:rPr>
                        <a:t> </a:t>
                      </a:r>
                      <a:r>
                        <a:rPr sz="1300" b="1" dirty="0">
                          <a:latin typeface="Arial"/>
                          <a:cs typeface="Arial"/>
                        </a:rPr>
                        <a:t>1500, Acc</a:t>
                      </a:r>
                      <a:r>
                        <a:rPr sz="1300" b="1" spc="-5" dirty="0">
                          <a:latin typeface="Arial"/>
                          <a:cs typeface="Arial"/>
                        </a:rPr>
                        <a:t>T</a:t>
                      </a:r>
                      <a:r>
                        <a:rPr sz="1300" b="1" dirty="0">
                          <a:latin typeface="Arial"/>
                          <a:cs typeface="Arial"/>
                        </a:rPr>
                        <a:t>y</a:t>
                      </a:r>
                      <a:r>
                        <a:rPr sz="1300" b="1" spc="-5" dirty="0">
                          <a:latin typeface="Arial"/>
                          <a:cs typeface="Arial"/>
                        </a:rPr>
                        <a:t>p</a:t>
                      </a:r>
                      <a:r>
                        <a:rPr sz="1300" b="1" dirty="0">
                          <a:latin typeface="Arial"/>
                          <a:cs typeface="Arial"/>
                        </a:rPr>
                        <a:t>e:</a:t>
                      </a:r>
                      <a:r>
                        <a:rPr sz="1300" b="1" spc="-5" dirty="0">
                          <a:latin typeface="Arial"/>
                          <a:cs typeface="Arial"/>
                        </a:rPr>
                        <a:t> </a:t>
                      </a:r>
                      <a:r>
                        <a:rPr sz="1300" b="1" dirty="0">
                          <a:latin typeface="Arial"/>
                          <a:cs typeface="Arial"/>
                        </a:rPr>
                        <a:t>“C”</a:t>
                      </a:r>
                      <a:endParaRPr sz="1300" dirty="0">
                        <a:latin typeface="Arial"/>
                        <a:cs typeface="Arial"/>
                      </a:endParaRPr>
                    </a:p>
                  </a:txBody>
                  <a:tcPr marL="0" marR="0" marT="0" marB="0">
                    <a:lnR w="9880">
                      <a:solidFill>
                        <a:srgbClr val="000000"/>
                      </a:solidFill>
                      <a:prstDash val="solid"/>
                    </a:lnR>
                    <a:lnT w="9880">
                      <a:solidFill>
                        <a:srgbClr val="000000"/>
                      </a:solidFill>
                      <a:prstDash val="solid"/>
                    </a:lnT>
                    <a:lnB w="9880">
                      <a:solidFill>
                        <a:srgbClr val="000000"/>
                      </a:solidFill>
                      <a:prstDash val="solid"/>
                    </a:lnB>
                  </a:tcPr>
                </a:tc>
                <a:tc vMerge="1">
                  <a:txBody>
                    <a:bodyPr/>
                    <a:lstStyle/>
                    <a:p>
                      <a:endParaRPr/>
                    </a:p>
                  </a:txBody>
                  <a:tcPr marL="0" marR="0" marT="0" marB="0">
                    <a:lnL w="9880">
                      <a:solidFill>
                        <a:srgbClr val="000000"/>
                      </a:solidFill>
                      <a:prstDash val="solid"/>
                    </a:lnL>
                    <a:lnT w="9886">
                      <a:solidFill>
                        <a:srgbClr val="000000"/>
                      </a:solidFill>
                      <a:prstDash val="solid"/>
                    </a:lnT>
                  </a:tcPr>
                </a:tc>
                <a:extLst>
                  <a:ext uri="{0D108BD9-81ED-4DB2-BD59-A6C34878D82A}">
                    <a16:rowId xmlns:a16="http://schemas.microsoft.com/office/drawing/2014/main" val="10008"/>
                  </a:ext>
                </a:extLst>
              </a:tr>
            </a:tbl>
          </a:graphicData>
        </a:graphic>
      </p:graphicFrame>
      <p:graphicFrame>
        <p:nvGraphicFramePr>
          <p:cNvPr id="12" name="object 12"/>
          <p:cNvGraphicFramePr>
            <a:graphicFrameLocks noGrp="1"/>
          </p:cNvGraphicFramePr>
          <p:nvPr/>
        </p:nvGraphicFramePr>
        <p:xfrm>
          <a:off x="3695997" y="1778266"/>
          <a:ext cx="2715248" cy="3708662"/>
        </p:xfrm>
        <a:graphic>
          <a:graphicData uri="http://schemas.openxmlformats.org/drawingml/2006/table">
            <a:tbl>
              <a:tblPr firstRow="1" bandRow="1">
                <a:tableStyleId>{2D5ABB26-0587-4C30-8999-92F81FD0307C}</a:tableStyleId>
              </a:tblPr>
              <a:tblGrid>
                <a:gridCol w="178221">
                  <a:extLst>
                    <a:ext uri="{9D8B030D-6E8A-4147-A177-3AD203B41FA5}">
                      <a16:colId xmlns:a16="http://schemas.microsoft.com/office/drawing/2014/main" val="20000"/>
                    </a:ext>
                  </a:extLst>
                </a:gridCol>
                <a:gridCol w="1548879">
                  <a:extLst>
                    <a:ext uri="{9D8B030D-6E8A-4147-A177-3AD203B41FA5}">
                      <a16:colId xmlns:a16="http://schemas.microsoft.com/office/drawing/2014/main" val="20001"/>
                    </a:ext>
                  </a:extLst>
                </a:gridCol>
                <a:gridCol w="988148">
                  <a:extLst>
                    <a:ext uri="{9D8B030D-6E8A-4147-A177-3AD203B41FA5}">
                      <a16:colId xmlns:a16="http://schemas.microsoft.com/office/drawing/2014/main" val="20002"/>
                    </a:ext>
                  </a:extLst>
                </a:gridCol>
              </a:tblGrid>
              <a:tr h="1235840">
                <a:tc>
                  <a:txBody>
                    <a:bodyPr/>
                    <a:lstStyle/>
                    <a:p>
                      <a:pPr marL="49530">
                        <a:lnSpc>
                          <a:spcPct val="100000"/>
                        </a:lnSpc>
                        <a:spcBef>
                          <a:spcPts val="800"/>
                        </a:spcBef>
                      </a:pPr>
                      <a:r>
                        <a:rPr sz="1300" b="1" dirty="0">
                          <a:latin typeface="Arial"/>
                          <a:cs typeface="Arial"/>
                        </a:rPr>
                        <a:t>{</a:t>
                      </a:r>
                      <a:endParaRPr sz="1300">
                        <a:latin typeface="Arial"/>
                        <a:cs typeface="Arial"/>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10"/>
                        </a:spcBef>
                      </a:pPr>
                      <a:endParaRPr sz="1450">
                        <a:latin typeface="Times New Roman"/>
                        <a:cs typeface="Times New Roman"/>
                      </a:endParaRPr>
                    </a:p>
                    <a:p>
                      <a:pPr marL="49530">
                        <a:lnSpc>
                          <a:spcPct val="100000"/>
                        </a:lnSpc>
                      </a:pPr>
                      <a:r>
                        <a:rPr sz="1300" b="1" dirty="0">
                          <a:latin typeface="Arial"/>
                          <a:cs typeface="Arial"/>
                        </a:rPr>
                        <a:t>}</a:t>
                      </a:r>
                      <a:endParaRPr sz="1300">
                        <a:latin typeface="Arial"/>
                        <a:cs typeface="Arial"/>
                      </a:endParaRPr>
                    </a:p>
                  </a:txBody>
                  <a:tcPr marL="0" marR="0" marT="0" marB="0">
                    <a:lnL w="9880">
                      <a:solidFill>
                        <a:srgbClr val="000000"/>
                      </a:solidFill>
                      <a:prstDash val="solid"/>
                    </a:lnL>
                    <a:lnT w="9880">
                      <a:solidFill>
                        <a:srgbClr val="000000"/>
                      </a:solidFill>
                      <a:prstDash val="solid"/>
                    </a:lnT>
                    <a:lnB w="9880">
                      <a:solidFill>
                        <a:srgbClr val="000000"/>
                      </a:solidFill>
                      <a:prstDash val="solid"/>
                    </a:lnB>
                  </a:tcPr>
                </a:tc>
                <a:tc>
                  <a:txBody>
                    <a:bodyPr/>
                    <a:lstStyle/>
                    <a:p>
                      <a:pPr>
                        <a:lnSpc>
                          <a:spcPct val="100000"/>
                        </a:lnSpc>
                      </a:pPr>
                      <a:endParaRPr sz="1300">
                        <a:latin typeface="Times New Roman"/>
                        <a:cs typeface="Times New Roman"/>
                      </a:endParaRPr>
                    </a:p>
                    <a:p>
                      <a:pPr marL="59055">
                        <a:lnSpc>
                          <a:spcPts val="1560"/>
                        </a:lnSpc>
                        <a:spcBef>
                          <a:spcPts val="865"/>
                        </a:spcBef>
                      </a:pPr>
                      <a:r>
                        <a:rPr sz="1300" b="1" dirty="0">
                          <a:latin typeface="Arial"/>
                          <a:cs typeface="Arial"/>
                        </a:rPr>
                        <a:t>C</a:t>
                      </a:r>
                      <a:r>
                        <a:rPr sz="1300" b="1" spc="-5" dirty="0">
                          <a:latin typeface="Arial"/>
                          <a:cs typeface="Arial"/>
                        </a:rPr>
                        <a:t>u</a:t>
                      </a:r>
                      <a:r>
                        <a:rPr sz="1300" b="1" dirty="0">
                          <a:latin typeface="Arial"/>
                          <a:cs typeface="Arial"/>
                        </a:rPr>
                        <a:t>st</a:t>
                      </a:r>
                      <a:r>
                        <a:rPr sz="1300" b="1" spc="-5" dirty="0">
                          <a:latin typeface="Arial"/>
                          <a:cs typeface="Arial"/>
                        </a:rPr>
                        <a:t>ID</a:t>
                      </a:r>
                      <a:r>
                        <a:rPr sz="1300" b="1" dirty="0">
                          <a:latin typeface="Arial"/>
                          <a:cs typeface="Arial"/>
                        </a:rPr>
                        <a:t>:</a:t>
                      </a:r>
                      <a:r>
                        <a:rPr sz="1300" b="1" spc="-5" dirty="0">
                          <a:latin typeface="Arial"/>
                          <a:cs typeface="Arial"/>
                        </a:rPr>
                        <a:t> </a:t>
                      </a:r>
                      <a:r>
                        <a:rPr sz="1300" b="1" dirty="0">
                          <a:latin typeface="Arial"/>
                          <a:cs typeface="Arial"/>
                        </a:rPr>
                        <a:t>“</a:t>
                      </a:r>
                      <a:r>
                        <a:rPr sz="1300" b="1" spc="-5" dirty="0">
                          <a:latin typeface="Arial"/>
                          <a:cs typeface="Arial"/>
                        </a:rPr>
                        <a:t>C</a:t>
                      </a:r>
                      <a:r>
                        <a:rPr sz="1300" b="1" dirty="0">
                          <a:latin typeface="Arial"/>
                          <a:cs typeface="Arial"/>
                        </a:rPr>
                        <a:t>123”,</a:t>
                      </a:r>
                      <a:endParaRPr sz="1300">
                        <a:latin typeface="Arial"/>
                        <a:cs typeface="Arial"/>
                      </a:endParaRPr>
                    </a:p>
                    <a:p>
                      <a:pPr marL="59055" marR="416559">
                        <a:lnSpc>
                          <a:spcPts val="1560"/>
                        </a:lnSpc>
                        <a:spcBef>
                          <a:spcPts val="50"/>
                        </a:spcBef>
                      </a:pPr>
                      <a:r>
                        <a:rPr sz="1300" b="1" dirty="0">
                          <a:latin typeface="Arial"/>
                          <a:cs typeface="Arial"/>
                        </a:rPr>
                        <a:t>AccBa</a:t>
                      </a:r>
                      <a:r>
                        <a:rPr sz="1300" b="1" spc="-5" dirty="0">
                          <a:latin typeface="Arial"/>
                          <a:cs typeface="Arial"/>
                        </a:rPr>
                        <a:t>l</a:t>
                      </a:r>
                      <a:r>
                        <a:rPr sz="1300" b="1" dirty="0">
                          <a:latin typeface="Arial"/>
                          <a:cs typeface="Arial"/>
                        </a:rPr>
                        <a:t>:</a:t>
                      </a:r>
                      <a:r>
                        <a:rPr sz="1300" b="1" spc="-5" dirty="0">
                          <a:latin typeface="Arial"/>
                          <a:cs typeface="Arial"/>
                        </a:rPr>
                        <a:t> </a:t>
                      </a:r>
                      <a:r>
                        <a:rPr sz="1300" b="1" dirty="0">
                          <a:latin typeface="Arial"/>
                          <a:cs typeface="Arial"/>
                        </a:rPr>
                        <a:t>500, Acc</a:t>
                      </a:r>
                      <a:r>
                        <a:rPr sz="1300" b="1" spc="-5" dirty="0">
                          <a:latin typeface="Arial"/>
                          <a:cs typeface="Arial"/>
                        </a:rPr>
                        <a:t>T</a:t>
                      </a:r>
                      <a:r>
                        <a:rPr sz="1300" b="1" dirty="0">
                          <a:latin typeface="Arial"/>
                          <a:cs typeface="Arial"/>
                        </a:rPr>
                        <a:t>y</a:t>
                      </a:r>
                      <a:r>
                        <a:rPr sz="1300" b="1" spc="-5" dirty="0">
                          <a:latin typeface="Arial"/>
                          <a:cs typeface="Arial"/>
                        </a:rPr>
                        <a:t>pe</a:t>
                      </a:r>
                      <a:r>
                        <a:rPr sz="1300" b="1" dirty="0">
                          <a:latin typeface="Arial"/>
                          <a:cs typeface="Arial"/>
                        </a:rPr>
                        <a:t>:</a:t>
                      </a:r>
                      <a:r>
                        <a:rPr sz="1300" b="1" spc="-5" dirty="0">
                          <a:latin typeface="Arial"/>
                          <a:cs typeface="Arial"/>
                        </a:rPr>
                        <a:t> </a:t>
                      </a:r>
                      <a:r>
                        <a:rPr sz="1300" b="1" dirty="0">
                          <a:latin typeface="Arial"/>
                          <a:cs typeface="Arial"/>
                        </a:rPr>
                        <a:t>“S”</a:t>
                      </a:r>
                      <a:endParaRPr sz="1300">
                        <a:latin typeface="Arial"/>
                        <a:cs typeface="Arial"/>
                      </a:endParaRPr>
                    </a:p>
                  </a:txBody>
                  <a:tcPr marL="0" marR="0" marT="0" marB="0">
                    <a:lnR w="9880">
                      <a:solidFill>
                        <a:srgbClr val="000000"/>
                      </a:solidFill>
                      <a:prstDash val="solid"/>
                    </a:lnR>
                    <a:lnT w="9880">
                      <a:solidFill>
                        <a:srgbClr val="000000"/>
                      </a:solidFill>
                      <a:prstDash val="solid"/>
                    </a:lnT>
                    <a:lnB w="9880">
                      <a:solidFill>
                        <a:srgbClr val="000000"/>
                      </a:solidFill>
                      <a:prstDash val="solid"/>
                    </a:lnB>
                  </a:tcPr>
                </a:tc>
                <a:tc rowSpan="5">
                  <a:txBody>
                    <a:bodyPr/>
                    <a:lstStyle/>
                    <a:p>
                      <a:endParaRPr sz="1300">
                        <a:latin typeface="Arial"/>
                        <a:cs typeface="Arial"/>
                      </a:endParaRPr>
                    </a:p>
                  </a:txBody>
                  <a:tcPr marL="0" marR="0" marT="0" marB="0">
                    <a:lnL w="9880">
                      <a:solidFill>
                        <a:srgbClr val="000000"/>
                      </a:solidFill>
                      <a:prstDash val="solid"/>
                    </a:lnL>
                    <a:lnB w="9886">
                      <a:solidFill>
                        <a:srgbClr val="000000"/>
                      </a:solidFill>
                      <a:prstDash val="solid"/>
                    </a:lnB>
                  </a:tcPr>
                </a:tc>
                <a:extLst>
                  <a:ext uri="{0D108BD9-81ED-4DB2-BD59-A6C34878D82A}">
                    <a16:rowId xmlns:a16="http://schemas.microsoft.com/office/drawing/2014/main" val="10000"/>
                  </a:ext>
                </a:extLst>
              </a:tr>
              <a:tr h="319617">
                <a:tc>
                  <a:txBody>
                    <a:bodyPr/>
                    <a:lstStyle/>
                    <a:p>
                      <a:pPr marL="49530">
                        <a:lnSpc>
                          <a:spcPct val="100000"/>
                        </a:lnSpc>
                        <a:spcBef>
                          <a:spcPts val="800"/>
                        </a:spcBef>
                      </a:pPr>
                      <a:r>
                        <a:rPr sz="1300" b="1" dirty="0">
                          <a:latin typeface="Arial"/>
                          <a:cs typeface="Arial"/>
                        </a:rPr>
                        <a:t>{</a:t>
                      </a:r>
                      <a:endParaRPr sz="1300">
                        <a:latin typeface="Arial"/>
                        <a:cs typeface="Arial"/>
                      </a:endParaRPr>
                    </a:p>
                  </a:txBody>
                  <a:tcPr marL="0" marR="0" marT="0" marB="0">
                    <a:lnL w="9880">
                      <a:solidFill>
                        <a:srgbClr val="000000"/>
                      </a:solidFill>
                      <a:prstDash val="solid"/>
                    </a:lnL>
                    <a:lnT w="9880">
                      <a:solidFill>
                        <a:srgbClr val="000000"/>
                      </a:solidFill>
                      <a:prstDash val="solid"/>
                    </a:lnT>
                  </a:tcPr>
                </a:tc>
                <a:tc>
                  <a:txBody>
                    <a:bodyPr/>
                    <a:lstStyle/>
                    <a:p>
                      <a:endParaRPr sz="1300">
                        <a:latin typeface="Arial"/>
                        <a:cs typeface="Arial"/>
                      </a:endParaRPr>
                    </a:p>
                  </a:txBody>
                  <a:tcPr marL="0" marR="0" marT="0" marB="0">
                    <a:lnR w="9880">
                      <a:solidFill>
                        <a:srgbClr val="000000"/>
                      </a:solidFill>
                      <a:prstDash val="solid"/>
                    </a:lnR>
                    <a:lnT w="9880">
                      <a:solidFill>
                        <a:srgbClr val="000000"/>
                      </a:solidFill>
                      <a:prstDash val="solid"/>
                    </a:lnT>
                  </a:tcPr>
                </a:tc>
                <a:tc vMerge="1">
                  <a:txBody>
                    <a:bodyPr/>
                    <a:lstStyle/>
                    <a:p>
                      <a:endParaRPr/>
                    </a:p>
                  </a:txBody>
                  <a:tcPr marL="0" marR="0" marT="0" marB="0">
                    <a:lnL w="9880">
                      <a:solidFill>
                        <a:srgbClr val="000000"/>
                      </a:solidFill>
                      <a:prstDash val="solid"/>
                    </a:lnL>
                    <a:lnB w="9886">
                      <a:solidFill>
                        <a:srgbClr val="000000"/>
                      </a:solidFill>
                      <a:prstDash val="solid"/>
                    </a:lnB>
                  </a:tcPr>
                </a:tc>
                <a:extLst>
                  <a:ext uri="{0D108BD9-81ED-4DB2-BD59-A6C34878D82A}">
                    <a16:rowId xmlns:a16="http://schemas.microsoft.com/office/drawing/2014/main" val="10001"/>
                  </a:ext>
                </a:extLst>
              </a:tr>
              <a:tr h="197734">
                <a:tc>
                  <a:txBody>
                    <a:bodyPr/>
                    <a:lstStyle/>
                    <a:p>
                      <a:endParaRPr sz="1300">
                        <a:latin typeface="Arial"/>
                        <a:cs typeface="Arial"/>
                      </a:endParaRPr>
                    </a:p>
                  </a:txBody>
                  <a:tcPr marL="0" marR="0" marT="0" marB="0">
                    <a:lnL w="9880">
                      <a:solidFill>
                        <a:srgbClr val="000000"/>
                      </a:solidFill>
                      <a:prstDash val="solid"/>
                    </a:lnL>
                  </a:tcPr>
                </a:tc>
                <a:tc>
                  <a:txBody>
                    <a:bodyPr/>
                    <a:lstStyle/>
                    <a:p>
                      <a:pPr marL="59055">
                        <a:lnSpc>
                          <a:spcPts val="1440"/>
                        </a:lnSpc>
                      </a:pPr>
                      <a:r>
                        <a:rPr sz="1300" b="1" dirty="0">
                          <a:latin typeface="Arial"/>
                          <a:cs typeface="Arial"/>
                        </a:rPr>
                        <a:t>C</a:t>
                      </a:r>
                      <a:r>
                        <a:rPr sz="1300" b="1" spc="-5" dirty="0">
                          <a:latin typeface="Arial"/>
                          <a:cs typeface="Arial"/>
                        </a:rPr>
                        <a:t>u</a:t>
                      </a:r>
                      <a:r>
                        <a:rPr sz="1300" b="1" dirty="0">
                          <a:latin typeface="Arial"/>
                          <a:cs typeface="Arial"/>
                        </a:rPr>
                        <a:t>st</a:t>
                      </a:r>
                      <a:r>
                        <a:rPr sz="1300" b="1" spc="-5" dirty="0">
                          <a:latin typeface="Arial"/>
                          <a:cs typeface="Arial"/>
                        </a:rPr>
                        <a:t>ID</a:t>
                      </a:r>
                      <a:r>
                        <a:rPr sz="1300" b="1" dirty="0">
                          <a:latin typeface="Arial"/>
                          <a:cs typeface="Arial"/>
                        </a:rPr>
                        <a:t>:</a:t>
                      </a:r>
                      <a:r>
                        <a:rPr sz="1300" b="1" spc="-5" dirty="0">
                          <a:latin typeface="Arial"/>
                          <a:cs typeface="Arial"/>
                        </a:rPr>
                        <a:t> </a:t>
                      </a:r>
                      <a:r>
                        <a:rPr sz="1300" b="1" dirty="0">
                          <a:latin typeface="Arial"/>
                          <a:cs typeface="Arial"/>
                        </a:rPr>
                        <a:t>“</a:t>
                      </a:r>
                      <a:r>
                        <a:rPr sz="1300" b="1" spc="-5" dirty="0">
                          <a:latin typeface="Arial"/>
                          <a:cs typeface="Arial"/>
                        </a:rPr>
                        <a:t>C</a:t>
                      </a:r>
                      <a:r>
                        <a:rPr sz="1300" b="1" dirty="0">
                          <a:latin typeface="Arial"/>
                          <a:cs typeface="Arial"/>
                        </a:rPr>
                        <a:t>123”,</a:t>
                      </a:r>
                      <a:endParaRPr sz="1300">
                        <a:latin typeface="Arial"/>
                        <a:cs typeface="Arial"/>
                      </a:endParaRPr>
                    </a:p>
                  </a:txBody>
                  <a:tcPr marL="0" marR="0" marT="0" marB="0">
                    <a:lnR w="9880">
                      <a:solidFill>
                        <a:srgbClr val="000000"/>
                      </a:solidFill>
                      <a:prstDash val="solid"/>
                    </a:lnR>
                  </a:tcPr>
                </a:tc>
                <a:tc vMerge="1">
                  <a:txBody>
                    <a:bodyPr/>
                    <a:lstStyle/>
                    <a:p>
                      <a:endParaRPr/>
                    </a:p>
                  </a:txBody>
                  <a:tcPr marL="0" marR="0" marT="0" marB="0">
                    <a:lnL w="9880">
                      <a:solidFill>
                        <a:srgbClr val="000000"/>
                      </a:solidFill>
                      <a:prstDash val="solid"/>
                    </a:lnL>
                    <a:lnB w="9886">
                      <a:solidFill>
                        <a:srgbClr val="000000"/>
                      </a:solidFill>
                      <a:prstDash val="solid"/>
                    </a:lnB>
                  </a:tcPr>
                </a:tc>
                <a:extLst>
                  <a:ext uri="{0D108BD9-81ED-4DB2-BD59-A6C34878D82A}">
                    <a16:rowId xmlns:a16="http://schemas.microsoft.com/office/drawing/2014/main" val="10002"/>
                  </a:ext>
                </a:extLst>
              </a:tr>
              <a:tr h="197734">
                <a:tc>
                  <a:txBody>
                    <a:bodyPr/>
                    <a:lstStyle/>
                    <a:p>
                      <a:endParaRPr sz="1300">
                        <a:latin typeface="Arial"/>
                        <a:cs typeface="Arial"/>
                      </a:endParaRPr>
                    </a:p>
                  </a:txBody>
                  <a:tcPr marL="0" marR="0" marT="0" marB="0">
                    <a:lnL w="9880">
                      <a:solidFill>
                        <a:srgbClr val="000000"/>
                      </a:solidFill>
                      <a:prstDash val="solid"/>
                    </a:lnL>
                  </a:tcPr>
                </a:tc>
                <a:tc>
                  <a:txBody>
                    <a:bodyPr/>
                    <a:lstStyle/>
                    <a:p>
                      <a:pPr marL="59055">
                        <a:lnSpc>
                          <a:spcPts val="1440"/>
                        </a:lnSpc>
                      </a:pPr>
                      <a:r>
                        <a:rPr sz="1300" b="1" dirty="0">
                          <a:latin typeface="Arial"/>
                          <a:cs typeface="Arial"/>
                        </a:rPr>
                        <a:t>AccBa</a:t>
                      </a:r>
                      <a:r>
                        <a:rPr sz="1300" b="1" spc="-5" dirty="0">
                          <a:latin typeface="Arial"/>
                          <a:cs typeface="Arial"/>
                        </a:rPr>
                        <a:t>l</a:t>
                      </a:r>
                      <a:r>
                        <a:rPr sz="1300" b="1" dirty="0">
                          <a:latin typeface="Arial"/>
                          <a:cs typeface="Arial"/>
                        </a:rPr>
                        <a:t>:</a:t>
                      </a:r>
                      <a:r>
                        <a:rPr sz="1300" b="1" spc="-5" dirty="0">
                          <a:latin typeface="Arial"/>
                          <a:cs typeface="Arial"/>
                        </a:rPr>
                        <a:t> </a:t>
                      </a:r>
                      <a:r>
                        <a:rPr sz="1300" b="1" dirty="0">
                          <a:latin typeface="Arial"/>
                          <a:cs typeface="Arial"/>
                        </a:rPr>
                        <a:t>900,</a:t>
                      </a:r>
                      <a:endParaRPr sz="1300">
                        <a:latin typeface="Arial"/>
                        <a:cs typeface="Arial"/>
                      </a:endParaRPr>
                    </a:p>
                  </a:txBody>
                  <a:tcPr marL="0" marR="0" marT="0" marB="0">
                    <a:lnR w="9880">
                      <a:solidFill>
                        <a:srgbClr val="000000"/>
                      </a:solidFill>
                      <a:prstDash val="solid"/>
                    </a:lnR>
                  </a:tcPr>
                </a:tc>
                <a:tc vMerge="1">
                  <a:txBody>
                    <a:bodyPr/>
                    <a:lstStyle/>
                    <a:p>
                      <a:endParaRPr/>
                    </a:p>
                  </a:txBody>
                  <a:tcPr marL="0" marR="0" marT="0" marB="0">
                    <a:lnL w="9880">
                      <a:solidFill>
                        <a:srgbClr val="000000"/>
                      </a:solidFill>
                      <a:prstDash val="solid"/>
                    </a:lnL>
                    <a:lnB w="9886">
                      <a:solidFill>
                        <a:srgbClr val="000000"/>
                      </a:solidFill>
                      <a:prstDash val="solid"/>
                    </a:lnB>
                  </a:tcPr>
                </a:tc>
                <a:extLst>
                  <a:ext uri="{0D108BD9-81ED-4DB2-BD59-A6C34878D82A}">
                    <a16:rowId xmlns:a16="http://schemas.microsoft.com/office/drawing/2014/main" val="10003"/>
                  </a:ext>
                </a:extLst>
              </a:tr>
              <a:tr h="150001">
                <a:tc rowSpan="2">
                  <a:txBody>
                    <a:bodyPr/>
                    <a:lstStyle/>
                    <a:p>
                      <a:endParaRPr sz="1300">
                        <a:latin typeface="Arial"/>
                        <a:cs typeface="Arial"/>
                      </a:endParaRPr>
                    </a:p>
                  </a:txBody>
                  <a:tcPr marL="0" marR="0" marT="0" marB="0">
                    <a:lnL w="9880">
                      <a:solidFill>
                        <a:srgbClr val="000000"/>
                      </a:solidFill>
                      <a:prstDash val="solid"/>
                    </a:lnL>
                  </a:tcPr>
                </a:tc>
                <a:tc rowSpan="2">
                  <a:txBody>
                    <a:bodyPr/>
                    <a:lstStyle/>
                    <a:p>
                      <a:pPr marL="59055">
                        <a:lnSpc>
                          <a:spcPts val="1440"/>
                        </a:lnSpc>
                      </a:pPr>
                      <a:r>
                        <a:rPr sz="1300" b="1" dirty="0">
                          <a:latin typeface="Arial"/>
                          <a:cs typeface="Arial"/>
                        </a:rPr>
                        <a:t>Acc</a:t>
                      </a:r>
                      <a:r>
                        <a:rPr sz="1300" b="1" spc="-5" dirty="0">
                          <a:latin typeface="Arial"/>
                          <a:cs typeface="Arial"/>
                        </a:rPr>
                        <a:t>T</a:t>
                      </a:r>
                      <a:r>
                        <a:rPr sz="1300" b="1" dirty="0">
                          <a:latin typeface="Arial"/>
                          <a:cs typeface="Arial"/>
                        </a:rPr>
                        <a:t>y</a:t>
                      </a:r>
                      <a:r>
                        <a:rPr sz="1300" b="1" spc="-5" dirty="0">
                          <a:latin typeface="Arial"/>
                          <a:cs typeface="Arial"/>
                        </a:rPr>
                        <a:t>pe</a:t>
                      </a:r>
                      <a:r>
                        <a:rPr sz="1300" b="1" dirty="0">
                          <a:latin typeface="Arial"/>
                          <a:cs typeface="Arial"/>
                        </a:rPr>
                        <a:t>:</a:t>
                      </a:r>
                      <a:r>
                        <a:rPr sz="1300" b="1" spc="-5" dirty="0">
                          <a:latin typeface="Arial"/>
                          <a:cs typeface="Arial"/>
                        </a:rPr>
                        <a:t> </a:t>
                      </a:r>
                      <a:r>
                        <a:rPr sz="1300" b="1" dirty="0">
                          <a:latin typeface="Arial"/>
                          <a:cs typeface="Arial"/>
                        </a:rPr>
                        <a:t>“S”</a:t>
                      </a:r>
                      <a:endParaRPr sz="1300">
                        <a:latin typeface="Arial"/>
                        <a:cs typeface="Arial"/>
                      </a:endParaRPr>
                    </a:p>
                  </a:txBody>
                  <a:tcPr marL="0" marR="0" marT="0" marB="0">
                    <a:lnR w="9880">
                      <a:solidFill>
                        <a:srgbClr val="000000"/>
                      </a:solidFill>
                      <a:prstDash val="solid"/>
                    </a:lnR>
                  </a:tcPr>
                </a:tc>
                <a:tc vMerge="1">
                  <a:txBody>
                    <a:bodyPr/>
                    <a:lstStyle/>
                    <a:p>
                      <a:endParaRPr/>
                    </a:p>
                  </a:txBody>
                  <a:tcPr marL="0" marR="0" marT="0" marB="0">
                    <a:lnL w="9880">
                      <a:solidFill>
                        <a:srgbClr val="000000"/>
                      </a:solidFill>
                      <a:prstDash val="solid"/>
                    </a:lnL>
                    <a:lnB w="9886">
                      <a:solidFill>
                        <a:srgbClr val="000000"/>
                      </a:solidFill>
                      <a:prstDash val="solid"/>
                    </a:lnB>
                  </a:tcPr>
                </a:tc>
                <a:extLst>
                  <a:ext uri="{0D108BD9-81ED-4DB2-BD59-A6C34878D82A}">
                    <a16:rowId xmlns:a16="http://schemas.microsoft.com/office/drawing/2014/main" val="10004"/>
                  </a:ext>
                </a:extLst>
              </a:tr>
              <a:tr h="47733">
                <a:tc vMerge="1">
                  <a:txBody>
                    <a:bodyPr/>
                    <a:lstStyle/>
                    <a:p>
                      <a:endParaRPr/>
                    </a:p>
                  </a:txBody>
                  <a:tcPr marL="0" marR="0" marT="0" marB="0">
                    <a:lnL w="9880">
                      <a:solidFill>
                        <a:srgbClr val="000000"/>
                      </a:solidFill>
                      <a:prstDash val="solid"/>
                    </a:lnL>
                  </a:tcPr>
                </a:tc>
                <a:tc vMerge="1">
                  <a:txBody>
                    <a:bodyPr/>
                    <a:lstStyle/>
                    <a:p>
                      <a:endParaRPr/>
                    </a:p>
                  </a:txBody>
                  <a:tcPr marL="0" marR="0" marT="0" marB="0">
                    <a:lnR w="9880">
                      <a:solidFill>
                        <a:srgbClr val="000000"/>
                      </a:solidFill>
                      <a:prstDash val="solid"/>
                    </a:lnR>
                  </a:tcPr>
                </a:tc>
                <a:tc rowSpan="3">
                  <a:txBody>
                    <a:bodyPr/>
                    <a:lstStyle/>
                    <a:p>
                      <a:pPr marL="209550">
                        <a:lnSpc>
                          <a:spcPct val="100000"/>
                        </a:lnSpc>
                        <a:spcBef>
                          <a:spcPts val="20"/>
                        </a:spcBef>
                      </a:pPr>
                      <a:r>
                        <a:rPr sz="1300" b="1" dirty="0">
                          <a:latin typeface="Arial"/>
                          <a:cs typeface="Arial"/>
                        </a:rPr>
                        <a:t>$</a:t>
                      </a:r>
                      <a:r>
                        <a:rPr sz="1300" b="1" spc="-5" dirty="0">
                          <a:latin typeface="Arial"/>
                          <a:cs typeface="Arial"/>
                        </a:rPr>
                        <a:t>g</a:t>
                      </a:r>
                      <a:r>
                        <a:rPr sz="1300" b="1" dirty="0">
                          <a:latin typeface="Arial"/>
                          <a:cs typeface="Arial"/>
                        </a:rPr>
                        <a:t>r</a:t>
                      </a:r>
                      <a:r>
                        <a:rPr sz="1300" b="1" spc="-5" dirty="0">
                          <a:latin typeface="Arial"/>
                          <a:cs typeface="Arial"/>
                        </a:rPr>
                        <a:t>ou</a:t>
                      </a:r>
                      <a:r>
                        <a:rPr sz="1300" b="1" dirty="0">
                          <a:latin typeface="Arial"/>
                          <a:cs typeface="Arial"/>
                        </a:rPr>
                        <a:t>p</a:t>
                      </a:r>
                      <a:endParaRPr sz="1300">
                        <a:latin typeface="Arial"/>
                        <a:cs typeface="Arial"/>
                      </a:endParaRPr>
                    </a:p>
                  </a:txBody>
                  <a:tcPr marL="0" marR="0" marT="0" marB="0">
                    <a:lnL w="9880">
                      <a:solidFill>
                        <a:srgbClr val="000000"/>
                      </a:solidFill>
                      <a:prstDash val="solid"/>
                    </a:lnL>
                    <a:lnT w="9886">
                      <a:solidFill>
                        <a:srgbClr val="000000"/>
                      </a:solidFill>
                      <a:prstDash val="solid"/>
                    </a:lnT>
                  </a:tcPr>
                </a:tc>
                <a:extLst>
                  <a:ext uri="{0D108BD9-81ED-4DB2-BD59-A6C34878D82A}">
                    <a16:rowId xmlns:a16="http://schemas.microsoft.com/office/drawing/2014/main" val="10005"/>
                  </a:ext>
                </a:extLst>
              </a:tr>
              <a:tr h="323012">
                <a:tc>
                  <a:txBody>
                    <a:bodyPr/>
                    <a:lstStyle/>
                    <a:p>
                      <a:pPr marL="49530">
                        <a:lnSpc>
                          <a:spcPts val="1440"/>
                        </a:lnSpc>
                      </a:pPr>
                      <a:r>
                        <a:rPr sz="1300" b="1" dirty="0">
                          <a:latin typeface="Arial"/>
                          <a:cs typeface="Arial"/>
                        </a:rPr>
                        <a:t>}</a:t>
                      </a:r>
                      <a:endParaRPr sz="1300">
                        <a:latin typeface="Arial"/>
                        <a:cs typeface="Arial"/>
                      </a:endParaRPr>
                    </a:p>
                  </a:txBody>
                  <a:tcPr marL="0" marR="0" marT="0" marB="0">
                    <a:lnL w="9880">
                      <a:solidFill>
                        <a:srgbClr val="000000"/>
                      </a:solidFill>
                      <a:prstDash val="solid"/>
                    </a:lnL>
                    <a:lnB w="9880">
                      <a:solidFill>
                        <a:srgbClr val="000000"/>
                      </a:solidFill>
                      <a:prstDash val="solid"/>
                    </a:lnB>
                  </a:tcPr>
                </a:tc>
                <a:tc>
                  <a:txBody>
                    <a:bodyPr/>
                    <a:lstStyle/>
                    <a:p>
                      <a:endParaRPr sz="1300">
                        <a:latin typeface="Arial"/>
                        <a:cs typeface="Arial"/>
                      </a:endParaRPr>
                    </a:p>
                  </a:txBody>
                  <a:tcPr marL="0" marR="0" marT="0" marB="0">
                    <a:lnR w="9880">
                      <a:solidFill>
                        <a:srgbClr val="000000"/>
                      </a:solidFill>
                      <a:prstDash val="solid"/>
                    </a:lnR>
                    <a:lnB w="9880">
                      <a:solidFill>
                        <a:srgbClr val="000000"/>
                      </a:solidFill>
                      <a:prstDash val="solid"/>
                    </a:lnB>
                  </a:tcPr>
                </a:tc>
                <a:tc vMerge="1">
                  <a:txBody>
                    <a:bodyPr/>
                    <a:lstStyle/>
                    <a:p>
                      <a:endParaRPr/>
                    </a:p>
                  </a:txBody>
                  <a:tcPr marL="0" marR="0" marT="0" marB="0">
                    <a:lnL w="9880">
                      <a:solidFill>
                        <a:srgbClr val="000000"/>
                      </a:solidFill>
                      <a:prstDash val="solid"/>
                    </a:lnL>
                    <a:lnT w="9886">
                      <a:solidFill>
                        <a:srgbClr val="000000"/>
                      </a:solidFill>
                      <a:prstDash val="solid"/>
                    </a:lnT>
                  </a:tcPr>
                </a:tc>
                <a:extLst>
                  <a:ext uri="{0D108BD9-81ED-4DB2-BD59-A6C34878D82A}">
                    <a16:rowId xmlns:a16="http://schemas.microsoft.com/office/drawing/2014/main" val="10006"/>
                  </a:ext>
                </a:extLst>
              </a:tr>
              <a:tr h="1235833">
                <a:tc>
                  <a:txBody>
                    <a:bodyPr/>
                    <a:lstStyle/>
                    <a:p>
                      <a:pPr marL="49530">
                        <a:lnSpc>
                          <a:spcPct val="100000"/>
                        </a:lnSpc>
                        <a:spcBef>
                          <a:spcPts val="800"/>
                        </a:spcBef>
                      </a:pPr>
                      <a:r>
                        <a:rPr sz="1300" b="1" dirty="0">
                          <a:latin typeface="Arial"/>
                          <a:cs typeface="Arial"/>
                        </a:rPr>
                        <a:t>{</a:t>
                      </a:r>
                      <a:endParaRPr sz="1300">
                        <a:latin typeface="Arial"/>
                        <a:cs typeface="Arial"/>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10"/>
                        </a:spcBef>
                      </a:pPr>
                      <a:endParaRPr sz="1450">
                        <a:latin typeface="Times New Roman"/>
                        <a:cs typeface="Times New Roman"/>
                      </a:endParaRPr>
                    </a:p>
                    <a:p>
                      <a:pPr marL="49530">
                        <a:lnSpc>
                          <a:spcPct val="100000"/>
                        </a:lnSpc>
                      </a:pPr>
                      <a:r>
                        <a:rPr sz="1300" b="1" dirty="0">
                          <a:latin typeface="Arial"/>
                          <a:cs typeface="Arial"/>
                        </a:rPr>
                        <a:t>}</a:t>
                      </a:r>
                      <a:endParaRPr sz="1300">
                        <a:latin typeface="Arial"/>
                        <a:cs typeface="Arial"/>
                      </a:endParaRPr>
                    </a:p>
                  </a:txBody>
                  <a:tcPr marL="0" marR="0" marT="0" marB="0">
                    <a:lnL w="9880">
                      <a:solidFill>
                        <a:srgbClr val="000000"/>
                      </a:solidFill>
                      <a:prstDash val="solid"/>
                    </a:lnL>
                    <a:lnT w="9880">
                      <a:solidFill>
                        <a:srgbClr val="000000"/>
                      </a:solidFill>
                      <a:prstDash val="solid"/>
                    </a:lnT>
                    <a:lnB w="9880">
                      <a:solidFill>
                        <a:srgbClr val="000000"/>
                      </a:solidFill>
                      <a:prstDash val="solid"/>
                    </a:lnB>
                  </a:tcPr>
                </a:tc>
                <a:tc>
                  <a:txBody>
                    <a:bodyPr/>
                    <a:lstStyle/>
                    <a:p>
                      <a:pPr>
                        <a:lnSpc>
                          <a:spcPct val="100000"/>
                        </a:lnSpc>
                      </a:pPr>
                      <a:endParaRPr sz="1300">
                        <a:latin typeface="Times New Roman"/>
                        <a:cs typeface="Times New Roman"/>
                      </a:endParaRPr>
                    </a:p>
                    <a:p>
                      <a:pPr marL="59055">
                        <a:lnSpc>
                          <a:spcPts val="1560"/>
                        </a:lnSpc>
                        <a:spcBef>
                          <a:spcPts val="865"/>
                        </a:spcBef>
                      </a:pPr>
                      <a:r>
                        <a:rPr sz="1300" b="1" dirty="0">
                          <a:latin typeface="Arial"/>
                          <a:cs typeface="Arial"/>
                        </a:rPr>
                        <a:t>C</a:t>
                      </a:r>
                      <a:r>
                        <a:rPr sz="1300" b="1" spc="-5" dirty="0">
                          <a:latin typeface="Arial"/>
                          <a:cs typeface="Arial"/>
                        </a:rPr>
                        <a:t>u</a:t>
                      </a:r>
                      <a:r>
                        <a:rPr sz="1300" b="1" dirty="0">
                          <a:latin typeface="Arial"/>
                          <a:cs typeface="Arial"/>
                        </a:rPr>
                        <a:t>st</a:t>
                      </a:r>
                      <a:r>
                        <a:rPr sz="1300" b="1" spc="-5" dirty="0">
                          <a:latin typeface="Arial"/>
                          <a:cs typeface="Arial"/>
                        </a:rPr>
                        <a:t>ID</a:t>
                      </a:r>
                      <a:r>
                        <a:rPr sz="1300" b="1" dirty="0">
                          <a:latin typeface="Arial"/>
                          <a:cs typeface="Arial"/>
                        </a:rPr>
                        <a:t>:</a:t>
                      </a:r>
                      <a:r>
                        <a:rPr sz="1300" b="1" spc="-5" dirty="0">
                          <a:latin typeface="Arial"/>
                          <a:cs typeface="Arial"/>
                        </a:rPr>
                        <a:t> </a:t>
                      </a:r>
                      <a:r>
                        <a:rPr sz="1300" b="1" dirty="0">
                          <a:latin typeface="Arial"/>
                          <a:cs typeface="Arial"/>
                        </a:rPr>
                        <a:t>“</a:t>
                      </a:r>
                      <a:r>
                        <a:rPr sz="1300" b="1" spc="-5" dirty="0">
                          <a:latin typeface="Arial"/>
                          <a:cs typeface="Arial"/>
                        </a:rPr>
                        <a:t>C</a:t>
                      </a:r>
                      <a:r>
                        <a:rPr sz="1300" b="1" dirty="0">
                          <a:latin typeface="Arial"/>
                          <a:cs typeface="Arial"/>
                        </a:rPr>
                        <a:t>111”,</a:t>
                      </a:r>
                      <a:endParaRPr sz="1300">
                        <a:latin typeface="Arial"/>
                        <a:cs typeface="Arial"/>
                      </a:endParaRPr>
                    </a:p>
                    <a:p>
                      <a:pPr marL="59055" marR="407034">
                        <a:lnSpc>
                          <a:spcPts val="1560"/>
                        </a:lnSpc>
                        <a:spcBef>
                          <a:spcPts val="50"/>
                        </a:spcBef>
                      </a:pPr>
                      <a:r>
                        <a:rPr sz="1300" b="1" dirty="0">
                          <a:latin typeface="Arial"/>
                          <a:cs typeface="Arial"/>
                        </a:rPr>
                        <a:t>AccBa</a:t>
                      </a:r>
                      <a:r>
                        <a:rPr sz="1300" b="1" spc="-5" dirty="0">
                          <a:latin typeface="Arial"/>
                          <a:cs typeface="Arial"/>
                        </a:rPr>
                        <a:t>l</a:t>
                      </a:r>
                      <a:r>
                        <a:rPr sz="1300" b="1" dirty="0">
                          <a:latin typeface="Arial"/>
                          <a:cs typeface="Arial"/>
                        </a:rPr>
                        <a:t>:</a:t>
                      </a:r>
                      <a:r>
                        <a:rPr sz="1300" b="1" spc="-5" dirty="0">
                          <a:latin typeface="Arial"/>
                          <a:cs typeface="Arial"/>
                        </a:rPr>
                        <a:t> </a:t>
                      </a:r>
                      <a:r>
                        <a:rPr sz="1300" b="1" dirty="0">
                          <a:latin typeface="Arial"/>
                          <a:cs typeface="Arial"/>
                        </a:rPr>
                        <a:t>1200, Acc</a:t>
                      </a:r>
                      <a:r>
                        <a:rPr sz="1300" b="1" spc="-5" dirty="0">
                          <a:latin typeface="Arial"/>
                          <a:cs typeface="Arial"/>
                        </a:rPr>
                        <a:t>T</a:t>
                      </a:r>
                      <a:r>
                        <a:rPr sz="1300" b="1" dirty="0">
                          <a:latin typeface="Arial"/>
                          <a:cs typeface="Arial"/>
                        </a:rPr>
                        <a:t>y</a:t>
                      </a:r>
                      <a:r>
                        <a:rPr sz="1300" b="1" spc="-5" dirty="0">
                          <a:latin typeface="Arial"/>
                          <a:cs typeface="Arial"/>
                        </a:rPr>
                        <a:t>pe</a:t>
                      </a:r>
                      <a:r>
                        <a:rPr sz="1300" b="1" dirty="0">
                          <a:latin typeface="Arial"/>
                          <a:cs typeface="Arial"/>
                        </a:rPr>
                        <a:t>:</a:t>
                      </a:r>
                      <a:r>
                        <a:rPr sz="1300" b="1" spc="-5" dirty="0">
                          <a:latin typeface="Arial"/>
                          <a:cs typeface="Arial"/>
                        </a:rPr>
                        <a:t> </a:t>
                      </a:r>
                      <a:r>
                        <a:rPr sz="1300" b="1" dirty="0">
                          <a:latin typeface="Arial"/>
                          <a:cs typeface="Arial"/>
                        </a:rPr>
                        <a:t>“S”</a:t>
                      </a:r>
                      <a:endParaRPr sz="1300">
                        <a:latin typeface="Arial"/>
                        <a:cs typeface="Arial"/>
                      </a:endParaRPr>
                    </a:p>
                  </a:txBody>
                  <a:tcPr marL="0" marR="0" marT="0" marB="0">
                    <a:lnR w="9880">
                      <a:solidFill>
                        <a:srgbClr val="000000"/>
                      </a:solidFill>
                      <a:prstDash val="solid"/>
                    </a:lnR>
                    <a:lnT w="9880">
                      <a:solidFill>
                        <a:srgbClr val="000000"/>
                      </a:solidFill>
                      <a:prstDash val="solid"/>
                    </a:lnT>
                    <a:lnB w="9880">
                      <a:solidFill>
                        <a:srgbClr val="000000"/>
                      </a:solidFill>
                      <a:prstDash val="solid"/>
                    </a:lnB>
                  </a:tcPr>
                </a:tc>
                <a:tc vMerge="1">
                  <a:txBody>
                    <a:bodyPr/>
                    <a:lstStyle/>
                    <a:p>
                      <a:endParaRPr/>
                    </a:p>
                  </a:txBody>
                  <a:tcPr marL="0" marR="0" marT="0" marB="0">
                    <a:lnL w="9880">
                      <a:solidFill>
                        <a:srgbClr val="000000"/>
                      </a:solidFill>
                      <a:prstDash val="solid"/>
                    </a:lnL>
                    <a:lnT w="9886">
                      <a:solidFill>
                        <a:srgbClr val="000000"/>
                      </a:solidFill>
                      <a:prstDash val="solid"/>
                    </a:lnT>
                  </a:tcPr>
                </a:tc>
                <a:extLst>
                  <a:ext uri="{0D108BD9-81ED-4DB2-BD59-A6C34878D82A}">
                    <a16:rowId xmlns:a16="http://schemas.microsoft.com/office/drawing/2014/main" val="10007"/>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504825">
              <a:lnSpc>
                <a:spcPct val="100000"/>
              </a:lnSpc>
            </a:pPr>
            <a:r>
              <a:rPr sz="2400" spc="-5" dirty="0"/>
              <a:t>Agg</a:t>
            </a:r>
            <a:r>
              <a:rPr sz="2400" spc="-10" dirty="0"/>
              <a:t>r</a:t>
            </a:r>
            <a:r>
              <a:rPr sz="2400" spc="-5" dirty="0"/>
              <a:t>egate</a:t>
            </a:r>
            <a:r>
              <a:rPr sz="2400" spc="-25" dirty="0"/>
              <a:t> </a:t>
            </a:r>
            <a:r>
              <a:rPr sz="2400" spc="-105" dirty="0"/>
              <a:t>F</a:t>
            </a:r>
            <a:r>
              <a:rPr sz="2400" spc="-5" dirty="0"/>
              <a:t>un</a:t>
            </a:r>
            <a:r>
              <a:rPr sz="2400" spc="-10" dirty="0"/>
              <a:t>c</a:t>
            </a:r>
            <a:r>
              <a:rPr sz="2400" spc="-5" dirty="0"/>
              <a:t>tion</a:t>
            </a:r>
            <a:endParaRPr sz="24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916939" y="1485071"/>
            <a:ext cx="7910830" cy="893444"/>
          </a:xfrm>
          <a:prstGeom prst="rect">
            <a:avLst/>
          </a:prstGeom>
        </p:spPr>
        <p:txBody>
          <a:bodyPr vert="horz" wrap="square" lIns="0" tIns="0" rIns="0" bIns="0" rtlCol="0">
            <a:spAutoFit/>
          </a:bodyPr>
          <a:lstStyle/>
          <a:p>
            <a:pPr marL="12700" marR="5080" algn="just">
              <a:lnSpc>
                <a:spcPct val="107200"/>
              </a:lnSpc>
            </a:pPr>
            <a:r>
              <a:rPr sz="1800" b="1" dirty="0">
                <a:latin typeface="Trebuchet MS"/>
                <a:cs typeface="Trebuchet MS"/>
              </a:rPr>
              <a:t>F</a:t>
            </a:r>
            <a:r>
              <a:rPr sz="1800" b="1" spc="-5" dirty="0">
                <a:latin typeface="Trebuchet MS"/>
                <a:cs typeface="Trebuchet MS"/>
              </a:rPr>
              <a:t>ir</a:t>
            </a:r>
            <a:r>
              <a:rPr sz="1800" b="1" spc="5" dirty="0">
                <a:latin typeface="Trebuchet MS"/>
                <a:cs typeface="Trebuchet MS"/>
              </a:rPr>
              <a:t>s</a:t>
            </a:r>
            <a:r>
              <a:rPr sz="1800" b="1" dirty="0">
                <a:latin typeface="Trebuchet MS"/>
                <a:cs typeface="Trebuchet MS"/>
              </a:rPr>
              <a:t>t </a:t>
            </a:r>
            <a:r>
              <a:rPr sz="1800" b="1" spc="-20" dirty="0">
                <a:latin typeface="Trebuchet MS"/>
                <a:cs typeface="Trebuchet MS"/>
              </a:rPr>
              <a:t> </a:t>
            </a:r>
            <a:r>
              <a:rPr sz="1800" b="1" spc="-10" dirty="0">
                <a:latin typeface="Trebuchet MS"/>
                <a:cs typeface="Trebuchet MS"/>
              </a:rPr>
              <a:t>f</a:t>
            </a:r>
            <a:r>
              <a:rPr sz="1800" b="1" spc="-5" dirty="0">
                <a:latin typeface="Trebuchet MS"/>
                <a:cs typeface="Trebuchet MS"/>
              </a:rPr>
              <a:t>ilt</a:t>
            </a:r>
            <a:r>
              <a:rPr sz="1800" b="1" spc="-10" dirty="0">
                <a:latin typeface="Trebuchet MS"/>
                <a:cs typeface="Trebuchet MS"/>
              </a:rPr>
              <a:t>e</a:t>
            </a:r>
            <a:r>
              <a:rPr sz="1800" b="1" dirty="0">
                <a:latin typeface="Trebuchet MS"/>
                <a:cs typeface="Trebuchet MS"/>
              </a:rPr>
              <a:t>r </a:t>
            </a:r>
            <a:r>
              <a:rPr sz="1800" b="1" spc="-10" dirty="0">
                <a:latin typeface="Trebuchet MS"/>
                <a:cs typeface="Trebuchet MS"/>
              </a:rPr>
              <a:t> </a:t>
            </a:r>
            <a:r>
              <a:rPr sz="1800" b="1" dirty="0">
                <a:latin typeface="Trebuchet MS"/>
                <a:cs typeface="Trebuchet MS"/>
              </a:rPr>
              <a:t>on </a:t>
            </a:r>
            <a:r>
              <a:rPr sz="1800" b="1" spc="-15" dirty="0">
                <a:latin typeface="Trebuchet MS"/>
                <a:cs typeface="Trebuchet MS"/>
              </a:rPr>
              <a:t> </a:t>
            </a:r>
            <a:r>
              <a:rPr sz="1800" b="1" dirty="0">
                <a:latin typeface="Trebuchet MS"/>
                <a:cs typeface="Trebuchet MS"/>
              </a:rPr>
              <a:t>“</a:t>
            </a:r>
            <a:r>
              <a:rPr sz="1800" b="1" spc="-10" dirty="0">
                <a:latin typeface="Trebuchet MS"/>
                <a:cs typeface="Trebuchet MS"/>
              </a:rPr>
              <a:t>Ac</a:t>
            </a:r>
            <a:r>
              <a:rPr sz="1800" b="1" spc="-5" dirty="0">
                <a:latin typeface="Trebuchet MS"/>
                <a:cs typeface="Trebuchet MS"/>
              </a:rPr>
              <a:t>c</a:t>
            </a:r>
            <a:r>
              <a:rPr sz="1800" b="1" spc="-130" dirty="0">
                <a:latin typeface="Trebuchet MS"/>
                <a:cs typeface="Trebuchet MS"/>
              </a:rPr>
              <a:t>T</a:t>
            </a:r>
            <a:r>
              <a:rPr sz="1800" b="1" spc="-5" dirty="0">
                <a:latin typeface="Trebuchet MS"/>
                <a:cs typeface="Trebuchet MS"/>
              </a:rPr>
              <a:t>y</a:t>
            </a:r>
            <a:r>
              <a:rPr sz="1800" b="1" spc="-15" dirty="0">
                <a:latin typeface="Trebuchet MS"/>
                <a:cs typeface="Trebuchet MS"/>
              </a:rPr>
              <a:t>p</a:t>
            </a:r>
            <a:r>
              <a:rPr sz="1800" b="1" spc="-10" dirty="0">
                <a:latin typeface="Trebuchet MS"/>
                <a:cs typeface="Trebuchet MS"/>
              </a:rPr>
              <a:t>e</a:t>
            </a:r>
            <a:r>
              <a:rPr sz="1800" b="1" spc="-5" dirty="0">
                <a:latin typeface="Trebuchet MS"/>
                <a:cs typeface="Trebuchet MS"/>
              </a:rPr>
              <a:t>:</a:t>
            </a:r>
            <a:r>
              <a:rPr sz="1800" b="1" dirty="0">
                <a:latin typeface="Trebuchet MS"/>
                <a:cs typeface="Trebuchet MS"/>
              </a:rPr>
              <a:t>S” </a:t>
            </a:r>
            <a:r>
              <a:rPr sz="1800" b="1" spc="-15" dirty="0">
                <a:latin typeface="Trebuchet MS"/>
                <a:cs typeface="Trebuchet MS"/>
              </a:rPr>
              <a:t> </a:t>
            </a:r>
            <a:r>
              <a:rPr sz="1800" b="1" dirty="0">
                <a:latin typeface="Trebuchet MS"/>
                <a:cs typeface="Trebuchet MS"/>
              </a:rPr>
              <a:t>an</a:t>
            </a:r>
            <a:r>
              <a:rPr sz="1800" b="1" spc="-5" dirty="0">
                <a:latin typeface="Trebuchet MS"/>
                <a:cs typeface="Trebuchet MS"/>
              </a:rPr>
              <a:t>d</a:t>
            </a:r>
            <a:r>
              <a:rPr sz="1800" b="1" dirty="0">
                <a:latin typeface="Trebuchet MS"/>
                <a:cs typeface="Trebuchet MS"/>
              </a:rPr>
              <a:t> </a:t>
            </a:r>
            <a:r>
              <a:rPr sz="1800" b="1" spc="-20" dirty="0">
                <a:latin typeface="Trebuchet MS"/>
                <a:cs typeface="Trebuchet MS"/>
              </a:rPr>
              <a:t> </a:t>
            </a:r>
            <a:r>
              <a:rPr sz="1800" b="1" spc="-5" dirty="0">
                <a:latin typeface="Trebuchet MS"/>
                <a:cs typeface="Trebuchet MS"/>
              </a:rPr>
              <a:t>th</a:t>
            </a:r>
            <a:r>
              <a:rPr sz="1800" b="1" spc="-10" dirty="0">
                <a:latin typeface="Trebuchet MS"/>
                <a:cs typeface="Trebuchet MS"/>
              </a:rPr>
              <a:t>e</a:t>
            </a:r>
            <a:r>
              <a:rPr sz="1800" b="1" dirty="0">
                <a:latin typeface="Trebuchet MS"/>
                <a:cs typeface="Trebuchet MS"/>
              </a:rPr>
              <a:t>n </a:t>
            </a:r>
            <a:r>
              <a:rPr sz="1800" b="1" spc="-15" dirty="0">
                <a:latin typeface="Trebuchet MS"/>
                <a:cs typeface="Trebuchet MS"/>
              </a:rPr>
              <a:t> </a:t>
            </a:r>
            <a:r>
              <a:rPr sz="1800" b="1" spc="5" dirty="0">
                <a:latin typeface="Trebuchet MS"/>
                <a:cs typeface="Trebuchet MS"/>
              </a:rPr>
              <a:t>g</a:t>
            </a:r>
            <a:r>
              <a:rPr sz="1800" b="1" spc="-10" dirty="0">
                <a:latin typeface="Trebuchet MS"/>
                <a:cs typeface="Trebuchet MS"/>
              </a:rPr>
              <a:t>rou</a:t>
            </a:r>
            <a:r>
              <a:rPr sz="1800" b="1" spc="-5" dirty="0">
                <a:latin typeface="Trebuchet MS"/>
                <a:cs typeface="Trebuchet MS"/>
              </a:rPr>
              <a:t>p</a:t>
            </a:r>
            <a:r>
              <a:rPr sz="1800" b="1" dirty="0">
                <a:latin typeface="Trebuchet MS"/>
                <a:cs typeface="Trebuchet MS"/>
              </a:rPr>
              <a:t> </a:t>
            </a:r>
            <a:r>
              <a:rPr sz="1800" b="1" spc="-15" dirty="0">
                <a:latin typeface="Trebuchet MS"/>
                <a:cs typeface="Trebuchet MS"/>
              </a:rPr>
              <a:t> </a:t>
            </a:r>
            <a:r>
              <a:rPr sz="1800" b="1" dirty="0">
                <a:latin typeface="Trebuchet MS"/>
                <a:cs typeface="Trebuchet MS"/>
              </a:rPr>
              <a:t>it </a:t>
            </a:r>
            <a:r>
              <a:rPr sz="1800" b="1" spc="-25" dirty="0">
                <a:latin typeface="Trebuchet MS"/>
                <a:cs typeface="Trebuchet MS"/>
              </a:rPr>
              <a:t> </a:t>
            </a:r>
            <a:r>
              <a:rPr sz="1800" b="1" dirty="0">
                <a:latin typeface="Trebuchet MS"/>
                <a:cs typeface="Trebuchet MS"/>
              </a:rPr>
              <a:t>on </a:t>
            </a:r>
            <a:r>
              <a:rPr sz="1800" b="1" spc="-10" dirty="0">
                <a:latin typeface="Trebuchet MS"/>
                <a:cs typeface="Trebuchet MS"/>
              </a:rPr>
              <a:t> </a:t>
            </a:r>
            <a:r>
              <a:rPr sz="1800" b="1" spc="-15" dirty="0">
                <a:latin typeface="Trebuchet MS"/>
                <a:cs typeface="Trebuchet MS"/>
              </a:rPr>
              <a:t>“</a:t>
            </a:r>
            <a:r>
              <a:rPr sz="1800" b="1" spc="-5" dirty="0">
                <a:latin typeface="Trebuchet MS"/>
                <a:cs typeface="Trebuchet MS"/>
              </a:rPr>
              <a:t>C</a:t>
            </a:r>
            <a:r>
              <a:rPr sz="1800" b="1" dirty="0">
                <a:latin typeface="Trebuchet MS"/>
                <a:cs typeface="Trebuchet MS"/>
              </a:rPr>
              <a:t>ustI</a:t>
            </a:r>
            <a:r>
              <a:rPr sz="1800" b="1" spc="-5" dirty="0">
                <a:latin typeface="Trebuchet MS"/>
                <a:cs typeface="Trebuchet MS"/>
              </a:rPr>
              <a:t>D</a:t>
            </a:r>
            <a:r>
              <a:rPr sz="1800" b="1" dirty="0">
                <a:latin typeface="Trebuchet MS"/>
                <a:cs typeface="Trebuchet MS"/>
              </a:rPr>
              <a:t>” </a:t>
            </a:r>
            <a:r>
              <a:rPr sz="1800" b="1" spc="-15" dirty="0">
                <a:latin typeface="Trebuchet MS"/>
                <a:cs typeface="Trebuchet MS"/>
              </a:rPr>
              <a:t> </a:t>
            </a:r>
            <a:r>
              <a:rPr sz="1800" b="1" dirty="0">
                <a:latin typeface="Trebuchet MS"/>
                <a:cs typeface="Trebuchet MS"/>
              </a:rPr>
              <a:t>an</a:t>
            </a:r>
            <a:r>
              <a:rPr sz="1800" b="1" spc="-5" dirty="0">
                <a:latin typeface="Trebuchet MS"/>
                <a:cs typeface="Trebuchet MS"/>
              </a:rPr>
              <a:t>d</a:t>
            </a:r>
            <a:r>
              <a:rPr sz="1800" b="1" dirty="0">
                <a:latin typeface="Trebuchet MS"/>
                <a:cs typeface="Trebuchet MS"/>
              </a:rPr>
              <a:t> </a:t>
            </a:r>
            <a:r>
              <a:rPr sz="1800" b="1" spc="-20" dirty="0">
                <a:latin typeface="Trebuchet MS"/>
                <a:cs typeface="Trebuchet MS"/>
              </a:rPr>
              <a:t> </a:t>
            </a:r>
            <a:r>
              <a:rPr sz="1800" b="1" spc="-5" dirty="0">
                <a:latin typeface="Trebuchet MS"/>
                <a:cs typeface="Trebuchet MS"/>
              </a:rPr>
              <a:t>th</a:t>
            </a:r>
            <a:r>
              <a:rPr sz="1800" b="1" spc="-10" dirty="0">
                <a:latin typeface="Trebuchet MS"/>
                <a:cs typeface="Trebuchet MS"/>
              </a:rPr>
              <a:t>e</a:t>
            </a:r>
            <a:r>
              <a:rPr sz="1800" b="1" dirty="0">
                <a:latin typeface="Trebuchet MS"/>
                <a:cs typeface="Trebuchet MS"/>
              </a:rPr>
              <a:t>n </a:t>
            </a:r>
            <a:r>
              <a:rPr sz="1800" b="1" spc="-5" dirty="0">
                <a:latin typeface="Trebuchet MS"/>
                <a:cs typeface="Trebuchet MS"/>
              </a:rPr>
              <a:t>compute</a:t>
            </a:r>
            <a:r>
              <a:rPr sz="1800" b="1" spc="185" dirty="0">
                <a:latin typeface="Trebuchet MS"/>
                <a:cs typeface="Trebuchet MS"/>
              </a:rPr>
              <a:t> </a:t>
            </a:r>
            <a:r>
              <a:rPr sz="1800" b="1" spc="-5" dirty="0">
                <a:latin typeface="Trebuchet MS"/>
                <a:cs typeface="Trebuchet MS"/>
              </a:rPr>
              <a:t>th</a:t>
            </a:r>
            <a:r>
              <a:rPr sz="1800" b="1" dirty="0">
                <a:latin typeface="Trebuchet MS"/>
                <a:cs typeface="Trebuchet MS"/>
              </a:rPr>
              <a:t>e</a:t>
            </a:r>
            <a:r>
              <a:rPr sz="1800" b="1" spc="195" dirty="0">
                <a:latin typeface="Trebuchet MS"/>
                <a:cs typeface="Trebuchet MS"/>
              </a:rPr>
              <a:t> </a:t>
            </a:r>
            <a:r>
              <a:rPr sz="1800" b="1" dirty="0">
                <a:latin typeface="Trebuchet MS"/>
                <a:cs typeface="Trebuchet MS"/>
              </a:rPr>
              <a:t>sum</a:t>
            </a:r>
            <a:r>
              <a:rPr sz="1800" b="1" spc="175" dirty="0">
                <a:latin typeface="Trebuchet MS"/>
                <a:cs typeface="Trebuchet MS"/>
              </a:rPr>
              <a:t> </a:t>
            </a:r>
            <a:r>
              <a:rPr sz="1800" b="1" spc="-5" dirty="0">
                <a:latin typeface="Trebuchet MS"/>
                <a:cs typeface="Trebuchet MS"/>
              </a:rPr>
              <a:t>of</a:t>
            </a:r>
            <a:r>
              <a:rPr sz="1800" b="1" spc="180" dirty="0">
                <a:latin typeface="Trebuchet MS"/>
                <a:cs typeface="Trebuchet MS"/>
              </a:rPr>
              <a:t> </a:t>
            </a:r>
            <a:r>
              <a:rPr sz="1800" b="1" dirty="0">
                <a:latin typeface="Trebuchet MS"/>
                <a:cs typeface="Trebuchet MS"/>
              </a:rPr>
              <a:t>“</a:t>
            </a:r>
            <a:r>
              <a:rPr sz="1800" b="1" spc="-10" dirty="0">
                <a:latin typeface="Trebuchet MS"/>
                <a:cs typeface="Trebuchet MS"/>
              </a:rPr>
              <a:t>AccBa</a:t>
            </a:r>
            <a:r>
              <a:rPr sz="1800" b="1" spc="5" dirty="0">
                <a:latin typeface="Trebuchet MS"/>
                <a:cs typeface="Trebuchet MS"/>
              </a:rPr>
              <a:t>l</a:t>
            </a:r>
            <a:r>
              <a:rPr sz="1800" b="1" dirty="0">
                <a:latin typeface="Trebuchet MS"/>
                <a:cs typeface="Trebuchet MS"/>
              </a:rPr>
              <a:t>”</a:t>
            </a:r>
            <a:r>
              <a:rPr sz="1800" b="1" spc="190" dirty="0">
                <a:latin typeface="Trebuchet MS"/>
                <a:cs typeface="Trebuchet MS"/>
              </a:rPr>
              <a:t> </a:t>
            </a:r>
            <a:r>
              <a:rPr sz="1800" b="1" dirty="0">
                <a:latin typeface="Trebuchet MS"/>
                <a:cs typeface="Trebuchet MS"/>
              </a:rPr>
              <a:t>an</a:t>
            </a:r>
            <a:r>
              <a:rPr sz="1800" b="1" spc="-5" dirty="0">
                <a:latin typeface="Trebuchet MS"/>
                <a:cs typeface="Trebuchet MS"/>
              </a:rPr>
              <a:t>d</a:t>
            </a:r>
            <a:r>
              <a:rPr sz="1800" b="1" spc="190" dirty="0">
                <a:latin typeface="Trebuchet MS"/>
                <a:cs typeface="Trebuchet MS"/>
              </a:rPr>
              <a:t> </a:t>
            </a:r>
            <a:r>
              <a:rPr sz="1800" b="1" spc="-5" dirty="0">
                <a:latin typeface="Trebuchet MS"/>
                <a:cs typeface="Trebuchet MS"/>
              </a:rPr>
              <a:t>th</a:t>
            </a:r>
            <a:r>
              <a:rPr sz="1800" b="1" spc="-10" dirty="0">
                <a:latin typeface="Trebuchet MS"/>
                <a:cs typeface="Trebuchet MS"/>
              </a:rPr>
              <a:t>e</a:t>
            </a:r>
            <a:r>
              <a:rPr sz="1800" b="1" dirty="0">
                <a:latin typeface="Trebuchet MS"/>
                <a:cs typeface="Trebuchet MS"/>
              </a:rPr>
              <a:t>n</a:t>
            </a:r>
            <a:r>
              <a:rPr sz="1800" b="1" spc="180" dirty="0">
                <a:latin typeface="Trebuchet MS"/>
                <a:cs typeface="Trebuchet MS"/>
              </a:rPr>
              <a:t> </a:t>
            </a:r>
            <a:r>
              <a:rPr sz="1800" b="1" spc="-10" dirty="0">
                <a:latin typeface="Trebuchet MS"/>
                <a:cs typeface="Trebuchet MS"/>
              </a:rPr>
              <a:t>f</a:t>
            </a:r>
            <a:r>
              <a:rPr sz="1800" b="1" spc="-5" dirty="0">
                <a:latin typeface="Trebuchet MS"/>
                <a:cs typeface="Trebuchet MS"/>
              </a:rPr>
              <a:t>ilt</a:t>
            </a:r>
            <a:r>
              <a:rPr sz="1800" b="1" spc="-10" dirty="0">
                <a:latin typeface="Trebuchet MS"/>
                <a:cs typeface="Trebuchet MS"/>
              </a:rPr>
              <a:t>e</a:t>
            </a:r>
            <a:r>
              <a:rPr sz="1800" b="1" dirty="0">
                <a:latin typeface="Trebuchet MS"/>
                <a:cs typeface="Trebuchet MS"/>
              </a:rPr>
              <a:t>r</a:t>
            </a:r>
            <a:r>
              <a:rPr sz="1800" b="1" spc="185" dirty="0">
                <a:latin typeface="Trebuchet MS"/>
                <a:cs typeface="Trebuchet MS"/>
              </a:rPr>
              <a:t> </a:t>
            </a:r>
            <a:r>
              <a:rPr sz="1800" b="1" spc="-10" dirty="0">
                <a:latin typeface="Trebuchet MS"/>
                <a:cs typeface="Trebuchet MS"/>
              </a:rPr>
              <a:t>thos</a:t>
            </a:r>
            <a:r>
              <a:rPr sz="1800" b="1" spc="-5" dirty="0">
                <a:latin typeface="Trebuchet MS"/>
                <a:cs typeface="Trebuchet MS"/>
              </a:rPr>
              <a:t>e</a:t>
            </a:r>
            <a:r>
              <a:rPr sz="1800" b="1" spc="190" dirty="0">
                <a:latin typeface="Trebuchet MS"/>
                <a:cs typeface="Trebuchet MS"/>
              </a:rPr>
              <a:t> </a:t>
            </a:r>
            <a:r>
              <a:rPr sz="1800" b="1" dirty="0">
                <a:latin typeface="Trebuchet MS"/>
                <a:cs typeface="Trebuchet MS"/>
              </a:rPr>
              <a:t>d</a:t>
            </a:r>
            <a:r>
              <a:rPr sz="1800" b="1" spc="-5" dirty="0">
                <a:latin typeface="Trebuchet MS"/>
                <a:cs typeface="Trebuchet MS"/>
              </a:rPr>
              <a:t>oc</a:t>
            </a:r>
            <a:r>
              <a:rPr sz="1800" b="1" dirty="0">
                <a:latin typeface="Trebuchet MS"/>
                <a:cs typeface="Trebuchet MS"/>
              </a:rPr>
              <a:t>u</a:t>
            </a:r>
            <a:r>
              <a:rPr sz="1800" b="1" spc="-5" dirty="0">
                <a:latin typeface="Trebuchet MS"/>
                <a:cs typeface="Trebuchet MS"/>
              </a:rPr>
              <a:t>ment</a:t>
            </a:r>
            <a:r>
              <a:rPr sz="1800" b="1" dirty="0">
                <a:latin typeface="Trebuchet MS"/>
                <a:cs typeface="Trebuchet MS"/>
              </a:rPr>
              <a:t>s</a:t>
            </a:r>
            <a:r>
              <a:rPr sz="1800" b="1" spc="195" dirty="0">
                <a:latin typeface="Trebuchet MS"/>
                <a:cs typeface="Trebuchet MS"/>
              </a:rPr>
              <a:t> </a:t>
            </a:r>
            <a:r>
              <a:rPr sz="1800" b="1" spc="-15" dirty="0">
                <a:latin typeface="Trebuchet MS"/>
                <a:cs typeface="Trebuchet MS"/>
              </a:rPr>
              <a:t>w</a:t>
            </a:r>
            <a:r>
              <a:rPr sz="1800" b="1" spc="-20" dirty="0">
                <a:latin typeface="Trebuchet MS"/>
                <a:cs typeface="Trebuchet MS"/>
              </a:rPr>
              <a:t>h</a:t>
            </a:r>
            <a:r>
              <a:rPr sz="1800" b="1" spc="-5" dirty="0">
                <a:latin typeface="Trebuchet MS"/>
                <a:cs typeface="Trebuchet MS"/>
              </a:rPr>
              <a:t>er</a:t>
            </a:r>
            <a:r>
              <a:rPr sz="1800" b="1" spc="-15" dirty="0">
                <a:latin typeface="Trebuchet MS"/>
                <a:cs typeface="Trebuchet MS"/>
              </a:rPr>
              <a:t>e</a:t>
            </a:r>
            <a:r>
              <a:rPr sz="1800" b="1" spc="-5" dirty="0">
                <a:latin typeface="Trebuchet MS"/>
                <a:cs typeface="Trebuchet MS"/>
              </a:rPr>
              <a:t>in </a:t>
            </a:r>
            <a:r>
              <a:rPr sz="1800" b="1" spc="-10" dirty="0">
                <a:latin typeface="Trebuchet MS"/>
                <a:cs typeface="Trebuchet MS"/>
              </a:rPr>
              <a:t>t</a:t>
            </a:r>
            <a:r>
              <a:rPr sz="1800" b="1" dirty="0">
                <a:latin typeface="Trebuchet MS"/>
                <a:cs typeface="Trebuchet MS"/>
              </a:rPr>
              <a:t>he</a:t>
            </a:r>
            <a:r>
              <a:rPr sz="1800" b="1" spc="-5" dirty="0">
                <a:latin typeface="Trebuchet MS"/>
                <a:cs typeface="Trebuchet MS"/>
              </a:rPr>
              <a:t> “</a:t>
            </a:r>
            <a:r>
              <a:rPr sz="1800" b="1" spc="-229" dirty="0">
                <a:latin typeface="Trebuchet MS"/>
                <a:cs typeface="Trebuchet MS"/>
              </a:rPr>
              <a:t>T</a:t>
            </a:r>
            <a:r>
              <a:rPr sz="1800" b="1" dirty="0">
                <a:latin typeface="Trebuchet MS"/>
                <a:cs typeface="Trebuchet MS"/>
              </a:rPr>
              <a:t>o</a:t>
            </a:r>
            <a:r>
              <a:rPr sz="1800" b="1" spc="-10" dirty="0">
                <a:latin typeface="Trebuchet MS"/>
                <a:cs typeface="Trebuchet MS"/>
              </a:rPr>
              <a:t>t</a:t>
            </a:r>
            <a:r>
              <a:rPr sz="1800" b="1" spc="-5" dirty="0">
                <a:latin typeface="Trebuchet MS"/>
                <a:cs typeface="Trebuchet MS"/>
              </a:rPr>
              <a:t>AccBal</a:t>
            </a:r>
            <a:r>
              <a:rPr sz="1800" b="1" dirty="0">
                <a:latin typeface="Trebuchet MS"/>
                <a:cs typeface="Trebuchet MS"/>
              </a:rPr>
              <a:t>”</a:t>
            </a:r>
            <a:r>
              <a:rPr sz="1800" b="1" spc="-15" dirty="0">
                <a:latin typeface="Trebuchet MS"/>
                <a:cs typeface="Trebuchet MS"/>
              </a:rPr>
              <a:t> </a:t>
            </a:r>
            <a:r>
              <a:rPr sz="1800" b="1" dirty="0">
                <a:latin typeface="Trebuchet MS"/>
                <a:cs typeface="Trebuchet MS"/>
              </a:rPr>
              <a:t>is</a:t>
            </a:r>
            <a:r>
              <a:rPr sz="1800" b="1" spc="-10" dirty="0">
                <a:latin typeface="Trebuchet MS"/>
                <a:cs typeface="Trebuchet MS"/>
              </a:rPr>
              <a:t> </a:t>
            </a:r>
            <a:r>
              <a:rPr sz="1800" b="1" dirty="0">
                <a:latin typeface="Trebuchet MS"/>
                <a:cs typeface="Trebuchet MS"/>
              </a:rPr>
              <a:t>g</a:t>
            </a:r>
            <a:r>
              <a:rPr sz="1800" b="1" spc="-10" dirty="0">
                <a:latin typeface="Trebuchet MS"/>
                <a:cs typeface="Trebuchet MS"/>
              </a:rPr>
              <a:t>r</a:t>
            </a:r>
            <a:r>
              <a:rPr sz="1800" b="1" dirty="0">
                <a:latin typeface="Trebuchet MS"/>
                <a:cs typeface="Trebuchet MS"/>
              </a:rPr>
              <a:t>ea</a:t>
            </a:r>
            <a:r>
              <a:rPr sz="1800" b="1" spc="-15" dirty="0">
                <a:latin typeface="Trebuchet MS"/>
                <a:cs typeface="Trebuchet MS"/>
              </a:rPr>
              <a:t>t</a:t>
            </a:r>
            <a:r>
              <a:rPr sz="1800" b="1" dirty="0">
                <a:latin typeface="Trebuchet MS"/>
                <a:cs typeface="Trebuchet MS"/>
              </a:rPr>
              <a:t>er</a:t>
            </a:r>
            <a:r>
              <a:rPr sz="1800" b="1" spc="15" dirty="0">
                <a:latin typeface="Trebuchet MS"/>
                <a:cs typeface="Trebuchet MS"/>
              </a:rPr>
              <a:t> </a:t>
            </a:r>
            <a:r>
              <a:rPr sz="1800" b="1" spc="-5" dirty="0">
                <a:latin typeface="Trebuchet MS"/>
                <a:cs typeface="Trebuchet MS"/>
              </a:rPr>
              <a:t>tha</a:t>
            </a:r>
            <a:r>
              <a:rPr sz="1800" b="1" dirty="0">
                <a:latin typeface="Trebuchet MS"/>
                <a:cs typeface="Trebuchet MS"/>
              </a:rPr>
              <a:t>n 1200,</a:t>
            </a:r>
            <a:r>
              <a:rPr sz="1800" b="1" spc="-30" dirty="0">
                <a:latin typeface="Trebuchet MS"/>
                <a:cs typeface="Trebuchet MS"/>
              </a:rPr>
              <a:t> </a:t>
            </a:r>
            <a:r>
              <a:rPr sz="1800" b="1" dirty="0">
                <a:latin typeface="Trebuchet MS"/>
                <a:cs typeface="Trebuchet MS"/>
              </a:rPr>
              <a:t>use</a:t>
            </a:r>
            <a:r>
              <a:rPr sz="1800" b="1" spc="-20" dirty="0">
                <a:latin typeface="Trebuchet MS"/>
                <a:cs typeface="Trebuchet MS"/>
              </a:rPr>
              <a:t> </a:t>
            </a:r>
            <a:r>
              <a:rPr sz="1800" b="1" spc="-10" dirty="0">
                <a:latin typeface="Trebuchet MS"/>
                <a:cs typeface="Trebuchet MS"/>
              </a:rPr>
              <a:t>t</a:t>
            </a:r>
            <a:r>
              <a:rPr sz="1800" b="1" dirty="0">
                <a:latin typeface="Trebuchet MS"/>
                <a:cs typeface="Trebuchet MS"/>
              </a:rPr>
              <a:t>he</a:t>
            </a:r>
            <a:r>
              <a:rPr sz="1800" b="1" spc="-10" dirty="0">
                <a:latin typeface="Trebuchet MS"/>
                <a:cs typeface="Trebuchet MS"/>
              </a:rPr>
              <a:t> </a:t>
            </a:r>
            <a:r>
              <a:rPr sz="1800" b="1" dirty="0">
                <a:latin typeface="Trebuchet MS"/>
                <a:cs typeface="Trebuchet MS"/>
              </a:rPr>
              <a:t>b</a:t>
            </a:r>
            <a:r>
              <a:rPr sz="1800" b="1" spc="-10" dirty="0">
                <a:latin typeface="Trebuchet MS"/>
                <a:cs typeface="Trebuchet MS"/>
              </a:rPr>
              <a:t>e</a:t>
            </a:r>
            <a:r>
              <a:rPr sz="1800" b="1" dirty="0">
                <a:latin typeface="Trebuchet MS"/>
                <a:cs typeface="Trebuchet MS"/>
              </a:rPr>
              <a:t>low</a:t>
            </a:r>
            <a:r>
              <a:rPr sz="1800" b="1" spc="-5" dirty="0">
                <a:latin typeface="Trebuchet MS"/>
                <a:cs typeface="Trebuchet MS"/>
              </a:rPr>
              <a:t> </a:t>
            </a:r>
            <a:r>
              <a:rPr sz="1800" b="1" dirty="0">
                <a:latin typeface="Trebuchet MS"/>
                <a:cs typeface="Trebuchet MS"/>
              </a:rPr>
              <a:t>synta</a:t>
            </a:r>
            <a:r>
              <a:rPr sz="1800" b="1" spc="-5" dirty="0">
                <a:latin typeface="Trebuchet MS"/>
                <a:cs typeface="Trebuchet MS"/>
              </a:rPr>
              <a:t>x</a:t>
            </a:r>
            <a:r>
              <a:rPr sz="1800" b="1" dirty="0">
                <a:latin typeface="Trebuchet MS"/>
                <a:cs typeface="Trebuchet MS"/>
              </a:rPr>
              <a:t>:</a:t>
            </a:r>
            <a:endParaRPr sz="1800">
              <a:latin typeface="Trebuchet MS"/>
              <a:cs typeface="Trebuchet MS"/>
            </a:endParaRPr>
          </a:p>
        </p:txBody>
      </p:sp>
      <p:sp>
        <p:nvSpPr>
          <p:cNvPr id="4" name="object 4"/>
          <p:cNvSpPr txBox="1"/>
          <p:nvPr/>
        </p:nvSpPr>
        <p:spPr>
          <a:xfrm>
            <a:off x="916939" y="3277489"/>
            <a:ext cx="6736715" cy="1076960"/>
          </a:xfrm>
          <a:prstGeom prst="rect">
            <a:avLst/>
          </a:prstGeom>
        </p:spPr>
        <p:txBody>
          <a:bodyPr vert="horz" wrap="square" lIns="0" tIns="0" rIns="0" bIns="0" rtlCol="0">
            <a:spAutoFit/>
          </a:bodyPr>
          <a:lstStyle/>
          <a:p>
            <a:pPr marL="12700">
              <a:lnSpc>
                <a:spcPct val="100000"/>
              </a:lnSpc>
            </a:pPr>
            <a:r>
              <a:rPr sz="1800" b="1" spc="-5" dirty="0">
                <a:solidFill>
                  <a:srgbClr val="1F4E79"/>
                </a:solidFill>
                <a:latin typeface="Trebuchet MS"/>
                <a:cs typeface="Trebuchet MS"/>
              </a:rPr>
              <a:t>db</a:t>
            </a:r>
            <a:r>
              <a:rPr sz="1800" b="1" dirty="0">
                <a:solidFill>
                  <a:srgbClr val="1F4E79"/>
                </a:solidFill>
                <a:latin typeface="Trebuchet MS"/>
                <a:cs typeface="Trebuchet MS"/>
              </a:rPr>
              <a:t>.Cu</a:t>
            </a:r>
            <a:r>
              <a:rPr sz="1800" b="1" spc="5" dirty="0">
                <a:solidFill>
                  <a:srgbClr val="1F4E79"/>
                </a:solidFill>
                <a:latin typeface="Trebuchet MS"/>
                <a:cs typeface="Trebuchet MS"/>
              </a:rPr>
              <a:t>s</a:t>
            </a:r>
            <a:r>
              <a:rPr sz="1800" b="1" spc="-10" dirty="0">
                <a:solidFill>
                  <a:srgbClr val="1F4E79"/>
                </a:solidFill>
                <a:latin typeface="Trebuchet MS"/>
                <a:cs typeface="Trebuchet MS"/>
              </a:rPr>
              <a:t>t</a:t>
            </a:r>
            <a:r>
              <a:rPr sz="1800" b="1" dirty="0">
                <a:solidFill>
                  <a:srgbClr val="1F4E79"/>
                </a:solidFill>
                <a:latin typeface="Trebuchet MS"/>
                <a:cs typeface="Trebuchet MS"/>
              </a:rPr>
              <a:t>ome</a:t>
            </a:r>
            <a:r>
              <a:rPr sz="1800" b="1" spc="-10" dirty="0">
                <a:solidFill>
                  <a:srgbClr val="1F4E79"/>
                </a:solidFill>
                <a:latin typeface="Trebuchet MS"/>
                <a:cs typeface="Trebuchet MS"/>
              </a:rPr>
              <a:t>r</a:t>
            </a:r>
            <a:r>
              <a:rPr sz="1800" b="1" spc="5" dirty="0">
                <a:solidFill>
                  <a:srgbClr val="1F4E79"/>
                </a:solidFill>
                <a:latin typeface="Trebuchet MS"/>
                <a:cs typeface="Trebuchet MS"/>
              </a:rPr>
              <a:t>s</a:t>
            </a:r>
            <a:r>
              <a:rPr sz="1800" b="1" spc="-5" dirty="0">
                <a:solidFill>
                  <a:srgbClr val="1F4E79"/>
                </a:solidFill>
                <a:latin typeface="Trebuchet MS"/>
                <a:cs typeface="Trebuchet MS"/>
              </a:rPr>
              <a:t>.</a:t>
            </a:r>
            <a:r>
              <a:rPr sz="1800" b="1" dirty="0">
                <a:solidFill>
                  <a:srgbClr val="1F4E79"/>
                </a:solidFill>
                <a:latin typeface="Trebuchet MS"/>
                <a:cs typeface="Trebuchet MS"/>
              </a:rPr>
              <a:t>a</a:t>
            </a:r>
            <a:r>
              <a:rPr sz="1800" b="1" spc="-10" dirty="0">
                <a:solidFill>
                  <a:srgbClr val="1F4E79"/>
                </a:solidFill>
                <a:latin typeface="Trebuchet MS"/>
                <a:cs typeface="Trebuchet MS"/>
              </a:rPr>
              <a:t>g</a:t>
            </a:r>
            <a:r>
              <a:rPr sz="1800" b="1" dirty="0">
                <a:solidFill>
                  <a:srgbClr val="1F4E79"/>
                </a:solidFill>
                <a:latin typeface="Trebuchet MS"/>
                <a:cs typeface="Trebuchet MS"/>
              </a:rPr>
              <a:t>g</a:t>
            </a:r>
            <a:r>
              <a:rPr sz="1800" b="1" spc="-10" dirty="0">
                <a:solidFill>
                  <a:srgbClr val="1F4E79"/>
                </a:solidFill>
                <a:latin typeface="Trebuchet MS"/>
                <a:cs typeface="Trebuchet MS"/>
              </a:rPr>
              <a:t>r</a:t>
            </a:r>
            <a:r>
              <a:rPr sz="1800" b="1" dirty="0">
                <a:solidFill>
                  <a:srgbClr val="1F4E79"/>
                </a:solidFill>
                <a:latin typeface="Trebuchet MS"/>
                <a:cs typeface="Trebuchet MS"/>
              </a:rPr>
              <a:t>e</a:t>
            </a:r>
            <a:r>
              <a:rPr sz="1800" b="1" spc="-10" dirty="0">
                <a:solidFill>
                  <a:srgbClr val="1F4E79"/>
                </a:solidFill>
                <a:latin typeface="Trebuchet MS"/>
                <a:cs typeface="Trebuchet MS"/>
              </a:rPr>
              <a:t>g</a:t>
            </a:r>
            <a:r>
              <a:rPr sz="1800" b="1" dirty="0">
                <a:solidFill>
                  <a:srgbClr val="1F4E79"/>
                </a:solidFill>
                <a:latin typeface="Trebuchet MS"/>
                <a:cs typeface="Trebuchet MS"/>
              </a:rPr>
              <a:t>a</a:t>
            </a:r>
            <a:r>
              <a:rPr sz="1800" b="1" spc="-10" dirty="0">
                <a:solidFill>
                  <a:srgbClr val="1F4E79"/>
                </a:solidFill>
                <a:latin typeface="Trebuchet MS"/>
                <a:cs typeface="Trebuchet MS"/>
              </a:rPr>
              <a:t>t</a:t>
            </a:r>
            <a:r>
              <a:rPr sz="1800" b="1" spc="-5" dirty="0">
                <a:solidFill>
                  <a:srgbClr val="1F4E79"/>
                </a:solidFill>
                <a:latin typeface="Trebuchet MS"/>
                <a:cs typeface="Trebuchet MS"/>
              </a:rPr>
              <a:t>e</a:t>
            </a:r>
            <a:r>
              <a:rPr sz="1800" b="1" dirty="0">
                <a:solidFill>
                  <a:srgbClr val="1F4E79"/>
                </a:solidFill>
                <a:latin typeface="Trebuchet MS"/>
                <a:cs typeface="Trebuchet MS"/>
              </a:rPr>
              <a:t>(</a:t>
            </a:r>
            <a:r>
              <a:rPr sz="1800" b="1" spc="30" dirty="0">
                <a:solidFill>
                  <a:srgbClr val="1F4E79"/>
                </a:solidFill>
                <a:latin typeface="Trebuchet MS"/>
                <a:cs typeface="Trebuchet MS"/>
              </a:rPr>
              <a:t> </a:t>
            </a:r>
            <a:r>
              <a:rPr sz="1800" b="1" dirty="0">
                <a:solidFill>
                  <a:srgbClr val="1F4E79"/>
                </a:solidFill>
                <a:latin typeface="Trebuchet MS"/>
                <a:cs typeface="Trebuchet MS"/>
              </a:rPr>
              <a:t>{</a:t>
            </a:r>
            <a:r>
              <a:rPr sz="1800" b="1" spc="-20" dirty="0">
                <a:solidFill>
                  <a:srgbClr val="1F4E79"/>
                </a:solidFill>
                <a:latin typeface="Trebuchet MS"/>
                <a:cs typeface="Trebuchet MS"/>
              </a:rPr>
              <a:t> </a:t>
            </a:r>
            <a:r>
              <a:rPr sz="1800" b="1" dirty="0">
                <a:solidFill>
                  <a:srgbClr val="1F4E79"/>
                </a:solidFill>
                <a:latin typeface="Trebuchet MS"/>
                <a:cs typeface="Trebuchet MS"/>
              </a:rPr>
              <a:t>$</a:t>
            </a:r>
            <a:r>
              <a:rPr sz="1800" b="1" spc="-5" dirty="0">
                <a:solidFill>
                  <a:srgbClr val="1F4E79"/>
                </a:solidFill>
                <a:latin typeface="Trebuchet MS"/>
                <a:cs typeface="Trebuchet MS"/>
              </a:rPr>
              <a:t>ma</a:t>
            </a:r>
            <a:r>
              <a:rPr sz="1800" b="1" spc="-10" dirty="0">
                <a:solidFill>
                  <a:srgbClr val="1F4E79"/>
                </a:solidFill>
                <a:latin typeface="Trebuchet MS"/>
                <a:cs typeface="Trebuchet MS"/>
              </a:rPr>
              <a:t>t</a:t>
            </a:r>
            <a:r>
              <a:rPr sz="1800" b="1" dirty="0">
                <a:solidFill>
                  <a:srgbClr val="1F4E79"/>
                </a:solidFill>
                <a:latin typeface="Trebuchet MS"/>
                <a:cs typeface="Trebuchet MS"/>
              </a:rPr>
              <a:t>ch</a:t>
            </a:r>
            <a:r>
              <a:rPr sz="1800" b="1" spc="-5" dirty="0">
                <a:solidFill>
                  <a:srgbClr val="1F4E79"/>
                </a:solidFill>
                <a:latin typeface="Trebuchet MS"/>
                <a:cs typeface="Trebuchet MS"/>
              </a:rPr>
              <a:t> </a:t>
            </a:r>
            <a:r>
              <a:rPr sz="1800" b="1" dirty="0">
                <a:solidFill>
                  <a:srgbClr val="1F4E79"/>
                </a:solidFill>
                <a:latin typeface="Trebuchet MS"/>
                <a:cs typeface="Trebuchet MS"/>
              </a:rPr>
              <a:t>:</a:t>
            </a:r>
            <a:r>
              <a:rPr sz="1800" b="1" spc="-5" dirty="0">
                <a:solidFill>
                  <a:srgbClr val="1F4E79"/>
                </a:solidFill>
                <a:latin typeface="Trebuchet MS"/>
                <a:cs typeface="Trebuchet MS"/>
              </a:rPr>
              <a:t> {Ac</a:t>
            </a:r>
            <a:r>
              <a:rPr sz="1800" b="1" dirty="0">
                <a:solidFill>
                  <a:srgbClr val="1F4E79"/>
                </a:solidFill>
                <a:latin typeface="Trebuchet MS"/>
                <a:cs typeface="Trebuchet MS"/>
              </a:rPr>
              <a:t>c</a:t>
            </a:r>
            <a:r>
              <a:rPr sz="1800" b="1" spc="-130" dirty="0">
                <a:solidFill>
                  <a:srgbClr val="1F4E79"/>
                </a:solidFill>
                <a:latin typeface="Trebuchet MS"/>
                <a:cs typeface="Trebuchet MS"/>
              </a:rPr>
              <a:t>T</a:t>
            </a:r>
            <a:r>
              <a:rPr sz="1800" b="1" dirty="0">
                <a:solidFill>
                  <a:srgbClr val="1F4E79"/>
                </a:solidFill>
                <a:latin typeface="Trebuchet MS"/>
                <a:cs typeface="Trebuchet MS"/>
              </a:rPr>
              <a:t>y</a:t>
            </a:r>
            <a:r>
              <a:rPr sz="1800" b="1" spc="-10" dirty="0">
                <a:solidFill>
                  <a:srgbClr val="1F4E79"/>
                </a:solidFill>
                <a:latin typeface="Trebuchet MS"/>
                <a:cs typeface="Trebuchet MS"/>
              </a:rPr>
              <a:t>p</a:t>
            </a:r>
            <a:r>
              <a:rPr sz="1800" b="1" dirty="0">
                <a:solidFill>
                  <a:srgbClr val="1F4E79"/>
                </a:solidFill>
                <a:latin typeface="Trebuchet MS"/>
                <a:cs typeface="Trebuchet MS"/>
              </a:rPr>
              <a:t>e</a:t>
            </a:r>
            <a:r>
              <a:rPr sz="1800" b="1" spc="-10" dirty="0">
                <a:solidFill>
                  <a:srgbClr val="1F4E79"/>
                </a:solidFill>
                <a:latin typeface="Trebuchet MS"/>
                <a:cs typeface="Trebuchet MS"/>
              </a:rPr>
              <a:t> </a:t>
            </a:r>
            <a:r>
              <a:rPr sz="1800" b="1" dirty="0">
                <a:solidFill>
                  <a:srgbClr val="1F4E79"/>
                </a:solidFill>
                <a:latin typeface="Trebuchet MS"/>
                <a:cs typeface="Trebuchet MS"/>
              </a:rPr>
              <a:t>:</a:t>
            </a:r>
            <a:r>
              <a:rPr sz="1800" b="1" spc="-5" dirty="0">
                <a:solidFill>
                  <a:srgbClr val="1F4E79"/>
                </a:solidFill>
                <a:latin typeface="Trebuchet MS"/>
                <a:cs typeface="Trebuchet MS"/>
              </a:rPr>
              <a:t> </a:t>
            </a:r>
            <a:r>
              <a:rPr sz="1800" b="1" dirty="0">
                <a:solidFill>
                  <a:srgbClr val="1F4E79"/>
                </a:solidFill>
                <a:latin typeface="Trebuchet MS"/>
                <a:cs typeface="Trebuchet MS"/>
              </a:rPr>
              <a:t>"S"</a:t>
            </a:r>
            <a:r>
              <a:rPr sz="1800" b="1" spc="-5" dirty="0">
                <a:solidFill>
                  <a:srgbClr val="1F4E79"/>
                </a:solidFill>
                <a:latin typeface="Trebuchet MS"/>
                <a:cs typeface="Trebuchet MS"/>
              </a:rPr>
              <a:t> </a:t>
            </a:r>
            <a:r>
              <a:rPr sz="1800" b="1" dirty="0">
                <a:solidFill>
                  <a:srgbClr val="1F4E79"/>
                </a:solidFill>
                <a:latin typeface="Trebuchet MS"/>
                <a:cs typeface="Trebuchet MS"/>
              </a:rPr>
              <a:t>}</a:t>
            </a:r>
            <a:r>
              <a:rPr sz="1800" b="1" spc="-5" dirty="0">
                <a:solidFill>
                  <a:srgbClr val="1F4E79"/>
                </a:solidFill>
                <a:latin typeface="Trebuchet MS"/>
                <a:cs typeface="Trebuchet MS"/>
              </a:rPr>
              <a:t> },</a:t>
            </a:r>
            <a:endParaRPr sz="1800" dirty="0">
              <a:latin typeface="Trebuchet MS"/>
              <a:cs typeface="Trebuchet MS"/>
            </a:endParaRPr>
          </a:p>
          <a:p>
            <a:pPr marL="12700">
              <a:lnSpc>
                <a:spcPct val="100000"/>
              </a:lnSpc>
              <a:spcBef>
                <a:spcPts val="960"/>
              </a:spcBef>
            </a:pPr>
            <a:r>
              <a:rPr sz="1800" b="1" spc="-5" dirty="0">
                <a:solidFill>
                  <a:srgbClr val="1F4E79"/>
                </a:solidFill>
                <a:latin typeface="Trebuchet MS"/>
                <a:cs typeface="Trebuchet MS"/>
              </a:rPr>
              <a:t>{</a:t>
            </a:r>
            <a:r>
              <a:rPr sz="1800" b="1" spc="-15" dirty="0">
                <a:solidFill>
                  <a:srgbClr val="1F4E79"/>
                </a:solidFill>
                <a:latin typeface="Trebuchet MS"/>
                <a:cs typeface="Trebuchet MS"/>
              </a:rPr>
              <a:t> </a:t>
            </a:r>
            <a:r>
              <a:rPr sz="1800" b="1" spc="-5" dirty="0">
                <a:solidFill>
                  <a:srgbClr val="1F4E79"/>
                </a:solidFill>
                <a:latin typeface="Trebuchet MS"/>
                <a:cs typeface="Trebuchet MS"/>
              </a:rPr>
              <a:t>$gro</a:t>
            </a:r>
            <a:r>
              <a:rPr sz="1800" b="1" dirty="0">
                <a:solidFill>
                  <a:srgbClr val="1F4E79"/>
                </a:solidFill>
                <a:latin typeface="Trebuchet MS"/>
                <a:cs typeface="Trebuchet MS"/>
              </a:rPr>
              <a:t>u</a:t>
            </a:r>
            <a:r>
              <a:rPr sz="1800" b="1" spc="-5" dirty="0">
                <a:solidFill>
                  <a:srgbClr val="1F4E79"/>
                </a:solidFill>
                <a:latin typeface="Trebuchet MS"/>
                <a:cs typeface="Trebuchet MS"/>
              </a:rPr>
              <a:t>p</a:t>
            </a:r>
            <a:r>
              <a:rPr sz="1800" b="1" spc="-15" dirty="0">
                <a:solidFill>
                  <a:srgbClr val="1F4E79"/>
                </a:solidFill>
                <a:latin typeface="Trebuchet MS"/>
                <a:cs typeface="Trebuchet MS"/>
              </a:rPr>
              <a:t> </a:t>
            </a:r>
            <a:r>
              <a:rPr sz="1800" b="1" dirty="0">
                <a:solidFill>
                  <a:srgbClr val="1F4E79"/>
                </a:solidFill>
                <a:latin typeface="Trebuchet MS"/>
                <a:cs typeface="Trebuchet MS"/>
              </a:rPr>
              <a:t>:</a:t>
            </a:r>
            <a:r>
              <a:rPr sz="1800" b="1" spc="-5" dirty="0">
                <a:solidFill>
                  <a:srgbClr val="1F4E79"/>
                </a:solidFill>
                <a:latin typeface="Trebuchet MS"/>
                <a:cs typeface="Trebuchet MS"/>
              </a:rPr>
              <a:t> {</a:t>
            </a:r>
            <a:r>
              <a:rPr sz="1800" b="1" spc="-15" dirty="0">
                <a:solidFill>
                  <a:srgbClr val="1F4E79"/>
                </a:solidFill>
                <a:latin typeface="Trebuchet MS"/>
                <a:cs typeface="Trebuchet MS"/>
              </a:rPr>
              <a:t> </a:t>
            </a:r>
            <a:r>
              <a:rPr sz="1800" b="1" dirty="0">
                <a:solidFill>
                  <a:srgbClr val="1F4E79"/>
                </a:solidFill>
                <a:latin typeface="Trebuchet MS"/>
                <a:cs typeface="Trebuchet MS"/>
              </a:rPr>
              <a:t>_id :</a:t>
            </a:r>
            <a:r>
              <a:rPr sz="1800" b="1" spc="-5" dirty="0">
                <a:solidFill>
                  <a:srgbClr val="1F4E79"/>
                </a:solidFill>
                <a:latin typeface="Trebuchet MS"/>
                <a:cs typeface="Trebuchet MS"/>
              </a:rPr>
              <a:t> "$C</a:t>
            </a:r>
            <a:r>
              <a:rPr sz="1800" b="1" dirty="0">
                <a:solidFill>
                  <a:srgbClr val="1F4E79"/>
                </a:solidFill>
                <a:latin typeface="Trebuchet MS"/>
                <a:cs typeface="Trebuchet MS"/>
              </a:rPr>
              <a:t>ustI</a:t>
            </a:r>
            <a:r>
              <a:rPr sz="1800" b="1" spc="-5" dirty="0">
                <a:solidFill>
                  <a:srgbClr val="1F4E79"/>
                </a:solidFill>
                <a:latin typeface="Trebuchet MS"/>
                <a:cs typeface="Trebuchet MS"/>
              </a:rPr>
              <a:t>D"</a:t>
            </a:r>
            <a:r>
              <a:rPr sz="1800" b="1" spc="-10" dirty="0">
                <a:solidFill>
                  <a:srgbClr val="1F4E79"/>
                </a:solidFill>
                <a:latin typeface="Trebuchet MS"/>
                <a:cs typeface="Trebuchet MS"/>
              </a:rPr>
              <a:t>,</a:t>
            </a:r>
            <a:r>
              <a:rPr sz="1800" b="1" spc="-229" dirty="0">
                <a:solidFill>
                  <a:srgbClr val="1F4E79"/>
                </a:solidFill>
                <a:latin typeface="Trebuchet MS"/>
                <a:cs typeface="Trebuchet MS"/>
              </a:rPr>
              <a:t>T</a:t>
            </a:r>
            <a:r>
              <a:rPr sz="1800" b="1" dirty="0">
                <a:solidFill>
                  <a:srgbClr val="1F4E79"/>
                </a:solidFill>
                <a:latin typeface="Trebuchet MS"/>
                <a:cs typeface="Trebuchet MS"/>
              </a:rPr>
              <a:t>otA</a:t>
            </a:r>
            <a:r>
              <a:rPr sz="1800" b="1" spc="5" dirty="0">
                <a:solidFill>
                  <a:srgbClr val="1F4E79"/>
                </a:solidFill>
                <a:latin typeface="Trebuchet MS"/>
                <a:cs typeface="Trebuchet MS"/>
              </a:rPr>
              <a:t>c</a:t>
            </a:r>
            <a:r>
              <a:rPr sz="1800" b="1" spc="-5" dirty="0">
                <a:solidFill>
                  <a:srgbClr val="1F4E79"/>
                </a:solidFill>
                <a:latin typeface="Trebuchet MS"/>
                <a:cs typeface="Trebuchet MS"/>
              </a:rPr>
              <a:t>cB</a:t>
            </a:r>
            <a:r>
              <a:rPr sz="1800" b="1" dirty="0">
                <a:solidFill>
                  <a:srgbClr val="1F4E79"/>
                </a:solidFill>
                <a:latin typeface="Trebuchet MS"/>
                <a:cs typeface="Trebuchet MS"/>
              </a:rPr>
              <a:t>a</a:t>
            </a:r>
            <a:r>
              <a:rPr sz="1800" b="1" spc="-5" dirty="0">
                <a:solidFill>
                  <a:srgbClr val="1F4E79"/>
                </a:solidFill>
                <a:latin typeface="Trebuchet MS"/>
                <a:cs typeface="Trebuchet MS"/>
              </a:rPr>
              <a:t>l</a:t>
            </a:r>
            <a:r>
              <a:rPr sz="1800" b="1" spc="-30" dirty="0">
                <a:solidFill>
                  <a:srgbClr val="1F4E79"/>
                </a:solidFill>
                <a:latin typeface="Trebuchet MS"/>
                <a:cs typeface="Trebuchet MS"/>
              </a:rPr>
              <a:t> </a:t>
            </a:r>
            <a:r>
              <a:rPr sz="1800" b="1" dirty="0">
                <a:solidFill>
                  <a:srgbClr val="1F4E79"/>
                </a:solidFill>
                <a:latin typeface="Trebuchet MS"/>
                <a:cs typeface="Trebuchet MS"/>
              </a:rPr>
              <a:t>:</a:t>
            </a:r>
            <a:r>
              <a:rPr sz="1800" b="1" spc="-5" dirty="0">
                <a:solidFill>
                  <a:srgbClr val="1F4E79"/>
                </a:solidFill>
                <a:latin typeface="Trebuchet MS"/>
                <a:cs typeface="Trebuchet MS"/>
              </a:rPr>
              <a:t> {</a:t>
            </a:r>
            <a:r>
              <a:rPr sz="1800" b="1" spc="-15" dirty="0">
                <a:solidFill>
                  <a:srgbClr val="1F4E79"/>
                </a:solidFill>
                <a:latin typeface="Trebuchet MS"/>
                <a:cs typeface="Trebuchet MS"/>
              </a:rPr>
              <a:t> </a:t>
            </a:r>
            <a:r>
              <a:rPr sz="1800" b="1" spc="-5" dirty="0">
                <a:solidFill>
                  <a:srgbClr val="1F4E79"/>
                </a:solidFill>
                <a:latin typeface="Trebuchet MS"/>
                <a:cs typeface="Trebuchet MS"/>
              </a:rPr>
              <a:t>$sum</a:t>
            </a:r>
            <a:r>
              <a:rPr sz="1800" b="1" spc="-15" dirty="0">
                <a:solidFill>
                  <a:srgbClr val="1F4E79"/>
                </a:solidFill>
                <a:latin typeface="Trebuchet MS"/>
                <a:cs typeface="Trebuchet MS"/>
              </a:rPr>
              <a:t> </a:t>
            </a:r>
            <a:r>
              <a:rPr sz="1800" b="1" dirty="0">
                <a:solidFill>
                  <a:srgbClr val="1F4E79"/>
                </a:solidFill>
                <a:latin typeface="Trebuchet MS"/>
                <a:cs typeface="Trebuchet MS"/>
              </a:rPr>
              <a:t>:</a:t>
            </a:r>
            <a:r>
              <a:rPr sz="1800" b="1" spc="-5" dirty="0">
                <a:solidFill>
                  <a:srgbClr val="1F4E79"/>
                </a:solidFill>
                <a:latin typeface="Trebuchet MS"/>
                <a:cs typeface="Trebuchet MS"/>
              </a:rPr>
              <a:t> "$</a:t>
            </a:r>
            <a:r>
              <a:rPr sz="1800" b="1" spc="-10" dirty="0">
                <a:solidFill>
                  <a:srgbClr val="1F4E79"/>
                </a:solidFill>
                <a:latin typeface="Trebuchet MS"/>
                <a:cs typeface="Trebuchet MS"/>
              </a:rPr>
              <a:t>AccBa</a:t>
            </a:r>
            <a:r>
              <a:rPr sz="1800" b="1" spc="5" dirty="0">
                <a:solidFill>
                  <a:srgbClr val="1F4E79"/>
                </a:solidFill>
                <a:latin typeface="Trebuchet MS"/>
                <a:cs typeface="Trebuchet MS"/>
              </a:rPr>
              <a:t>l</a:t>
            </a:r>
            <a:r>
              <a:rPr sz="1800" b="1" spc="-5" dirty="0">
                <a:solidFill>
                  <a:srgbClr val="1F4E79"/>
                </a:solidFill>
                <a:latin typeface="Trebuchet MS"/>
                <a:cs typeface="Trebuchet MS"/>
              </a:rPr>
              <a:t>" }</a:t>
            </a:r>
            <a:r>
              <a:rPr sz="1800" b="1" spc="-15" dirty="0">
                <a:solidFill>
                  <a:srgbClr val="1F4E79"/>
                </a:solidFill>
                <a:latin typeface="Trebuchet MS"/>
                <a:cs typeface="Trebuchet MS"/>
              </a:rPr>
              <a:t> </a:t>
            </a:r>
            <a:r>
              <a:rPr sz="1800" b="1" spc="-5" dirty="0">
                <a:solidFill>
                  <a:srgbClr val="1F4E79"/>
                </a:solidFill>
                <a:latin typeface="Trebuchet MS"/>
                <a:cs typeface="Trebuchet MS"/>
              </a:rPr>
              <a:t>} </a:t>
            </a:r>
            <a:r>
              <a:rPr sz="1800" b="1" spc="-10" dirty="0">
                <a:solidFill>
                  <a:srgbClr val="1F4E79"/>
                </a:solidFill>
                <a:latin typeface="Trebuchet MS"/>
                <a:cs typeface="Trebuchet MS"/>
              </a:rPr>
              <a:t>},</a:t>
            </a:r>
            <a:endParaRPr sz="1800" dirty="0">
              <a:latin typeface="Trebuchet MS"/>
              <a:cs typeface="Trebuchet MS"/>
            </a:endParaRPr>
          </a:p>
          <a:p>
            <a:pPr marL="12700">
              <a:lnSpc>
                <a:spcPct val="100000"/>
              </a:lnSpc>
              <a:spcBef>
                <a:spcPts val="944"/>
              </a:spcBef>
            </a:pPr>
            <a:r>
              <a:rPr sz="1800" b="1" spc="-5" dirty="0">
                <a:solidFill>
                  <a:srgbClr val="1F4E79"/>
                </a:solidFill>
                <a:latin typeface="Trebuchet MS"/>
                <a:cs typeface="Trebuchet MS"/>
              </a:rPr>
              <a:t>{</a:t>
            </a:r>
            <a:r>
              <a:rPr sz="1800" b="1" spc="-15" dirty="0">
                <a:solidFill>
                  <a:srgbClr val="1F4E79"/>
                </a:solidFill>
                <a:latin typeface="Trebuchet MS"/>
                <a:cs typeface="Trebuchet MS"/>
              </a:rPr>
              <a:t> </a:t>
            </a:r>
            <a:r>
              <a:rPr sz="1800" b="1" spc="-5" dirty="0">
                <a:solidFill>
                  <a:srgbClr val="1F4E79"/>
                </a:solidFill>
                <a:latin typeface="Trebuchet MS"/>
                <a:cs typeface="Trebuchet MS"/>
              </a:rPr>
              <a:t>$m</a:t>
            </a:r>
            <a:r>
              <a:rPr sz="1800" b="1" spc="5" dirty="0">
                <a:solidFill>
                  <a:srgbClr val="1F4E79"/>
                </a:solidFill>
                <a:latin typeface="Trebuchet MS"/>
                <a:cs typeface="Trebuchet MS"/>
              </a:rPr>
              <a:t>a</a:t>
            </a:r>
            <a:r>
              <a:rPr sz="1800" b="1" spc="-5" dirty="0">
                <a:solidFill>
                  <a:srgbClr val="1F4E79"/>
                </a:solidFill>
                <a:latin typeface="Trebuchet MS"/>
                <a:cs typeface="Trebuchet MS"/>
              </a:rPr>
              <a:t>tc</a:t>
            </a:r>
            <a:r>
              <a:rPr sz="1800" b="1" dirty="0">
                <a:solidFill>
                  <a:srgbClr val="1F4E79"/>
                </a:solidFill>
                <a:latin typeface="Trebuchet MS"/>
                <a:cs typeface="Trebuchet MS"/>
              </a:rPr>
              <a:t>h</a:t>
            </a:r>
            <a:r>
              <a:rPr sz="1800" b="1" spc="-5" dirty="0">
                <a:solidFill>
                  <a:srgbClr val="1F4E79"/>
                </a:solidFill>
                <a:latin typeface="Trebuchet MS"/>
                <a:cs typeface="Trebuchet MS"/>
              </a:rPr>
              <a:t> </a:t>
            </a:r>
            <a:r>
              <a:rPr sz="1800" b="1" dirty="0">
                <a:solidFill>
                  <a:srgbClr val="1F4E79"/>
                </a:solidFill>
                <a:latin typeface="Trebuchet MS"/>
                <a:cs typeface="Trebuchet MS"/>
              </a:rPr>
              <a:t>:</a:t>
            </a:r>
            <a:r>
              <a:rPr sz="1800" b="1" spc="-5" dirty="0">
                <a:solidFill>
                  <a:srgbClr val="1F4E79"/>
                </a:solidFill>
                <a:latin typeface="Trebuchet MS"/>
                <a:cs typeface="Trebuchet MS"/>
              </a:rPr>
              <a:t> </a:t>
            </a:r>
            <a:r>
              <a:rPr sz="1800" b="1" spc="-10" dirty="0">
                <a:solidFill>
                  <a:srgbClr val="1F4E79"/>
                </a:solidFill>
                <a:latin typeface="Trebuchet MS"/>
                <a:cs typeface="Trebuchet MS"/>
              </a:rPr>
              <a:t>{</a:t>
            </a:r>
            <a:r>
              <a:rPr sz="1800" b="1" spc="-229" dirty="0">
                <a:solidFill>
                  <a:srgbClr val="1F4E79"/>
                </a:solidFill>
                <a:latin typeface="Trebuchet MS"/>
                <a:cs typeface="Trebuchet MS"/>
              </a:rPr>
              <a:t>T</a:t>
            </a:r>
            <a:r>
              <a:rPr sz="1800" b="1" dirty="0">
                <a:solidFill>
                  <a:srgbClr val="1F4E79"/>
                </a:solidFill>
                <a:latin typeface="Trebuchet MS"/>
                <a:cs typeface="Trebuchet MS"/>
              </a:rPr>
              <a:t>otAccBal</a:t>
            </a:r>
            <a:r>
              <a:rPr sz="1800" b="1" spc="-20" dirty="0">
                <a:solidFill>
                  <a:srgbClr val="1F4E79"/>
                </a:solidFill>
                <a:latin typeface="Trebuchet MS"/>
                <a:cs typeface="Trebuchet MS"/>
              </a:rPr>
              <a:t> </a:t>
            </a:r>
            <a:r>
              <a:rPr sz="1800" b="1" dirty="0">
                <a:solidFill>
                  <a:srgbClr val="1F4E79"/>
                </a:solidFill>
                <a:latin typeface="Trebuchet MS"/>
                <a:cs typeface="Trebuchet MS"/>
              </a:rPr>
              <a:t>:</a:t>
            </a:r>
            <a:r>
              <a:rPr sz="1800" b="1" spc="-5" dirty="0">
                <a:solidFill>
                  <a:srgbClr val="1F4E79"/>
                </a:solidFill>
                <a:latin typeface="Trebuchet MS"/>
                <a:cs typeface="Trebuchet MS"/>
              </a:rPr>
              <a:t> {</a:t>
            </a:r>
            <a:r>
              <a:rPr sz="1800" b="1" spc="-15" dirty="0">
                <a:solidFill>
                  <a:srgbClr val="1F4E79"/>
                </a:solidFill>
                <a:latin typeface="Trebuchet MS"/>
                <a:cs typeface="Trebuchet MS"/>
              </a:rPr>
              <a:t> </a:t>
            </a:r>
            <a:r>
              <a:rPr sz="1800" b="1" spc="-5" dirty="0">
                <a:solidFill>
                  <a:srgbClr val="1F4E79"/>
                </a:solidFill>
                <a:latin typeface="Trebuchet MS"/>
                <a:cs typeface="Trebuchet MS"/>
              </a:rPr>
              <a:t>$g</a:t>
            </a:r>
            <a:r>
              <a:rPr sz="1800" b="1" dirty="0">
                <a:solidFill>
                  <a:srgbClr val="1F4E79"/>
                </a:solidFill>
                <a:latin typeface="Trebuchet MS"/>
                <a:cs typeface="Trebuchet MS"/>
              </a:rPr>
              <a:t>t</a:t>
            </a:r>
            <a:r>
              <a:rPr sz="1800" b="1" spc="-10" dirty="0">
                <a:solidFill>
                  <a:srgbClr val="1F4E79"/>
                </a:solidFill>
                <a:latin typeface="Trebuchet MS"/>
                <a:cs typeface="Trebuchet MS"/>
              </a:rPr>
              <a:t> </a:t>
            </a:r>
            <a:r>
              <a:rPr sz="1800" b="1" dirty="0">
                <a:solidFill>
                  <a:srgbClr val="1F4E79"/>
                </a:solidFill>
                <a:latin typeface="Trebuchet MS"/>
                <a:cs typeface="Trebuchet MS"/>
              </a:rPr>
              <a:t>:</a:t>
            </a:r>
            <a:r>
              <a:rPr sz="1800" b="1" spc="-5" dirty="0">
                <a:solidFill>
                  <a:srgbClr val="1F4E79"/>
                </a:solidFill>
                <a:latin typeface="Trebuchet MS"/>
                <a:cs typeface="Trebuchet MS"/>
              </a:rPr>
              <a:t> 1200</a:t>
            </a:r>
            <a:r>
              <a:rPr sz="1800" b="1" spc="-25" dirty="0">
                <a:solidFill>
                  <a:srgbClr val="1F4E79"/>
                </a:solidFill>
                <a:latin typeface="Trebuchet MS"/>
                <a:cs typeface="Trebuchet MS"/>
              </a:rPr>
              <a:t> </a:t>
            </a:r>
            <a:r>
              <a:rPr sz="1800" b="1" spc="-5" dirty="0">
                <a:solidFill>
                  <a:srgbClr val="1F4E79"/>
                </a:solidFill>
                <a:latin typeface="Trebuchet MS"/>
                <a:cs typeface="Trebuchet MS"/>
              </a:rPr>
              <a:t>}</a:t>
            </a:r>
            <a:r>
              <a:rPr sz="1800" b="1" spc="-15" dirty="0">
                <a:solidFill>
                  <a:srgbClr val="1F4E79"/>
                </a:solidFill>
                <a:latin typeface="Trebuchet MS"/>
                <a:cs typeface="Trebuchet MS"/>
              </a:rPr>
              <a:t> </a:t>
            </a:r>
            <a:r>
              <a:rPr sz="1800" b="1" spc="-10" dirty="0">
                <a:solidFill>
                  <a:srgbClr val="1F4E79"/>
                </a:solidFill>
                <a:latin typeface="Trebuchet MS"/>
                <a:cs typeface="Trebuchet MS"/>
              </a:rPr>
              <a:t>}})</a:t>
            </a:r>
            <a:r>
              <a:rPr sz="1800" b="1" dirty="0">
                <a:solidFill>
                  <a:srgbClr val="1F4E79"/>
                </a:solidFill>
                <a:latin typeface="Trebuchet MS"/>
                <a:cs typeface="Trebuchet MS"/>
              </a:rPr>
              <a:t>;</a:t>
            </a:r>
            <a:endParaRPr sz="1800" dirty="0">
              <a:latin typeface="Trebuchet MS"/>
              <a:cs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FC4F5A-847B-737B-DA30-94BF994BE28B}"/>
              </a:ext>
            </a:extLst>
          </p:cNvPr>
          <p:cNvPicPr>
            <a:picLocks noChangeAspect="1"/>
          </p:cNvPicPr>
          <p:nvPr/>
        </p:nvPicPr>
        <p:blipFill>
          <a:blip r:embed="rId2"/>
          <a:stretch>
            <a:fillRect/>
          </a:stretch>
        </p:blipFill>
        <p:spPr>
          <a:xfrm>
            <a:off x="152400" y="304800"/>
            <a:ext cx="11963400" cy="5943600"/>
          </a:xfrm>
          <a:prstGeom prst="rect">
            <a:avLst/>
          </a:prstGeom>
        </p:spPr>
      </p:pic>
    </p:spTree>
    <p:extLst>
      <p:ext uri="{BB962C8B-B14F-4D97-AF65-F5344CB8AC3E}">
        <p14:creationId xmlns:p14="http://schemas.microsoft.com/office/powerpoint/2010/main" val="37871860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504825">
              <a:lnSpc>
                <a:spcPct val="100000"/>
              </a:lnSpc>
            </a:pPr>
            <a:r>
              <a:rPr lang="en-US" sz="2400" spc="-5" dirty="0"/>
              <a:t>Exercise</a:t>
            </a:r>
            <a:endParaRPr sz="2400" dirty="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916939" y="1485071"/>
            <a:ext cx="7910830" cy="375424"/>
          </a:xfrm>
          <a:prstGeom prst="rect">
            <a:avLst/>
          </a:prstGeom>
        </p:spPr>
        <p:txBody>
          <a:bodyPr vert="horz" wrap="square" lIns="0" tIns="0" rIns="0" bIns="0" rtlCol="0">
            <a:spAutoFit/>
          </a:bodyPr>
          <a:lstStyle/>
          <a:p>
            <a:pPr marL="12700" marR="5080" algn="just">
              <a:lnSpc>
                <a:spcPct val="107200"/>
              </a:lnSpc>
            </a:pPr>
            <a:r>
              <a:rPr lang="en-US" sz="2400" b="1" dirty="0"/>
              <a:t>SELECT name, age FROM employees;</a:t>
            </a:r>
            <a:endParaRPr sz="2400" b="1" dirty="0">
              <a:latin typeface="Trebuchet MS"/>
              <a:cs typeface="Trebuchet MS"/>
            </a:endParaRPr>
          </a:p>
        </p:txBody>
      </p:sp>
      <p:sp>
        <p:nvSpPr>
          <p:cNvPr id="4" name="object 4"/>
          <p:cNvSpPr txBox="1"/>
          <p:nvPr/>
        </p:nvSpPr>
        <p:spPr>
          <a:xfrm>
            <a:off x="916939" y="3277489"/>
            <a:ext cx="6736715" cy="369332"/>
          </a:xfrm>
          <a:prstGeom prst="rect">
            <a:avLst/>
          </a:prstGeom>
        </p:spPr>
        <p:txBody>
          <a:bodyPr vert="horz" wrap="square" lIns="0" tIns="0" rIns="0" bIns="0" rtlCol="0">
            <a:spAutoFit/>
          </a:bodyPr>
          <a:lstStyle/>
          <a:p>
            <a:pPr marL="12700">
              <a:lnSpc>
                <a:spcPct val="100000"/>
              </a:lnSpc>
            </a:pPr>
            <a:r>
              <a:rPr lang="en-US" sz="2400" b="1" dirty="0" err="1"/>
              <a:t>db.employees.find</a:t>
            </a:r>
            <a:r>
              <a:rPr lang="en-US" sz="2400" b="1" dirty="0"/>
              <a:t>({}, { name: 1, age: 1, _id: 0 });</a:t>
            </a:r>
            <a:endParaRPr sz="2400" b="1" dirty="0">
              <a:latin typeface="Trebuchet MS"/>
              <a:cs typeface="Trebuchet MS"/>
            </a:endParaRPr>
          </a:p>
        </p:txBody>
      </p:sp>
    </p:spTree>
    <p:extLst>
      <p:ext uri="{BB962C8B-B14F-4D97-AF65-F5344CB8AC3E}">
        <p14:creationId xmlns:p14="http://schemas.microsoft.com/office/powerpoint/2010/main" val="114265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504825">
              <a:lnSpc>
                <a:spcPct val="100000"/>
              </a:lnSpc>
            </a:pPr>
            <a:r>
              <a:rPr lang="en-US" sz="2400" spc="-5" dirty="0"/>
              <a:t>Exercise</a:t>
            </a:r>
            <a:endParaRPr sz="2400" dirty="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916939" y="1485071"/>
            <a:ext cx="7910830" cy="375424"/>
          </a:xfrm>
          <a:prstGeom prst="rect">
            <a:avLst/>
          </a:prstGeom>
        </p:spPr>
        <p:txBody>
          <a:bodyPr vert="horz" wrap="square" lIns="0" tIns="0" rIns="0" bIns="0" rtlCol="0">
            <a:spAutoFit/>
          </a:bodyPr>
          <a:lstStyle/>
          <a:p>
            <a:pPr marL="12700" marR="5080" algn="just">
              <a:lnSpc>
                <a:spcPct val="107200"/>
              </a:lnSpc>
            </a:pPr>
            <a:r>
              <a:rPr lang="en-US" sz="2400" b="1" i="0" dirty="0">
                <a:effectLst/>
                <a:latin typeface="Söhne Mono"/>
              </a:rPr>
              <a:t>SELECT * FROM employees WHERE age &gt; 30;</a:t>
            </a:r>
            <a:endParaRPr sz="2400" b="1" dirty="0">
              <a:latin typeface="Trebuchet MS"/>
              <a:cs typeface="Trebuchet MS"/>
            </a:endParaRPr>
          </a:p>
        </p:txBody>
      </p:sp>
      <p:sp>
        <p:nvSpPr>
          <p:cNvPr id="4" name="object 4"/>
          <p:cNvSpPr txBox="1"/>
          <p:nvPr/>
        </p:nvSpPr>
        <p:spPr>
          <a:xfrm>
            <a:off x="916939" y="3277489"/>
            <a:ext cx="6736715" cy="430887"/>
          </a:xfrm>
          <a:prstGeom prst="rect">
            <a:avLst/>
          </a:prstGeom>
        </p:spPr>
        <p:txBody>
          <a:bodyPr vert="horz" wrap="square" lIns="0" tIns="0" rIns="0" bIns="0" rtlCol="0">
            <a:spAutoFit/>
          </a:bodyPr>
          <a:lstStyle/>
          <a:p>
            <a:pPr marL="12700">
              <a:lnSpc>
                <a:spcPct val="100000"/>
              </a:lnSpc>
            </a:pPr>
            <a:r>
              <a:rPr lang="en-US" sz="2800" b="1" dirty="0" err="1"/>
              <a:t>db.employees.find</a:t>
            </a:r>
            <a:r>
              <a:rPr lang="en-US" sz="2800" b="1" dirty="0"/>
              <a:t>({ age: { $</a:t>
            </a:r>
            <a:r>
              <a:rPr lang="en-US" sz="2800" b="1" dirty="0" err="1"/>
              <a:t>gt</a:t>
            </a:r>
            <a:r>
              <a:rPr lang="en-US" sz="2800" b="1" dirty="0"/>
              <a:t>: 30 } });</a:t>
            </a:r>
            <a:endParaRPr sz="3600" b="1" dirty="0">
              <a:latin typeface="Trebuchet MS"/>
              <a:cs typeface="Trebuchet MS"/>
            </a:endParaRPr>
          </a:p>
        </p:txBody>
      </p:sp>
    </p:spTree>
    <p:extLst>
      <p:ext uri="{BB962C8B-B14F-4D97-AF65-F5344CB8AC3E}">
        <p14:creationId xmlns:p14="http://schemas.microsoft.com/office/powerpoint/2010/main" val="29462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504825">
              <a:lnSpc>
                <a:spcPct val="100000"/>
              </a:lnSpc>
            </a:pPr>
            <a:r>
              <a:rPr lang="en-US" sz="2400" spc="-5" dirty="0"/>
              <a:t>Exercise</a:t>
            </a:r>
            <a:endParaRPr sz="2400" dirty="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916939" y="1485071"/>
            <a:ext cx="7910830" cy="375424"/>
          </a:xfrm>
          <a:prstGeom prst="rect">
            <a:avLst/>
          </a:prstGeom>
        </p:spPr>
        <p:txBody>
          <a:bodyPr vert="horz" wrap="square" lIns="0" tIns="0" rIns="0" bIns="0" rtlCol="0">
            <a:spAutoFit/>
          </a:bodyPr>
          <a:lstStyle/>
          <a:p>
            <a:pPr marL="12700" marR="5080" algn="just">
              <a:lnSpc>
                <a:spcPct val="107200"/>
              </a:lnSpc>
            </a:pPr>
            <a:r>
              <a:rPr lang="en-US" sz="2400" b="1" dirty="0"/>
              <a:t>SELECT * FROM employees ORDER BY age DESC;</a:t>
            </a:r>
            <a:endParaRPr lang="en-US" sz="3200" b="1" dirty="0">
              <a:latin typeface="Trebuchet MS"/>
              <a:cs typeface="Trebuchet MS"/>
            </a:endParaRPr>
          </a:p>
        </p:txBody>
      </p:sp>
      <p:sp>
        <p:nvSpPr>
          <p:cNvPr id="4" name="object 4"/>
          <p:cNvSpPr txBox="1"/>
          <p:nvPr/>
        </p:nvSpPr>
        <p:spPr>
          <a:xfrm>
            <a:off x="916939" y="3277489"/>
            <a:ext cx="6736715" cy="369332"/>
          </a:xfrm>
          <a:prstGeom prst="rect">
            <a:avLst/>
          </a:prstGeom>
        </p:spPr>
        <p:txBody>
          <a:bodyPr vert="horz" wrap="square" lIns="0" tIns="0" rIns="0" bIns="0" rtlCol="0">
            <a:spAutoFit/>
          </a:bodyPr>
          <a:lstStyle/>
          <a:p>
            <a:pPr marL="12700">
              <a:lnSpc>
                <a:spcPct val="100000"/>
              </a:lnSpc>
            </a:pPr>
            <a:r>
              <a:rPr lang="en-US" sz="2400" b="1" dirty="0" err="1"/>
              <a:t>db.employees.find</a:t>
            </a:r>
            <a:r>
              <a:rPr lang="en-US" sz="2400" b="1" dirty="0"/>
              <a:t>().sort({ age: -1 });</a:t>
            </a:r>
            <a:endParaRPr sz="4400" b="1" dirty="0">
              <a:latin typeface="Trebuchet MS"/>
              <a:cs typeface="Trebuchet MS"/>
            </a:endParaRPr>
          </a:p>
        </p:txBody>
      </p:sp>
    </p:spTree>
    <p:extLst>
      <p:ext uri="{BB962C8B-B14F-4D97-AF65-F5344CB8AC3E}">
        <p14:creationId xmlns:p14="http://schemas.microsoft.com/office/powerpoint/2010/main" val="1665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504825">
              <a:lnSpc>
                <a:spcPct val="100000"/>
              </a:lnSpc>
            </a:pPr>
            <a:r>
              <a:rPr lang="en-US" sz="2400" spc="-5" dirty="0"/>
              <a:t>Exercise</a:t>
            </a:r>
            <a:endParaRPr sz="2400" dirty="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916939" y="1485071"/>
            <a:ext cx="7910830" cy="375424"/>
          </a:xfrm>
          <a:prstGeom prst="rect">
            <a:avLst/>
          </a:prstGeom>
        </p:spPr>
        <p:txBody>
          <a:bodyPr vert="horz" wrap="square" lIns="0" tIns="0" rIns="0" bIns="0" rtlCol="0">
            <a:spAutoFit/>
          </a:bodyPr>
          <a:lstStyle/>
          <a:p>
            <a:pPr marL="12700" marR="5080" algn="just">
              <a:lnSpc>
                <a:spcPct val="107200"/>
              </a:lnSpc>
            </a:pPr>
            <a:r>
              <a:rPr lang="en-US" sz="2400" b="1" i="0" dirty="0">
                <a:effectLst/>
                <a:latin typeface="Söhne Mono"/>
              </a:rPr>
              <a:t>SELECT * FROM employees LIMIT 10;</a:t>
            </a:r>
            <a:endParaRPr lang="en-US" sz="3200" b="1" dirty="0">
              <a:latin typeface="Trebuchet MS"/>
              <a:cs typeface="Trebuchet MS"/>
            </a:endParaRPr>
          </a:p>
        </p:txBody>
      </p:sp>
      <p:sp>
        <p:nvSpPr>
          <p:cNvPr id="4" name="object 4"/>
          <p:cNvSpPr txBox="1"/>
          <p:nvPr/>
        </p:nvSpPr>
        <p:spPr>
          <a:xfrm>
            <a:off x="916939" y="3277489"/>
            <a:ext cx="6736715" cy="369332"/>
          </a:xfrm>
          <a:prstGeom prst="rect">
            <a:avLst/>
          </a:prstGeom>
        </p:spPr>
        <p:txBody>
          <a:bodyPr vert="horz" wrap="square" lIns="0" tIns="0" rIns="0" bIns="0" rtlCol="0">
            <a:spAutoFit/>
          </a:bodyPr>
          <a:lstStyle/>
          <a:p>
            <a:pPr marL="12700">
              <a:lnSpc>
                <a:spcPct val="100000"/>
              </a:lnSpc>
            </a:pPr>
            <a:r>
              <a:rPr lang="en-US" sz="2400" b="1" dirty="0" err="1"/>
              <a:t>db.employees.find</a:t>
            </a:r>
            <a:r>
              <a:rPr lang="en-US" sz="2400" b="1" dirty="0"/>
              <a:t>().limit(10);</a:t>
            </a:r>
            <a:endParaRPr sz="5400" b="1" dirty="0">
              <a:latin typeface="Trebuchet MS"/>
              <a:cs typeface="Trebuchet MS"/>
            </a:endParaRPr>
          </a:p>
        </p:txBody>
      </p:sp>
    </p:spTree>
    <p:extLst>
      <p:ext uri="{BB962C8B-B14F-4D97-AF65-F5344CB8AC3E}">
        <p14:creationId xmlns:p14="http://schemas.microsoft.com/office/powerpoint/2010/main" val="88633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0887" y="371855"/>
            <a:ext cx="11190224" cy="492443"/>
          </a:xfrm>
          <a:prstGeom prst="rect">
            <a:avLst/>
          </a:prstGeom>
        </p:spPr>
        <p:txBody>
          <a:bodyPr vert="horz" wrap="square" lIns="0" tIns="0" rIns="0" bIns="0" rtlCol="0">
            <a:spAutoFit/>
          </a:bodyPr>
          <a:lstStyle/>
          <a:p>
            <a:pPr marL="428625">
              <a:lnSpc>
                <a:spcPct val="100000"/>
              </a:lnSpc>
            </a:pPr>
            <a:r>
              <a:rPr lang="en-US" sz="3200" spc="-10" dirty="0"/>
              <a:t>CAP Theorem</a:t>
            </a:r>
            <a:endParaRPr sz="3200" dirty="0"/>
          </a:p>
        </p:txBody>
      </p:sp>
      <p:sp>
        <p:nvSpPr>
          <p:cNvPr id="3" name="object 3"/>
          <p:cNvSpPr txBox="1">
            <a:spLocks noGrp="1"/>
          </p:cNvSpPr>
          <p:nvPr>
            <p:ph type="body" idx="1"/>
          </p:nvPr>
        </p:nvSpPr>
        <p:spPr>
          <a:xfrm>
            <a:off x="914400" y="1047542"/>
            <a:ext cx="9296400" cy="1289839"/>
          </a:xfrm>
          <a:prstGeom prst="rect">
            <a:avLst/>
          </a:prstGeom>
        </p:spPr>
        <p:txBody>
          <a:bodyPr vert="horz" wrap="square" lIns="0" tIns="180085" rIns="0" bIns="0" rtlCol="0">
            <a:spAutoFit/>
          </a:bodyPr>
          <a:lstStyle/>
          <a:p>
            <a:pPr marL="12700">
              <a:lnSpc>
                <a:spcPct val="100000"/>
              </a:lnSpc>
              <a:tabLst>
                <a:tab pos="355600" algn="l"/>
              </a:tabLst>
            </a:pPr>
            <a:r>
              <a:rPr lang="en-US" sz="2400" b="0" i="0" dirty="0">
                <a:solidFill>
                  <a:srgbClr val="161616"/>
                </a:solidFill>
                <a:effectLst/>
                <a:latin typeface="IBM Plex Sans" panose="020B0503050203000203" pitchFamily="34" charset="0"/>
              </a:rPr>
              <a:t>The CAP theorem says that a distributed system can deliver only two of three desired characteristics: </a:t>
            </a:r>
          </a:p>
          <a:p>
            <a:pPr marL="12700">
              <a:lnSpc>
                <a:spcPct val="100000"/>
              </a:lnSpc>
              <a:tabLst>
                <a:tab pos="355600" algn="l"/>
              </a:tabLst>
            </a:pPr>
            <a:r>
              <a:rPr lang="en-US" sz="2400" b="1" i="1" dirty="0">
                <a:solidFill>
                  <a:srgbClr val="161616"/>
                </a:solidFill>
                <a:effectLst/>
                <a:latin typeface="inherit"/>
              </a:rPr>
              <a:t>consistency</a:t>
            </a:r>
            <a:r>
              <a:rPr lang="en-US" sz="2400" b="0" i="1" dirty="0">
                <a:solidFill>
                  <a:srgbClr val="161616"/>
                </a:solidFill>
                <a:effectLst/>
                <a:latin typeface="IBM Plex Sans" panose="020B0503050203000203" pitchFamily="34" charset="0"/>
              </a:rPr>
              <a:t>, </a:t>
            </a:r>
            <a:r>
              <a:rPr lang="en-US" sz="2400" b="1" i="1" dirty="0">
                <a:solidFill>
                  <a:srgbClr val="161616"/>
                </a:solidFill>
                <a:effectLst/>
                <a:latin typeface="inherit"/>
              </a:rPr>
              <a:t>availability</a:t>
            </a:r>
            <a:r>
              <a:rPr lang="en-US" sz="2400" b="0" i="1" dirty="0">
                <a:solidFill>
                  <a:srgbClr val="161616"/>
                </a:solidFill>
                <a:effectLst/>
                <a:latin typeface="IBM Plex Sans" panose="020B0503050203000203" pitchFamily="34" charset="0"/>
              </a:rPr>
              <a:t> </a:t>
            </a:r>
            <a:r>
              <a:rPr lang="en-US" sz="2400" b="0" i="0" dirty="0">
                <a:solidFill>
                  <a:srgbClr val="161616"/>
                </a:solidFill>
                <a:effectLst/>
                <a:latin typeface="IBM Plex Sans" panose="020B0503050203000203" pitchFamily="34" charset="0"/>
              </a:rPr>
              <a:t>and</a:t>
            </a:r>
            <a:r>
              <a:rPr lang="en-US" sz="2400" b="0" i="1" dirty="0">
                <a:solidFill>
                  <a:srgbClr val="161616"/>
                </a:solidFill>
                <a:effectLst/>
                <a:latin typeface="IBM Plex Sans" panose="020B0503050203000203" pitchFamily="34" charset="0"/>
              </a:rPr>
              <a:t> </a:t>
            </a:r>
            <a:r>
              <a:rPr lang="en-US" sz="2400" b="1" i="1" dirty="0">
                <a:solidFill>
                  <a:srgbClr val="161616"/>
                </a:solidFill>
                <a:effectLst/>
                <a:latin typeface="inherit"/>
              </a:rPr>
              <a:t>partition tolerance</a:t>
            </a:r>
            <a:endParaRPr sz="2400" dirty="0">
              <a:latin typeface="Microsoft Sans Serif"/>
              <a:cs typeface="Microsoft Sans Serif"/>
            </a:endParaRPr>
          </a:p>
        </p:txBody>
      </p:sp>
      <p:pic>
        <p:nvPicPr>
          <p:cNvPr id="4" name="Picture 3">
            <a:extLst>
              <a:ext uri="{FF2B5EF4-FFF2-40B4-BE49-F238E27FC236}">
                <a16:creationId xmlns:a16="http://schemas.microsoft.com/office/drawing/2014/main" id="{4A55B5E7-D1F7-30D7-52D6-9C730ED1C4CC}"/>
              </a:ext>
            </a:extLst>
          </p:cNvPr>
          <p:cNvPicPr>
            <a:picLocks noChangeAspect="1"/>
          </p:cNvPicPr>
          <p:nvPr/>
        </p:nvPicPr>
        <p:blipFill>
          <a:blip r:embed="rId3"/>
          <a:stretch>
            <a:fillRect/>
          </a:stretch>
        </p:blipFill>
        <p:spPr>
          <a:xfrm>
            <a:off x="2286000" y="2590800"/>
            <a:ext cx="5942569" cy="4063419"/>
          </a:xfrm>
          <a:prstGeom prst="rect">
            <a:avLst/>
          </a:prstGeom>
        </p:spPr>
      </p:pic>
    </p:spTree>
    <p:extLst>
      <p:ext uri="{BB962C8B-B14F-4D97-AF65-F5344CB8AC3E}">
        <p14:creationId xmlns:p14="http://schemas.microsoft.com/office/powerpoint/2010/main" val="38879610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504825">
              <a:lnSpc>
                <a:spcPct val="100000"/>
              </a:lnSpc>
            </a:pPr>
            <a:r>
              <a:rPr lang="en-US" sz="2400" spc="-5" dirty="0"/>
              <a:t>Exercise</a:t>
            </a:r>
            <a:endParaRPr sz="2400" dirty="0"/>
          </a:p>
        </p:txBody>
      </p:sp>
      <p:sp>
        <p:nvSpPr>
          <p:cNvPr id="3" name="object 3"/>
          <p:cNvSpPr txBox="1"/>
          <p:nvPr/>
        </p:nvSpPr>
        <p:spPr>
          <a:xfrm>
            <a:off x="916939" y="1485071"/>
            <a:ext cx="7910830" cy="1554465"/>
          </a:xfrm>
          <a:prstGeom prst="rect">
            <a:avLst/>
          </a:prstGeom>
        </p:spPr>
        <p:txBody>
          <a:bodyPr vert="horz" wrap="square" lIns="0" tIns="0" rIns="0" bIns="0" rtlCol="0">
            <a:spAutoFit/>
          </a:bodyPr>
          <a:lstStyle/>
          <a:p>
            <a:pPr marL="12700" marR="5080" algn="just">
              <a:lnSpc>
                <a:spcPct val="107200"/>
              </a:lnSpc>
            </a:pPr>
            <a:r>
              <a:rPr lang="en-US" sz="3200" b="0" i="0" dirty="0">
                <a:effectLst/>
                <a:latin typeface="Söhne Mono"/>
              </a:rPr>
              <a:t>SELECT department, COUNT(*) AS </a:t>
            </a:r>
            <a:r>
              <a:rPr lang="en-US" sz="3200" b="0" i="0" dirty="0" err="1">
                <a:effectLst/>
                <a:latin typeface="Söhne Mono"/>
              </a:rPr>
              <a:t>total_employees</a:t>
            </a:r>
            <a:r>
              <a:rPr lang="en-US" sz="3200" b="0" i="0" dirty="0">
                <a:effectLst/>
                <a:latin typeface="Söhne Mono"/>
              </a:rPr>
              <a:t> FROM employees GROUP BY department;</a:t>
            </a:r>
            <a:endParaRPr lang="en-US" sz="3200" b="1" dirty="0">
              <a:latin typeface="Trebuchet MS"/>
              <a:cs typeface="Trebuchet MS"/>
            </a:endParaRPr>
          </a:p>
        </p:txBody>
      </p:sp>
      <p:sp>
        <p:nvSpPr>
          <p:cNvPr id="4" name="object 4"/>
          <p:cNvSpPr txBox="1"/>
          <p:nvPr/>
        </p:nvSpPr>
        <p:spPr>
          <a:xfrm>
            <a:off x="916939" y="4185145"/>
            <a:ext cx="7910830" cy="738664"/>
          </a:xfrm>
          <a:prstGeom prst="rect">
            <a:avLst/>
          </a:prstGeom>
        </p:spPr>
        <p:txBody>
          <a:bodyPr vert="horz" wrap="square" lIns="0" tIns="0" rIns="0" bIns="0" rtlCol="0">
            <a:spAutoFit/>
          </a:bodyPr>
          <a:lstStyle/>
          <a:p>
            <a:pPr marL="12700">
              <a:lnSpc>
                <a:spcPct val="100000"/>
              </a:lnSpc>
            </a:pPr>
            <a:r>
              <a:rPr lang="en-US" sz="2400" b="1" dirty="0" err="1"/>
              <a:t>db.employees.aggregate</a:t>
            </a:r>
            <a:r>
              <a:rPr lang="en-US" sz="2400" b="1" dirty="0"/>
              <a:t>([ { $group: { _id: "$department", </a:t>
            </a:r>
            <a:r>
              <a:rPr lang="en-US" sz="2400" b="1" dirty="0" err="1"/>
              <a:t>total_employees</a:t>
            </a:r>
            <a:r>
              <a:rPr lang="en-US" sz="2400" b="1" dirty="0"/>
              <a:t>: { $sum: 1 } } } ]);</a:t>
            </a:r>
            <a:endParaRPr sz="6600" b="1" dirty="0">
              <a:latin typeface="Trebuchet MS"/>
              <a:cs typeface="Trebuchet MS"/>
            </a:endParaRPr>
          </a:p>
        </p:txBody>
      </p:sp>
    </p:spTree>
    <p:extLst>
      <p:ext uri="{BB962C8B-B14F-4D97-AF65-F5344CB8AC3E}">
        <p14:creationId xmlns:p14="http://schemas.microsoft.com/office/powerpoint/2010/main" val="423283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88900">
              <a:lnSpc>
                <a:spcPct val="100000"/>
              </a:lnSpc>
            </a:pPr>
            <a:r>
              <a:rPr sz="2400" spc="-5" dirty="0"/>
              <a:t>Im</a:t>
            </a:r>
            <a:r>
              <a:rPr sz="2400" spc="10" dirty="0"/>
              <a:t>p</a:t>
            </a:r>
            <a:r>
              <a:rPr sz="2400" dirty="0"/>
              <a:t>ort</a:t>
            </a:r>
            <a:r>
              <a:rPr sz="2400" spc="-15" dirty="0"/>
              <a:t> </a:t>
            </a:r>
            <a:r>
              <a:rPr sz="2400" spc="-5" dirty="0"/>
              <a:t>data</a:t>
            </a:r>
            <a:r>
              <a:rPr sz="2400" spc="-20" dirty="0"/>
              <a:t> </a:t>
            </a:r>
            <a:r>
              <a:rPr sz="2400" spc="-5" dirty="0"/>
              <a:t>fr</a:t>
            </a:r>
            <a:r>
              <a:rPr sz="2400" spc="-15" dirty="0"/>
              <a:t>o</a:t>
            </a:r>
            <a:r>
              <a:rPr sz="2400" dirty="0"/>
              <a:t>m</a:t>
            </a:r>
            <a:r>
              <a:rPr sz="2400" spc="5" dirty="0"/>
              <a:t> </a:t>
            </a:r>
            <a:r>
              <a:rPr sz="2400" spc="-5" dirty="0"/>
              <a:t>a</a:t>
            </a:r>
            <a:r>
              <a:rPr sz="2400" dirty="0"/>
              <a:t> </a:t>
            </a:r>
            <a:r>
              <a:rPr sz="2400" spc="-5" dirty="0"/>
              <a:t>CSV</a:t>
            </a:r>
            <a:r>
              <a:rPr sz="2400" spc="-10" dirty="0"/>
              <a:t> </a:t>
            </a:r>
            <a:r>
              <a:rPr sz="2400" spc="-5" dirty="0"/>
              <a:t>file</a:t>
            </a:r>
            <a:endParaRPr sz="24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500887" y="1400302"/>
            <a:ext cx="8407400" cy="579755"/>
          </a:xfrm>
          <a:prstGeom prst="rect">
            <a:avLst/>
          </a:prstGeom>
        </p:spPr>
        <p:txBody>
          <a:bodyPr vert="horz" wrap="square" lIns="0" tIns="0" rIns="0" bIns="0" rtlCol="0">
            <a:spAutoFit/>
          </a:bodyPr>
          <a:lstStyle/>
          <a:p>
            <a:pPr marL="12700">
              <a:lnSpc>
                <a:spcPct val="100000"/>
              </a:lnSpc>
            </a:pPr>
            <a:r>
              <a:rPr sz="1800" spc="-10" dirty="0">
                <a:latin typeface="Trebuchet MS"/>
                <a:cs typeface="Trebuchet MS"/>
              </a:rPr>
              <a:t>G</a:t>
            </a:r>
            <a:r>
              <a:rPr sz="1800" spc="-5" dirty="0">
                <a:latin typeface="Trebuchet MS"/>
                <a:cs typeface="Trebuchet MS"/>
              </a:rPr>
              <a:t>ive</a:t>
            </a:r>
            <a:r>
              <a:rPr sz="1800" dirty="0">
                <a:latin typeface="Trebuchet MS"/>
                <a:cs typeface="Trebuchet MS"/>
              </a:rPr>
              <a:t>n</a:t>
            </a:r>
            <a:r>
              <a:rPr sz="1800" spc="150" dirty="0">
                <a:latin typeface="Trebuchet MS"/>
                <a:cs typeface="Trebuchet MS"/>
              </a:rPr>
              <a:t> </a:t>
            </a:r>
            <a:r>
              <a:rPr sz="1800" dirty="0">
                <a:latin typeface="Trebuchet MS"/>
                <a:cs typeface="Trebuchet MS"/>
              </a:rPr>
              <a:t>a</a:t>
            </a:r>
            <a:r>
              <a:rPr sz="1800" spc="155" dirty="0">
                <a:latin typeface="Trebuchet MS"/>
                <a:cs typeface="Trebuchet MS"/>
              </a:rPr>
              <a:t> </a:t>
            </a:r>
            <a:r>
              <a:rPr sz="1800" spc="-5" dirty="0">
                <a:latin typeface="Trebuchet MS"/>
                <a:cs typeface="Trebuchet MS"/>
              </a:rPr>
              <a:t>CS</a:t>
            </a:r>
            <a:r>
              <a:rPr sz="1800" dirty="0">
                <a:latin typeface="Trebuchet MS"/>
                <a:cs typeface="Trebuchet MS"/>
              </a:rPr>
              <a:t>V</a:t>
            </a:r>
            <a:r>
              <a:rPr sz="1800" spc="150" dirty="0">
                <a:latin typeface="Trebuchet MS"/>
                <a:cs typeface="Trebuchet MS"/>
              </a:rPr>
              <a:t> </a:t>
            </a:r>
            <a:r>
              <a:rPr sz="1800" spc="-10" dirty="0">
                <a:latin typeface="Trebuchet MS"/>
                <a:cs typeface="Trebuchet MS"/>
              </a:rPr>
              <a:t>f</a:t>
            </a:r>
            <a:r>
              <a:rPr sz="1800" spc="-5" dirty="0">
                <a:latin typeface="Trebuchet MS"/>
                <a:cs typeface="Trebuchet MS"/>
              </a:rPr>
              <a:t>il</a:t>
            </a:r>
            <a:r>
              <a:rPr sz="1800" dirty="0">
                <a:latin typeface="Trebuchet MS"/>
                <a:cs typeface="Trebuchet MS"/>
              </a:rPr>
              <a:t>e</a:t>
            </a:r>
            <a:r>
              <a:rPr sz="1800" spc="155" dirty="0">
                <a:latin typeface="Trebuchet MS"/>
                <a:cs typeface="Trebuchet MS"/>
              </a:rPr>
              <a:t> </a:t>
            </a:r>
            <a:r>
              <a:rPr sz="1800" dirty="0">
                <a:latin typeface="Trebuchet MS"/>
                <a:cs typeface="Trebuchet MS"/>
              </a:rPr>
              <a:t>“sam</a:t>
            </a:r>
            <a:r>
              <a:rPr sz="1800" spc="-10" dirty="0">
                <a:latin typeface="Trebuchet MS"/>
                <a:cs typeface="Trebuchet MS"/>
              </a:rPr>
              <a:t>p</a:t>
            </a:r>
            <a:r>
              <a:rPr sz="1800" dirty="0">
                <a:latin typeface="Trebuchet MS"/>
                <a:cs typeface="Trebuchet MS"/>
              </a:rPr>
              <a:t>le</a:t>
            </a:r>
            <a:r>
              <a:rPr sz="1800" spc="-5" dirty="0">
                <a:latin typeface="Trebuchet MS"/>
                <a:cs typeface="Trebuchet MS"/>
              </a:rPr>
              <a:t>.</a:t>
            </a:r>
            <a:r>
              <a:rPr sz="1800" spc="-10" dirty="0">
                <a:latin typeface="Trebuchet MS"/>
                <a:cs typeface="Trebuchet MS"/>
              </a:rPr>
              <a:t>t</a:t>
            </a:r>
            <a:r>
              <a:rPr sz="1800" dirty="0">
                <a:latin typeface="Trebuchet MS"/>
                <a:cs typeface="Trebuchet MS"/>
              </a:rPr>
              <a:t>xt”</a:t>
            </a:r>
            <a:r>
              <a:rPr sz="1800" spc="160" dirty="0">
                <a:latin typeface="Trebuchet MS"/>
                <a:cs typeface="Trebuchet MS"/>
              </a:rPr>
              <a:t> </a:t>
            </a:r>
            <a:r>
              <a:rPr sz="1800" dirty="0">
                <a:latin typeface="Trebuchet MS"/>
                <a:cs typeface="Trebuchet MS"/>
              </a:rPr>
              <a:t>in</a:t>
            </a:r>
            <a:r>
              <a:rPr sz="1800" spc="150" dirty="0">
                <a:latin typeface="Trebuchet MS"/>
                <a:cs typeface="Trebuchet MS"/>
              </a:rPr>
              <a:t> </a:t>
            </a:r>
            <a:r>
              <a:rPr sz="1800" spc="-10" dirty="0">
                <a:latin typeface="Trebuchet MS"/>
                <a:cs typeface="Trebuchet MS"/>
              </a:rPr>
              <a:t>t</a:t>
            </a:r>
            <a:r>
              <a:rPr sz="1800" spc="-5" dirty="0">
                <a:latin typeface="Trebuchet MS"/>
                <a:cs typeface="Trebuchet MS"/>
              </a:rPr>
              <a:t>h</a:t>
            </a:r>
            <a:r>
              <a:rPr sz="1800" dirty="0">
                <a:latin typeface="Trebuchet MS"/>
                <a:cs typeface="Trebuchet MS"/>
              </a:rPr>
              <a:t>e</a:t>
            </a:r>
            <a:r>
              <a:rPr sz="1800" spc="150" dirty="0">
                <a:latin typeface="Trebuchet MS"/>
                <a:cs typeface="Trebuchet MS"/>
              </a:rPr>
              <a:t> </a:t>
            </a:r>
            <a:r>
              <a:rPr sz="1800" spc="-5" dirty="0">
                <a:latin typeface="Trebuchet MS"/>
                <a:cs typeface="Trebuchet MS"/>
              </a:rPr>
              <a:t>D</a:t>
            </a:r>
            <a:r>
              <a:rPr sz="1800" dirty="0">
                <a:latin typeface="Trebuchet MS"/>
                <a:cs typeface="Trebuchet MS"/>
              </a:rPr>
              <a:t>:</a:t>
            </a:r>
            <a:r>
              <a:rPr sz="1800" spc="140" dirty="0">
                <a:latin typeface="Trebuchet MS"/>
                <a:cs typeface="Trebuchet MS"/>
              </a:rPr>
              <a:t> </a:t>
            </a:r>
            <a:r>
              <a:rPr sz="1800" spc="5" dirty="0">
                <a:latin typeface="Trebuchet MS"/>
                <a:cs typeface="Trebuchet MS"/>
              </a:rPr>
              <a:t>d</a:t>
            </a:r>
            <a:r>
              <a:rPr sz="1800" dirty="0">
                <a:latin typeface="Trebuchet MS"/>
                <a:cs typeface="Trebuchet MS"/>
              </a:rPr>
              <a:t>r</a:t>
            </a:r>
            <a:r>
              <a:rPr sz="1800" spc="-15" dirty="0">
                <a:latin typeface="Trebuchet MS"/>
                <a:cs typeface="Trebuchet MS"/>
              </a:rPr>
              <a:t>i</a:t>
            </a:r>
            <a:r>
              <a:rPr sz="1800" dirty="0">
                <a:latin typeface="Trebuchet MS"/>
                <a:cs typeface="Trebuchet MS"/>
              </a:rPr>
              <a:t>ve,</a:t>
            </a:r>
            <a:r>
              <a:rPr sz="1800" spc="145" dirty="0">
                <a:latin typeface="Trebuchet MS"/>
                <a:cs typeface="Trebuchet MS"/>
              </a:rPr>
              <a:t> </a:t>
            </a:r>
            <a:r>
              <a:rPr sz="1800" spc="-5" dirty="0">
                <a:latin typeface="Trebuchet MS"/>
                <a:cs typeface="Trebuchet MS"/>
              </a:rPr>
              <a:t>i</a:t>
            </a:r>
            <a:r>
              <a:rPr sz="1800" spc="5" dirty="0">
                <a:latin typeface="Trebuchet MS"/>
                <a:cs typeface="Trebuchet MS"/>
              </a:rPr>
              <a:t>m</a:t>
            </a:r>
            <a:r>
              <a:rPr sz="1800" spc="-5" dirty="0">
                <a:latin typeface="Trebuchet MS"/>
                <a:cs typeface="Trebuchet MS"/>
              </a:rPr>
              <a:t>po</a:t>
            </a:r>
            <a:r>
              <a:rPr sz="1800" spc="-10" dirty="0">
                <a:latin typeface="Trebuchet MS"/>
                <a:cs typeface="Trebuchet MS"/>
              </a:rPr>
              <a:t>r</a:t>
            </a:r>
            <a:r>
              <a:rPr sz="1800" dirty="0">
                <a:latin typeface="Trebuchet MS"/>
                <a:cs typeface="Trebuchet MS"/>
              </a:rPr>
              <a:t>t</a:t>
            </a:r>
            <a:r>
              <a:rPr sz="1800" spc="145" dirty="0">
                <a:latin typeface="Trebuchet MS"/>
                <a:cs typeface="Trebuchet MS"/>
              </a:rPr>
              <a:t> </a:t>
            </a:r>
            <a:r>
              <a:rPr sz="1800" spc="-10" dirty="0">
                <a:latin typeface="Trebuchet MS"/>
                <a:cs typeface="Trebuchet MS"/>
              </a:rPr>
              <a:t>t</a:t>
            </a:r>
            <a:r>
              <a:rPr sz="1800" spc="-5" dirty="0">
                <a:latin typeface="Trebuchet MS"/>
                <a:cs typeface="Trebuchet MS"/>
              </a:rPr>
              <a:t>h</a:t>
            </a:r>
            <a:r>
              <a:rPr sz="1800" dirty="0">
                <a:latin typeface="Trebuchet MS"/>
                <a:cs typeface="Trebuchet MS"/>
              </a:rPr>
              <a:t>e</a:t>
            </a:r>
            <a:r>
              <a:rPr sz="1800" spc="165" dirty="0">
                <a:latin typeface="Trebuchet MS"/>
                <a:cs typeface="Trebuchet MS"/>
              </a:rPr>
              <a:t> </a:t>
            </a:r>
            <a:r>
              <a:rPr sz="1800" spc="-10" dirty="0">
                <a:latin typeface="Trebuchet MS"/>
                <a:cs typeface="Trebuchet MS"/>
              </a:rPr>
              <a:t>f</a:t>
            </a:r>
            <a:r>
              <a:rPr sz="1800" spc="-5" dirty="0">
                <a:latin typeface="Trebuchet MS"/>
                <a:cs typeface="Trebuchet MS"/>
              </a:rPr>
              <a:t>il</a:t>
            </a:r>
            <a:r>
              <a:rPr sz="1800" dirty="0">
                <a:latin typeface="Trebuchet MS"/>
                <a:cs typeface="Trebuchet MS"/>
              </a:rPr>
              <a:t>e</a:t>
            </a:r>
            <a:r>
              <a:rPr sz="1800" spc="150" dirty="0">
                <a:latin typeface="Trebuchet MS"/>
                <a:cs typeface="Trebuchet MS"/>
              </a:rPr>
              <a:t> </a:t>
            </a:r>
            <a:r>
              <a:rPr sz="1800" spc="-5" dirty="0">
                <a:latin typeface="Trebuchet MS"/>
                <a:cs typeface="Trebuchet MS"/>
              </a:rPr>
              <a:t>int</a:t>
            </a:r>
            <a:r>
              <a:rPr sz="1800" dirty="0">
                <a:latin typeface="Trebuchet MS"/>
                <a:cs typeface="Trebuchet MS"/>
              </a:rPr>
              <a:t>o</a:t>
            </a:r>
            <a:r>
              <a:rPr sz="1800" spc="140" dirty="0">
                <a:latin typeface="Trebuchet MS"/>
                <a:cs typeface="Trebuchet MS"/>
              </a:rPr>
              <a:t> </a:t>
            </a:r>
            <a:r>
              <a:rPr sz="1800" spc="-10" dirty="0">
                <a:latin typeface="Trebuchet MS"/>
                <a:cs typeface="Trebuchet MS"/>
              </a:rPr>
              <a:t>t</a:t>
            </a:r>
            <a:r>
              <a:rPr sz="1800" spc="-5" dirty="0">
                <a:latin typeface="Trebuchet MS"/>
                <a:cs typeface="Trebuchet MS"/>
              </a:rPr>
              <a:t>h</a:t>
            </a:r>
            <a:r>
              <a:rPr sz="1800" dirty="0">
                <a:latin typeface="Trebuchet MS"/>
                <a:cs typeface="Trebuchet MS"/>
              </a:rPr>
              <a:t>e</a:t>
            </a:r>
            <a:r>
              <a:rPr sz="1800" spc="150" dirty="0">
                <a:latin typeface="Trebuchet MS"/>
                <a:cs typeface="Trebuchet MS"/>
              </a:rPr>
              <a:t> </a:t>
            </a:r>
            <a:r>
              <a:rPr sz="1800" spc="-10" dirty="0">
                <a:latin typeface="Trebuchet MS"/>
                <a:cs typeface="Trebuchet MS"/>
              </a:rPr>
              <a:t>Mo</a:t>
            </a:r>
            <a:r>
              <a:rPr sz="1800" spc="-5" dirty="0">
                <a:latin typeface="Trebuchet MS"/>
                <a:cs typeface="Trebuchet MS"/>
              </a:rPr>
              <a:t>ng</a:t>
            </a:r>
            <a:r>
              <a:rPr sz="1800" spc="-15" dirty="0">
                <a:latin typeface="Trebuchet MS"/>
                <a:cs typeface="Trebuchet MS"/>
              </a:rPr>
              <a:t>o</a:t>
            </a:r>
            <a:r>
              <a:rPr sz="1800" spc="-5" dirty="0">
                <a:latin typeface="Trebuchet MS"/>
                <a:cs typeface="Trebuchet MS"/>
              </a:rPr>
              <a:t>DB</a:t>
            </a:r>
            <a:endParaRPr sz="1800">
              <a:latin typeface="Trebuchet MS"/>
              <a:cs typeface="Trebuchet MS"/>
            </a:endParaRPr>
          </a:p>
          <a:p>
            <a:pPr marL="12700">
              <a:lnSpc>
                <a:spcPct val="100000"/>
              </a:lnSpc>
              <a:spcBef>
                <a:spcPts val="155"/>
              </a:spcBef>
            </a:pPr>
            <a:r>
              <a:rPr sz="1800" spc="-10" dirty="0">
                <a:latin typeface="Trebuchet MS"/>
                <a:cs typeface="Trebuchet MS"/>
              </a:rPr>
              <a:t>c</a:t>
            </a:r>
            <a:r>
              <a:rPr sz="1800" spc="-15" dirty="0">
                <a:latin typeface="Trebuchet MS"/>
                <a:cs typeface="Trebuchet MS"/>
              </a:rPr>
              <a:t>o</a:t>
            </a:r>
            <a:r>
              <a:rPr sz="1800" spc="-5" dirty="0">
                <a:latin typeface="Trebuchet MS"/>
                <a:cs typeface="Trebuchet MS"/>
              </a:rPr>
              <a:t>l</a:t>
            </a:r>
            <a:r>
              <a:rPr sz="1800" spc="-15" dirty="0">
                <a:latin typeface="Trebuchet MS"/>
                <a:cs typeface="Trebuchet MS"/>
              </a:rPr>
              <a:t>l</a:t>
            </a:r>
            <a:r>
              <a:rPr sz="1800" spc="-5" dirty="0">
                <a:latin typeface="Trebuchet MS"/>
                <a:cs typeface="Trebuchet MS"/>
              </a:rPr>
              <a:t>ecti</a:t>
            </a:r>
            <a:r>
              <a:rPr sz="1800" spc="-10" dirty="0">
                <a:latin typeface="Trebuchet MS"/>
                <a:cs typeface="Trebuchet MS"/>
              </a:rPr>
              <a:t>o</a:t>
            </a:r>
            <a:r>
              <a:rPr sz="1800" spc="-5" dirty="0">
                <a:latin typeface="Trebuchet MS"/>
                <a:cs typeface="Trebuchet MS"/>
              </a:rPr>
              <a:t>n</a:t>
            </a:r>
            <a:r>
              <a:rPr sz="1800" dirty="0">
                <a:latin typeface="Trebuchet MS"/>
                <a:cs typeface="Trebuchet MS"/>
              </a:rPr>
              <a:t>,</a:t>
            </a:r>
            <a:r>
              <a:rPr sz="1800" spc="-5" dirty="0">
                <a:latin typeface="Trebuchet MS"/>
                <a:cs typeface="Trebuchet MS"/>
              </a:rPr>
              <a:t> </a:t>
            </a:r>
            <a:r>
              <a:rPr sz="1800" dirty="0">
                <a:latin typeface="Trebuchet MS"/>
                <a:cs typeface="Trebuchet MS"/>
              </a:rPr>
              <a:t>“Sample</a:t>
            </a:r>
            <a:r>
              <a:rPr sz="1800" spc="-10" dirty="0">
                <a:latin typeface="Trebuchet MS"/>
                <a:cs typeface="Trebuchet MS"/>
              </a:rPr>
              <a:t>J</a:t>
            </a:r>
            <a:r>
              <a:rPr sz="1800" dirty="0">
                <a:latin typeface="Trebuchet MS"/>
                <a:cs typeface="Trebuchet MS"/>
              </a:rPr>
              <a:t>SON”.</a:t>
            </a:r>
            <a:r>
              <a:rPr sz="1800" spc="-30" dirty="0">
                <a:latin typeface="Trebuchet MS"/>
                <a:cs typeface="Trebuchet MS"/>
              </a:rPr>
              <a:t> </a:t>
            </a:r>
            <a:r>
              <a:rPr sz="1800" dirty="0">
                <a:latin typeface="Trebuchet MS"/>
                <a:cs typeface="Trebuchet MS"/>
              </a:rPr>
              <a:t>The</a:t>
            </a:r>
            <a:r>
              <a:rPr sz="1800" spc="10" dirty="0">
                <a:latin typeface="Trebuchet MS"/>
                <a:cs typeface="Trebuchet MS"/>
              </a:rPr>
              <a:t> </a:t>
            </a:r>
            <a:r>
              <a:rPr sz="1800" spc="-10" dirty="0">
                <a:latin typeface="Trebuchet MS"/>
                <a:cs typeface="Trebuchet MS"/>
              </a:rPr>
              <a:t>c</a:t>
            </a:r>
            <a:r>
              <a:rPr sz="1800" spc="-15" dirty="0">
                <a:latin typeface="Trebuchet MS"/>
                <a:cs typeface="Trebuchet MS"/>
              </a:rPr>
              <a:t>o</a:t>
            </a:r>
            <a:r>
              <a:rPr sz="1800" spc="-5" dirty="0">
                <a:latin typeface="Trebuchet MS"/>
                <a:cs typeface="Trebuchet MS"/>
              </a:rPr>
              <a:t>l</a:t>
            </a:r>
            <a:r>
              <a:rPr sz="1800" spc="-15" dirty="0">
                <a:latin typeface="Trebuchet MS"/>
                <a:cs typeface="Trebuchet MS"/>
              </a:rPr>
              <a:t>l</a:t>
            </a:r>
            <a:r>
              <a:rPr sz="1800" spc="-5" dirty="0">
                <a:latin typeface="Trebuchet MS"/>
                <a:cs typeface="Trebuchet MS"/>
              </a:rPr>
              <a:t>ecti</a:t>
            </a:r>
            <a:r>
              <a:rPr sz="1800" spc="-10" dirty="0">
                <a:latin typeface="Trebuchet MS"/>
                <a:cs typeface="Trebuchet MS"/>
              </a:rPr>
              <a:t>o</a:t>
            </a:r>
            <a:r>
              <a:rPr sz="1800" dirty="0">
                <a:latin typeface="Trebuchet MS"/>
                <a:cs typeface="Trebuchet MS"/>
              </a:rPr>
              <a:t>n</a:t>
            </a:r>
            <a:r>
              <a:rPr sz="1800" spc="-5" dirty="0">
                <a:latin typeface="Trebuchet MS"/>
                <a:cs typeface="Trebuchet MS"/>
              </a:rPr>
              <a:t> </a:t>
            </a:r>
            <a:r>
              <a:rPr sz="1800" dirty="0">
                <a:latin typeface="Trebuchet MS"/>
                <a:cs typeface="Trebuchet MS"/>
              </a:rPr>
              <a:t>is</a:t>
            </a:r>
            <a:r>
              <a:rPr sz="1800" spc="-10" dirty="0">
                <a:latin typeface="Trebuchet MS"/>
                <a:cs typeface="Trebuchet MS"/>
              </a:rPr>
              <a:t> </a:t>
            </a:r>
            <a:r>
              <a:rPr sz="1800" dirty="0">
                <a:latin typeface="Trebuchet MS"/>
                <a:cs typeface="Trebuchet MS"/>
              </a:rPr>
              <a:t>in</a:t>
            </a:r>
            <a:r>
              <a:rPr sz="1800" spc="-5" dirty="0">
                <a:latin typeface="Trebuchet MS"/>
                <a:cs typeface="Trebuchet MS"/>
              </a:rPr>
              <a:t> th</a:t>
            </a:r>
            <a:r>
              <a:rPr sz="1800" dirty="0">
                <a:latin typeface="Trebuchet MS"/>
                <a:cs typeface="Trebuchet MS"/>
              </a:rPr>
              <a:t>e</a:t>
            </a:r>
            <a:r>
              <a:rPr sz="1800" spc="5" dirty="0">
                <a:latin typeface="Trebuchet MS"/>
                <a:cs typeface="Trebuchet MS"/>
              </a:rPr>
              <a:t> </a:t>
            </a:r>
            <a:r>
              <a:rPr sz="1800" dirty="0">
                <a:latin typeface="Trebuchet MS"/>
                <a:cs typeface="Trebuchet MS"/>
              </a:rPr>
              <a:t>d</a:t>
            </a:r>
            <a:r>
              <a:rPr sz="1800" spc="-5" dirty="0">
                <a:latin typeface="Trebuchet MS"/>
                <a:cs typeface="Trebuchet MS"/>
              </a:rPr>
              <a:t>ata</a:t>
            </a:r>
            <a:r>
              <a:rPr sz="1800" spc="5" dirty="0">
                <a:latin typeface="Trebuchet MS"/>
                <a:cs typeface="Trebuchet MS"/>
              </a:rPr>
              <a:t>b</a:t>
            </a:r>
            <a:r>
              <a:rPr sz="1800" spc="-5" dirty="0">
                <a:latin typeface="Trebuchet MS"/>
                <a:cs typeface="Trebuchet MS"/>
              </a:rPr>
              <a:t>a</a:t>
            </a:r>
            <a:r>
              <a:rPr sz="1800" dirty="0">
                <a:latin typeface="Trebuchet MS"/>
                <a:cs typeface="Trebuchet MS"/>
              </a:rPr>
              <a:t>se</a:t>
            </a:r>
            <a:r>
              <a:rPr sz="1800" spc="-10" dirty="0">
                <a:latin typeface="Trebuchet MS"/>
                <a:cs typeface="Trebuchet MS"/>
              </a:rPr>
              <a:t> </a:t>
            </a:r>
            <a:r>
              <a:rPr sz="1800" dirty="0">
                <a:latin typeface="Trebuchet MS"/>
                <a:cs typeface="Trebuchet MS"/>
              </a:rPr>
              <a:t>“test”.</a:t>
            </a:r>
            <a:endParaRPr sz="1800">
              <a:latin typeface="Trebuchet MS"/>
              <a:cs typeface="Trebuchet MS"/>
            </a:endParaRPr>
          </a:p>
        </p:txBody>
      </p:sp>
      <p:sp>
        <p:nvSpPr>
          <p:cNvPr id="4" name="object 4"/>
          <p:cNvSpPr txBox="1"/>
          <p:nvPr/>
        </p:nvSpPr>
        <p:spPr>
          <a:xfrm>
            <a:off x="500887" y="2909061"/>
            <a:ext cx="8999220" cy="286385"/>
          </a:xfrm>
          <a:prstGeom prst="rect">
            <a:avLst/>
          </a:prstGeom>
        </p:spPr>
        <p:txBody>
          <a:bodyPr vert="horz" wrap="square" lIns="0" tIns="0" rIns="0" bIns="0" rtlCol="0">
            <a:spAutoFit/>
          </a:bodyPr>
          <a:lstStyle/>
          <a:p>
            <a:pPr marL="12700">
              <a:lnSpc>
                <a:spcPct val="100000"/>
              </a:lnSpc>
            </a:pPr>
            <a:r>
              <a:rPr sz="1800" b="1" dirty="0">
                <a:latin typeface="Times New Roman"/>
                <a:cs typeface="Times New Roman"/>
              </a:rPr>
              <a:t>Mon</a:t>
            </a:r>
            <a:r>
              <a:rPr sz="1800" b="1" spc="-10" dirty="0">
                <a:latin typeface="Times New Roman"/>
                <a:cs typeface="Times New Roman"/>
              </a:rPr>
              <a:t>g</a:t>
            </a:r>
            <a:r>
              <a:rPr sz="1800" b="1" dirty="0">
                <a:latin typeface="Times New Roman"/>
                <a:cs typeface="Times New Roman"/>
              </a:rPr>
              <a:t>oim</a:t>
            </a:r>
            <a:r>
              <a:rPr sz="1800" b="1" spc="-10" dirty="0">
                <a:latin typeface="Times New Roman"/>
                <a:cs typeface="Times New Roman"/>
              </a:rPr>
              <a:t>p</a:t>
            </a:r>
            <a:r>
              <a:rPr sz="1800" b="1" dirty="0">
                <a:latin typeface="Times New Roman"/>
                <a:cs typeface="Times New Roman"/>
              </a:rPr>
              <a:t>ort  </a:t>
            </a:r>
            <a:r>
              <a:rPr sz="1800" b="1" spc="-5" dirty="0">
                <a:latin typeface="Times New Roman"/>
                <a:cs typeface="Times New Roman"/>
              </a:rPr>
              <a:t>--d</a:t>
            </a:r>
            <a:r>
              <a:rPr sz="1800" b="1" dirty="0">
                <a:latin typeface="Times New Roman"/>
                <a:cs typeface="Times New Roman"/>
              </a:rPr>
              <a:t>b</a:t>
            </a:r>
            <a:r>
              <a:rPr sz="1800" b="1" spc="-5" dirty="0">
                <a:latin typeface="Times New Roman"/>
                <a:cs typeface="Times New Roman"/>
              </a:rPr>
              <a:t> </a:t>
            </a:r>
            <a:r>
              <a:rPr sz="1800" b="1" dirty="0">
                <a:latin typeface="Times New Roman"/>
                <a:cs typeface="Times New Roman"/>
              </a:rPr>
              <a:t>test</a:t>
            </a:r>
            <a:r>
              <a:rPr sz="1800" b="1" spc="-10" dirty="0">
                <a:latin typeface="Times New Roman"/>
                <a:cs typeface="Times New Roman"/>
              </a:rPr>
              <a:t> </a:t>
            </a:r>
            <a:r>
              <a:rPr sz="1800" b="1" spc="-5" dirty="0">
                <a:latin typeface="Times New Roman"/>
                <a:cs typeface="Times New Roman"/>
              </a:rPr>
              <a:t>--</a:t>
            </a:r>
            <a:r>
              <a:rPr sz="1800" b="1" dirty="0">
                <a:latin typeface="Times New Roman"/>
                <a:cs typeface="Times New Roman"/>
              </a:rPr>
              <a:t>coll</a:t>
            </a:r>
            <a:r>
              <a:rPr sz="1800" b="1" spc="5" dirty="0">
                <a:latin typeface="Times New Roman"/>
                <a:cs typeface="Times New Roman"/>
              </a:rPr>
              <a:t>e</a:t>
            </a:r>
            <a:r>
              <a:rPr sz="1800" b="1" dirty="0">
                <a:latin typeface="Times New Roman"/>
                <a:cs typeface="Times New Roman"/>
              </a:rPr>
              <a:t>ct</a:t>
            </a:r>
            <a:r>
              <a:rPr sz="1800" b="1" spc="5" dirty="0">
                <a:latin typeface="Times New Roman"/>
                <a:cs typeface="Times New Roman"/>
              </a:rPr>
              <a:t>i</a:t>
            </a:r>
            <a:r>
              <a:rPr sz="1800" b="1" dirty="0">
                <a:latin typeface="Times New Roman"/>
                <a:cs typeface="Times New Roman"/>
              </a:rPr>
              <a:t>on</a:t>
            </a:r>
            <a:r>
              <a:rPr sz="1800" b="1" spc="-25" dirty="0">
                <a:latin typeface="Times New Roman"/>
                <a:cs typeface="Times New Roman"/>
              </a:rPr>
              <a:t> </a:t>
            </a:r>
            <a:r>
              <a:rPr sz="1800" b="1" spc="-10" dirty="0">
                <a:latin typeface="Times New Roman"/>
                <a:cs typeface="Times New Roman"/>
              </a:rPr>
              <a:t>S</a:t>
            </a:r>
            <a:r>
              <a:rPr sz="1800" b="1" dirty="0">
                <a:latin typeface="Times New Roman"/>
                <a:cs typeface="Times New Roman"/>
              </a:rPr>
              <a:t>am</a:t>
            </a:r>
            <a:r>
              <a:rPr sz="1800" b="1" spc="-10" dirty="0">
                <a:latin typeface="Times New Roman"/>
                <a:cs typeface="Times New Roman"/>
              </a:rPr>
              <a:t>p</a:t>
            </a:r>
            <a:r>
              <a:rPr sz="1800" b="1" dirty="0">
                <a:latin typeface="Times New Roman"/>
                <a:cs typeface="Times New Roman"/>
              </a:rPr>
              <a:t>l</a:t>
            </a:r>
            <a:r>
              <a:rPr sz="1800" b="1" spc="5" dirty="0">
                <a:latin typeface="Times New Roman"/>
                <a:cs typeface="Times New Roman"/>
              </a:rPr>
              <a:t>e</a:t>
            </a:r>
            <a:r>
              <a:rPr sz="1800" b="1" dirty="0">
                <a:latin typeface="Times New Roman"/>
                <a:cs typeface="Times New Roman"/>
              </a:rPr>
              <a:t>J</a:t>
            </a:r>
            <a:r>
              <a:rPr sz="1800" b="1" spc="-10" dirty="0">
                <a:latin typeface="Times New Roman"/>
                <a:cs typeface="Times New Roman"/>
              </a:rPr>
              <a:t>S</a:t>
            </a:r>
            <a:r>
              <a:rPr sz="1800" b="1" dirty="0">
                <a:latin typeface="Times New Roman"/>
                <a:cs typeface="Times New Roman"/>
              </a:rPr>
              <a:t>ON </a:t>
            </a:r>
            <a:r>
              <a:rPr sz="1800" b="1" spc="10" dirty="0">
                <a:latin typeface="Times New Roman"/>
                <a:cs typeface="Times New Roman"/>
              </a:rPr>
              <a:t> </a:t>
            </a:r>
            <a:r>
              <a:rPr sz="1800" b="1" spc="-5" dirty="0">
                <a:latin typeface="Times New Roman"/>
                <a:cs typeface="Times New Roman"/>
              </a:rPr>
              <a:t>--</a:t>
            </a:r>
            <a:r>
              <a:rPr sz="1800" b="1" dirty="0">
                <a:latin typeface="Times New Roman"/>
                <a:cs typeface="Times New Roman"/>
              </a:rPr>
              <a:t>t</a:t>
            </a:r>
            <a:r>
              <a:rPr sz="1800" b="1" spc="5" dirty="0">
                <a:latin typeface="Times New Roman"/>
                <a:cs typeface="Times New Roman"/>
              </a:rPr>
              <a:t>y</a:t>
            </a:r>
            <a:r>
              <a:rPr sz="1800" b="1" spc="-10" dirty="0">
                <a:latin typeface="Times New Roman"/>
                <a:cs typeface="Times New Roman"/>
              </a:rPr>
              <a:t>p</a:t>
            </a:r>
            <a:r>
              <a:rPr sz="1800" b="1" dirty="0">
                <a:latin typeface="Times New Roman"/>
                <a:cs typeface="Times New Roman"/>
              </a:rPr>
              <a:t>e</a:t>
            </a:r>
            <a:r>
              <a:rPr sz="1800" b="1" spc="-15" dirty="0">
                <a:latin typeface="Times New Roman"/>
                <a:cs typeface="Times New Roman"/>
              </a:rPr>
              <a:t> </a:t>
            </a:r>
            <a:r>
              <a:rPr sz="1800" b="1" dirty="0">
                <a:latin typeface="Times New Roman"/>
                <a:cs typeface="Times New Roman"/>
              </a:rPr>
              <a:t>csv </a:t>
            </a:r>
            <a:r>
              <a:rPr sz="1800" b="1" spc="-5" dirty="0">
                <a:latin typeface="Times New Roman"/>
                <a:cs typeface="Times New Roman"/>
              </a:rPr>
              <a:t>--</a:t>
            </a:r>
            <a:r>
              <a:rPr sz="1800" b="1" spc="-10" dirty="0">
                <a:latin typeface="Times New Roman"/>
                <a:cs typeface="Times New Roman"/>
              </a:rPr>
              <a:t>h</a:t>
            </a:r>
            <a:r>
              <a:rPr sz="1800" b="1" dirty="0">
                <a:latin typeface="Times New Roman"/>
                <a:cs typeface="Times New Roman"/>
              </a:rPr>
              <a:t>eader</a:t>
            </a:r>
            <a:r>
              <a:rPr sz="1800" b="1" spc="5" dirty="0">
                <a:latin typeface="Times New Roman"/>
                <a:cs typeface="Times New Roman"/>
              </a:rPr>
              <a:t>l</a:t>
            </a:r>
            <a:r>
              <a:rPr sz="1800" b="1" dirty="0">
                <a:latin typeface="Times New Roman"/>
                <a:cs typeface="Times New Roman"/>
              </a:rPr>
              <a:t>ine </a:t>
            </a:r>
            <a:r>
              <a:rPr sz="1800" b="1" spc="-10" dirty="0">
                <a:latin typeface="Times New Roman"/>
                <a:cs typeface="Times New Roman"/>
              </a:rPr>
              <a:t> </a:t>
            </a:r>
            <a:r>
              <a:rPr sz="1800" b="1" spc="-5" dirty="0">
                <a:latin typeface="Times New Roman"/>
                <a:cs typeface="Times New Roman"/>
              </a:rPr>
              <a:t>--</a:t>
            </a:r>
            <a:r>
              <a:rPr sz="1800" b="1" dirty="0">
                <a:latin typeface="Times New Roman"/>
                <a:cs typeface="Times New Roman"/>
              </a:rPr>
              <a:t>file</a:t>
            </a:r>
            <a:r>
              <a:rPr sz="1800" b="1" spc="-15" dirty="0">
                <a:latin typeface="Times New Roman"/>
                <a:cs typeface="Times New Roman"/>
              </a:rPr>
              <a:t> </a:t>
            </a:r>
            <a:r>
              <a:rPr sz="1800" b="1" spc="-10" dirty="0">
                <a:latin typeface="Times New Roman"/>
                <a:cs typeface="Times New Roman"/>
              </a:rPr>
              <a:t>d</a:t>
            </a:r>
            <a:r>
              <a:rPr sz="1800" b="1" dirty="0">
                <a:latin typeface="Times New Roman"/>
                <a:cs typeface="Times New Roman"/>
              </a:rPr>
              <a:t>:\s</a:t>
            </a:r>
            <a:r>
              <a:rPr sz="1800" b="1" spc="-10" dirty="0">
                <a:latin typeface="Times New Roman"/>
                <a:cs typeface="Times New Roman"/>
              </a:rPr>
              <a:t>a</a:t>
            </a:r>
            <a:r>
              <a:rPr sz="1800" b="1" dirty="0">
                <a:latin typeface="Times New Roman"/>
                <a:cs typeface="Times New Roman"/>
              </a:rPr>
              <a:t>m</a:t>
            </a:r>
            <a:r>
              <a:rPr sz="1800" b="1" spc="-10" dirty="0">
                <a:latin typeface="Times New Roman"/>
                <a:cs typeface="Times New Roman"/>
              </a:rPr>
              <a:t>p</a:t>
            </a:r>
            <a:r>
              <a:rPr sz="1800" b="1" dirty="0">
                <a:latin typeface="Times New Roman"/>
                <a:cs typeface="Times New Roman"/>
              </a:rPr>
              <a:t>l</a:t>
            </a:r>
            <a:r>
              <a:rPr sz="1800" b="1" spc="5" dirty="0">
                <a:latin typeface="Times New Roman"/>
                <a:cs typeface="Times New Roman"/>
              </a:rPr>
              <a:t>e</a:t>
            </a:r>
            <a:r>
              <a:rPr sz="1800" b="1" dirty="0">
                <a:latin typeface="Times New Roman"/>
                <a:cs typeface="Times New Roman"/>
              </a:rPr>
              <a:t>.txt</a:t>
            </a:r>
            <a:endParaRPr sz="1800">
              <a:latin typeface="Times New Roman"/>
              <a:cs typeface="Times New Roman"/>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88900">
              <a:lnSpc>
                <a:spcPct val="100000"/>
              </a:lnSpc>
            </a:pPr>
            <a:r>
              <a:rPr sz="2400" dirty="0"/>
              <a:t>Export</a:t>
            </a:r>
            <a:r>
              <a:rPr sz="2400" spc="-5" dirty="0"/>
              <a:t> data</a:t>
            </a:r>
            <a:r>
              <a:rPr sz="2400" spc="-15" dirty="0"/>
              <a:t> </a:t>
            </a:r>
            <a:r>
              <a:rPr sz="2400" spc="-5" dirty="0"/>
              <a:t>t</a:t>
            </a:r>
            <a:r>
              <a:rPr sz="2400" dirty="0"/>
              <a:t>o </a:t>
            </a:r>
            <a:r>
              <a:rPr sz="2400" spc="-5" dirty="0"/>
              <a:t>a</a:t>
            </a:r>
            <a:r>
              <a:rPr sz="2400" spc="5" dirty="0"/>
              <a:t> </a:t>
            </a:r>
            <a:r>
              <a:rPr sz="2400" dirty="0"/>
              <a:t>C</a:t>
            </a:r>
            <a:r>
              <a:rPr sz="2400" spc="-15" dirty="0"/>
              <a:t>S</a:t>
            </a:r>
            <a:r>
              <a:rPr sz="2400" spc="-5" dirty="0"/>
              <a:t>V</a:t>
            </a:r>
            <a:r>
              <a:rPr sz="2400" dirty="0"/>
              <a:t> </a:t>
            </a:r>
            <a:r>
              <a:rPr sz="2400" spc="-15" dirty="0"/>
              <a:t>f</a:t>
            </a:r>
            <a:r>
              <a:rPr sz="2400" spc="-5" dirty="0"/>
              <a:t>ile</a:t>
            </a:r>
            <a:endParaRPr sz="2400"/>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3" name="object 3"/>
          <p:cNvSpPr txBox="1"/>
          <p:nvPr/>
        </p:nvSpPr>
        <p:spPr>
          <a:xfrm>
            <a:off x="500887" y="1310680"/>
            <a:ext cx="8353425" cy="894080"/>
          </a:xfrm>
          <a:prstGeom prst="rect">
            <a:avLst/>
          </a:prstGeom>
        </p:spPr>
        <p:txBody>
          <a:bodyPr vert="horz" wrap="square" lIns="0" tIns="0" rIns="0" bIns="0" rtlCol="0">
            <a:spAutoFit/>
          </a:bodyPr>
          <a:lstStyle/>
          <a:p>
            <a:pPr marL="12700" marR="5080" algn="just">
              <a:lnSpc>
                <a:spcPct val="107300"/>
              </a:lnSpc>
            </a:pPr>
            <a:r>
              <a:rPr sz="1800" dirty="0">
                <a:latin typeface="Trebuchet MS"/>
                <a:cs typeface="Trebuchet MS"/>
              </a:rPr>
              <a:t>This</a:t>
            </a:r>
            <a:r>
              <a:rPr sz="1800" spc="140" dirty="0">
                <a:latin typeface="Trebuchet MS"/>
                <a:cs typeface="Trebuchet MS"/>
              </a:rPr>
              <a:t> </a:t>
            </a:r>
            <a:r>
              <a:rPr sz="1800" spc="-5" dirty="0">
                <a:latin typeface="Trebuchet MS"/>
                <a:cs typeface="Trebuchet MS"/>
              </a:rPr>
              <a:t>c</a:t>
            </a:r>
            <a:r>
              <a:rPr sz="1800" spc="-15" dirty="0">
                <a:latin typeface="Trebuchet MS"/>
                <a:cs typeface="Trebuchet MS"/>
              </a:rPr>
              <a:t>o</a:t>
            </a:r>
            <a:r>
              <a:rPr sz="1800" spc="-5" dirty="0">
                <a:latin typeface="Trebuchet MS"/>
                <a:cs typeface="Trebuchet MS"/>
              </a:rPr>
              <a:t>m</a:t>
            </a:r>
            <a:r>
              <a:rPr sz="1800" spc="5" dirty="0">
                <a:latin typeface="Trebuchet MS"/>
                <a:cs typeface="Trebuchet MS"/>
              </a:rPr>
              <a:t>m</a:t>
            </a:r>
            <a:r>
              <a:rPr sz="1800" spc="-5" dirty="0">
                <a:latin typeface="Trebuchet MS"/>
                <a:cs typeface="Trebuchet MS"/>
              </a:rPr>
              <a:t>an</a:t>
            </a:r>
            <a:r>
              <a:rPr sz="1800" dirty="0">
                <a:latin typeface="Trebuchet MS"/>
                <a:cs typeface="Trebuchet MS"/>
              </a:rPr>
              <a:t>d</a:t>
            </a:r>
            <a:r>
              <a:rPr sz="1800" spc="135" dirty="0">
                <a:latin typeface="Trebuchet MS"/>
                <a:cs typeface="Trebuchet MS"/>
              </a:rPr>
              <a:t> </a:t>
            </a:r>
            <a:r>
              <a:rPr sz="1800" spc="-5" dirty="0">
                <a:latin typeface="Trebuchet MS"/>
                <a:cs typeface="Trebuchet MS"/>
              </a:rPr>
              <a:t>use</a:t>
            </a:r>
            <a:r>
              <a:rPr sz="1800" dirty="0">
                <a:latin typeface="Trebuchet MS"/>
                <a:cs typeface="Trebuchet MS"/>
              </a:rPr>
              <a:t>d</a:t>
            </a:r>
            <a:r>
              <a:rPr sz="1800" spc="140" dirty="0">
                <a:latin typeface="Trebuchet MS"/>
                <a:cs typeface="Trebuchet MS"/>
              </a:rPr>
              <a:t> </a:t>
            </a:r>
            <a:r>
              <a:rPr sz="1800" dirty="0">
                <a:latin typeface="Trebuchet MS"/>
                <a:cs typeface="Trebuchet MS"/>
              </a:rPr>
              <a:t>at</a:t>
            </a:r>
            <a:r>
              <a:rPr sz="1800" spc="135" dirty="0">
                <a:latin typeface="Trebuchet MS"/>
                <a:cs typeface="Trebuchet MS"/>
              </a:rPr>
              <a:t> </a:t>
            </a:r>
            <a:r>
              <a:rPr sz="1800" spc="-10" dirty="0">
                <a:latin typeface="Trebuchet MS"/>
                <a:cs typeface="Trebuchet MS"/>
              </a:rPr>
              <a:t>t</a:t>
            </a:r>
            <a:r>
              <a:rPr sz="1800" spc="-5" dirty="0">
                <a:latin typeface="Trebuchet MS"/>
                <a:cs typeface="Trebuchet MS"/>
              </a:rPr>
              <a:t>h</a:t>
            </a:r>
            <a:r>
              <a:rPr sz="1800" dirty="0">
                <a:latin typeface="Trebuchet MS"/>
                <a:cs typeface="Trebuchet MS"/>
              </a:rPr>
              <a:t>e</a:t>
            </a:r>
            <a:r>
              <a:rPr sz="1800" spc="140" dirty="0">
                <a:latin typeface="Trebuchet MS"/>
                <a:cs typeface="Trebuchet MS"/>
              </a:rPr>
              <a:t> </a:t>
            </a:r>
            <a:r>
              <a:rPr sz="1800" spc="-5" dirty="0">
                <a:latin typeface="Trebuchet MS"/>
                <a:cs typeface="Trebuchet MS"/>
              </a:rPr>
              <a:t>c</a:t>
            </a:r>
            <a:r>
              <a:rPr sz="1800" spc="-15" dirty="0">
                <a:latin typeface="Trebuchet MS"/>
                <a:cs typeface="Trebuchet MS"/>
              </a:rPr>
              <a:t>o</a:t>
            </a:r>
            <a:r>
              <a:rPr sz="1800" spc="-5" dirty="0">
                <a:latin typeface="Trebuchet MS"/>
                <a:cs typeface="Trebuchet MS"/>
              </a:rPr>
              <a:t>m</a:t>
            </a:r>
            <a:r>
              <a:rPr sz="1800" spc="5" dirty="0">
                <a:latin typeface="Trebuchet MS"/>
                <a:cs typeface="Trebuchet MS"/>
              </a:rPr>
              <a:t>m</a:t>
            </a:r>
            <a:r>
              <a:rPr sz="1800" spc="-5" dirty="0">
                <a:latin typeface="Trebuchet MS"/>
                <a:cs typeface="Trebuchet MS"/>
              </a:rPr>
              <a:t>an</a:t>
            </a:r>
            <a:r>
              <a:rPr sz="1800" dirty="0">
                <a:latin typeface="Trebuchet MS"/>
                <a:cs typeface="Trebuchet MS"/>
              </a:rPr>
              <a:t>d</a:t>
            </a:r>
            <a:r>
              <a:rPr sz="1800" spc="150" dirty="0">
                <a:latin typeface="Trebuchet MS"/>
                <a:cs typeface="Trebuchet MS"/>
              </a:rPr>
              <a:t> </a:t>
            </a:r>
            <a:r>
              <a:rPr sz="1800" spc="-5" dirty="0">
                <a:latin typeface="Trebuchet MS"/>
                <a:cs typeface="Trebuchet MS"/>
              </a:rPr>
              <a:t>pr</a:t>
            </a:r>
            <a:r>
              <a:rPr sz="1800" spc="-10" dirty="0">
                <a:latin typeface="Trebuchet MS"/>
                <a:cs typeface="Trebuchet MS"/>
              </a:rPr>
              <a:t>om</a:t>
            </a:r>
            <a:r>
              <a:rPr sz="1800" spc="-5" dirty="0">
                <a:latin typeface="Trebuchet MS"/>
                <a:cs typeface="Trebuchet MS"/>
              </a:rPr>
              <a:t>p</a:t>
            </a:r>
            <a:r>
              <a:rPr sz="1800" dirty="0">
                <a:latin typeface="Trebuchet MS"/>
                <a:cs typeface="Trebuchet MS"/>
              </a:rPr>
              <a:t>t</a:t>
            </a:r>
            <a:r>
              <a:rPr sz="1800" spc="140" dirty="0">
                <a:latin typeface="Trebuchet MS"/>
                <a:cs typeface="Trebuchet MS"/>
              </a:rPr>
              <a:t> </a:t>
            </a:r>
            <a:r>
              <a:rPr sz="1800" spc="-5" dirty="0">
                <a:latin typeface="Trebuchet MS"/>
                <a:cs typeface="Trebuchet MS"/>
              </a:rPr>
              <a:t>expo</a:t>
            </a:r>
            <a:r>
              <a:rPr sz="1800" spc="-10" dirty="0">
                <a:latin typeface="Trebuchet MS"/>
                <a:cs typeface="Trebuchet MS"/>
              </a:rPr>
              <a:t>rt</a:t>
            </a:r>
            <a:r>
              <a:rPr sz="1800" dirty="0">
                <a:latin typeface="Trebuchet MS"/>
                <a:cs typeface="Trebuchet MS"/>
              </a:rPr>
              <a:t>s</a:t>
            </a:r>
            <a:r>
              <a:rPr sz="1800" spc="140" dirty="0">
                <a:latin typeface="Trebuchet MS"/>
                <a:cs typeface="Trebuchet MS"/>
              </a:rPr>
              <a:t> </a:t>
            </a:r>
            <a:r>
              <a:rPr sz="1800" spc="-10" dirty="0">
                <a:latin typeface="Trebuchet MS"/>
                <a:cs typeface="Trebuchet MS"/>
              </a:rPr>
              <a:t>Mo</a:t>
            </a:r>
            <a:r>
              <a:rPr sz="1800" spc="-15" dirty="0">
                <a:latin typeface="Trebuchet MS"/>
                <a:cs typeface="Trebuchet MS"/>
              </a:rPr>
              <a:t>n</a:t>
            </a:r>
            <a:r>
              <a:rPr sz="1800" dirty="0">
                <a:latin typeface="Trebuchet MS"/>
                <a:cs typeface="Trebuchet MS"/>
              </a:rPr>
              <a:t>g</a:t>
            </a:r>
            <a:r>
              <a:rPr sz="1800" spc="-15" dirty="0">
                <a:latin typeface="Trebuchet MS"/>
                <a:cs typeface="Trebuchet MS"/>
              </a:rPr>
              <a:t>o</a:t>
            </a:r>
            <a:r>
              <a:rPr sz="1800" spc="-5" dirty="0">
                <a:latin typeface="Trebuchet MS"/>
                <a:cs typeface="Trebuchet MS"/>
              </a:rPr>
              <a:t>D</a:t>
            </a:r>
            <a:r>
              <a:rPr sz="1800" dirty="0">
                <a:latin typeface="Trebuchet MS"/>
                <a:cs typeface="Trebuchet MS"/>
              </a:rPr>
              <a:t>B</a:t>
            </a:r>
            <a:r>
              <a:rPr sz="1800" spc="140" dirty="0">
                <a:latin typeface="Trebuchet MS"/>
                <a:cs typeface="Trebuchet MS"/>
              </a:rPr>
              <a:t> </a:t>
            </a:r>
            <a:r>
              <a:rPr sz="1800" spc="-10" dirty="0">
                <a:latin typeface="Trebuchet MS"/>
                <a:cs typeface="Trebuchet MS"/>
              </a:rPr>
              <a:t>J</a:t>
            </a:r>
            <a:r>
              <a:rPr sz="1800" dirty="0">
                <a:latin typeface="Trebuchet MS"/>
                <a:cs typeface="Trebuchet MS"/>
              </a:rPr>
              <a:t>S</a:t>
            </a:r>
            <a:r>
              <a:rPr sz="1800" spc="-5" dirty="0">
                <a:latin typeface="Trebuchet MS"/>
                <a:cs typeface="Trebuchet MS"/>
              </a:rPr>
              <a:t>O</a:t>
            </a:r>
            <a:r>
              <a:rPr sz="1800" dirty="0">
                <a:latin typeface="Trebuchet MS"/>
                <a:cs typeface="Trebuchet MS"/>
              </a:rPr>
              <a:t>N</a:t>
            </a:r>
            <a:r>
              <a:rPr sz="1800" spc="130" dirty="0">
                <a:latin typeface="Trebuchet MS"/>
                <a:cs typeface="Trebuchet MS"/>
              </a:rPr>
              <a:t> </a:t>
            </a:r>
            <a:r>
              <a:rPr sz="1800" spc="-5" dirty="0">
                <a:latin typeface="Trebuchet MS"/>
                <a:cs typeface="Trebuchet MS"/>
              </a:rPr>
              <a:t>do</a:t>
            </a:r>
            <a:r>
              <a:rPr sz="1800" spc="-20" dirty="0">
                <a:latin typeface="Trebuchet MS"/>
                <a:cs typeface="Trebuchet MS"/>
              </a:rPr>
              <a:t>c</a:t>
            </a:r>
            <a:r>
              <a:rPr sz="1800" spc="-5" dirty="0">
                <a:latin typeface="Trebuchet MS"/>
                <a:cs typeface="Trebuchet MS"/>
              </a:rPr>
              <a:t>um</a:t>
            </a:r>
            <a:r>
              <a:rPr sz="1800" dirty="0">
                <a:latin typeface="Trebuchet MS"/>
                <a:cs typeface="Trebuchet MS"/>
              </a:rPr>
              <a:t>e</a:t>
            </a:r>
            <a:r>
              <a:rPr sz="1800" spc="-5" dirty="0">
                <a:latin typeface="Trebuchet MS"/>
                <a:cs typeface="Trebuchet MS"/>
              </a:rPr>
              <a:t>n</a:t>
            </a:r>
            <a:r>
              <a:rPr sz="1800" dirty="0">
                <a:latin typeface="Trebuchet MS"/>
                <a:cs typeface="Trebuchet MS"/>
              </a:rPr>
              <a:t>ts </a:t>
            </a:r>
            <a:r>
              <a:rPr sz="1800" spc="-10" dirty="0">
                <a:latin typeface="Trebuchet MS"/>
                <a:cs typeface="Trebuchet MS"/>
              </a:rPr>
              <a:t>f</a:t>
            </a:r>
            <a:r>
              <a:rPr sz="1800" spc="-5" dirty="0">
                <a:latin typeface="Trebuchet MS"/>
                <a:cs typeface="Trebuchet MS"/>
              </a:rPr>
              <a:t>r</a:t>
            </a:r>
            <a:r>
              <a:rPr sz="1800" spc="-20" dirty="0">
                <a:latin typeface="Trebuchet MS"/>
                <a:cs typeface="Trebuchet MS"/>
              </a:rPr>
              <a:t>o</a:t>
            </a:r>
            <a:r>
              <a:rPr sz="1800" dirty="0">
                <a:latin typeface="Trebuchet MS"/>
                <a:cs typeface="Trebuchet MS"/>
              </a:rPr>
              <a:t>m</a:t>
            </a:r>
            <a:r>
              <a:rPr sz="1800" spc="75" dirty="0">
                <a:latin typeface="Trebuchet MS"/>
                <a:cs typeface="Trebuchet MS"/>
              </a:rPr>
              <a:t> </a:t>
            </a:r>
            <a:r>
              <a:rPr sz="1800" dirty="0">
                <a:latin typeface="Trebuchet MS"/>
                <a:cs typeface="Trebuchet MS"/>
              </a:rPr>
              <a:t>“</a:t>
            </a:r>
            <a:r>
              <a:rPr sz="1800" spc="5" dirty="0">
                <a:latin typeface="Trebuchet MS"/>
                <a:cs typeface="Trebuchet MS"/>
              </a:rPr>
              <a:t>C</a:t>
            </a:r>
            <a:r>
              <a:rPr sz="1800" dirty="0">
                <a:latin typeface="Trebuchet MS"/>
                <a:cs typeface="Trebuchet MS"/>
              </a:rPr>
              <a:t>ust</a:t>
            </a:r>
            <a:r>
              <a:rPr sz="1800" spc="-10" dirty="0">
                <a:latin typeface="Trebuchet MS"/>
                <a:cs typeface="Trebuchet MS"/>
              </a:rPr>
              <a:t>o</a:t>
            </a:r>
            <a:r>
              <a:rPr sz="1800" spc="15" dirty="0">
                <a:latin typeface="Trebuchet MS"/>
                <a:cs typeface="Trebuchet MS"/>
              </a:rPr>
              <a:t>m</a:t>
            </a:r>
            <a:r>
              <a:rPr sz="1800" dirty="0">
                <a:latin typeface="Trebuchet MS"/>
                <a:cs typeface="Trebuchet MS"/>
              </a:rPr>
              <a:t>ers”</a:t>
            </a:r>
            <a:r>
              <a:rPr sz="1800" spc="80" dirty="0">
                <a:latin typeface="Trebuchet MS"/>
                <a:cs typeface="Trebuchet MS"/>
              </a:rPr>
              <a:t> </a:t>
            </a:r>
            <a:r>
              <a:rPr sz="1800" spc="-10" dirty="0">
                <a:latin typeface="Trebuchet MS"/>
                <a:cs typeface="Trebuchet MS"/>
              </a:rPr>
              <a:t>c</a:t>
            </a:r>
            <a:r>
              <a:rPr sz="1800" spc="-15" dirty="0">
                <a:latin typeface="Trebuchet MS"/>
                <a:cs typeface="Trebuchet MS"/>
              </a:rPr>
              <a:t>o</a:t>
            </a:r>
            <a:r>
              <a:rPr sz="1800" spc="-5" dirty="0">
                <a:latin typeface="Trebuchet MS"/>
                <a:cs typeface="Trebuchet MS"/>
              </a:rPr>
              <a:t>l</a:t>
            </a:r>
            <a:r>
              <a:rPr sz="1800" spc="-15" dirty="0">
                <a:latin typeface="Trebuchet MS"/>
                <a:cs typeface="Trebuchet MS"/>
              </a:rPr>
              <a:t>l</a:t>
            </a:r>
            <a:r>
              <a:rPr sz="1800" spc="-5" dirty="0">
                <a:latin typeface="Trebuchet MS"/>
                <a:cs typeface="Trebuchet MS"/>
              </a:rPr>
              <a:t>ecti</a:t>
            </a:r>
            <a:r>
              <a:rPr sz="1800" spc="-10" dirty="0">
                <a:latin typeface="Trebuchet MS"/>
                <a:cs typeface="Trebuchet MS"/>
              </a:rPr>
              <a:t>o</a:t>
            </a:r>
            <a:r>
              <a:rPr sz="1800" dirty="0">
                <a:latin typeface="Trebuchet MS"/>
                <a:cs typeface="Trebuchet MS"/>
              </a:rPr>
              <a:t>n</a:t>
            </a:r>
            <a:r>
              <a:rPr sz="1800" spc="80" dirty="0">
                <a:latin typeface="Trebuchet MS"/>
                <a:cs typeface="Trebuchet MS"/>
              </a:rPr>
              <a:t> </a:t>
            </a:r>
            <a:r>
              <a:rPr sz="1800" dirty="0">
                <a:latin typeface="Trebuchet MS"/>
                <a:cs typeface="Trebuchet MS"/>
              </a:rPr>
              <a:t>in</a:t>
            </a:r>
            <a:r>
              <a:rPr sz="1800" spc="70" dirty="0">
                <a:latin typeface="Trebuchet MS"/>
                <a:cs typeface="Trebuchet MS"/>
              </a:rPr>
              <a:t> </a:t>
            </a:r>
            <a:r>
              <a:rPr sz="1800" spc="-5" dirty="0">
                <a:latin typeface="Trebuchet MS"/>
                <a:cs typeface="Trebuchet MS"/>
              </a:rPr>
              <a:t>th</a:t>
            </a:r>
            <a:r>
              <a:rPr sz="1800" dirty="0">
                <a:latin typeface="Trebuchet MS"/>
                <a:cs typeface="Trebuchet MS"/>
              </a:rPr>
              <a:t>e</a:t>
            </a:r>
            <a:r>
              <a:rPr sz="1800" spc="65" dirty="0">
                <a:latin typeface="Trebuchet MS"/>
                <a:cs typeface="Trebuchet MS"/>
              </a:rPr>
              <a:t> </a:t>
            </a:r>
            <a:r>
              <a:rPr sz="1800" dirty="0">
                <a:latin typeface="Trebuchet MS"/>
                <a:cs typeface="Trebuchet MS"/>
              </a:rPr>
              <a:t>“test”</a:t>
            </a:r>
            <a:r>
              <a:rPr sz="1800" spc="85" dirty="0">
                <a:latin typeface="Trebuchet MS"/>
                <a:cs typeface="Trebuchet MS"/>
              </a:rPr>
              <a:t> </a:t>
            </a:r>
            <a:r>
              <a:rPr sz="1800" dirty="0">
                <a:latin typeface="Trebuchet MS"/>
                <a:cs typeface="Trebuchet MS"/>
              </a:rPr>
              <a:t>d</a:t>
            </a:r>
            <a:r>
              <a:rPr sz="1800" spc="-5" dirty="0">
                <a:latin typeface="Trebuchet MS"/>
                <a:cs typeface="Trebuchet MS"/>
              </a:rPr>
              <a:t>ata</a:t>
            </a:r>
            <a:r>
              <a:rPr sz="1800" spc="5" dirty="0">
                <a:latin typeface="Trebuchet MS"/>
                <a:cs typeface="Trebuchet MS"/>
              </a:rPr>
              <a:t>b</a:t>
            </a:r>
            <a:r>
              <a:rPr sz="1800" spc="-5" dirty="0">
                <a:latin typeface="Trebuchet MS"/>
                <a:cs typeface="Trebuchet MS"/>
              </a:rPr>
              <a:t>a</a:t>
            </a:r>
            <a:r>
              <a:rPr sz="1800" dirty="0">
                <a:latin typeface="Trebuchet MS"/>
                <a:cs typeface="Trebuchet MS"/>
              </a:rPr>
              <a:t>se</a:t>
            </a:r>
            <a:r>
              <a:rPr sz="1800" spc="75" dirty="0">
                <a:latin typeface="Trebuchet MS"/>
                <a:cs typeface="Trebuchet MS"/>
              </a:rPr>
              <a:t> </a:t>
            </a:r>
            <a:r>
              <a:rPr sz="1800" spc="-5" dirty="0">
                <a:latin typeface="Trebuchet MS"/>
                <a:cs typeface="Trebuchet MS"/>
              </a:rPr>
              <a:t>int</a:t>
            </a:r>
            <a:r>
              <a:rPr sz="1800" dirty="0">
                <a:latin typeface="Trebuchet MS"/>
                <a:cs typeface="Trebuchet MS"/>
              </a:rPr>
              <a:t>o</a:t>
            </a:r>
            <a:r>
              <a:rPr sz="1800" spc="60" dirty="0">
                <a:latin typeface="Trebuchet MS"/>
                <a:cs typeface="Trebuchet MS"/>
              </a:rPr>
              <a:t> </a:t>
            </a:r>
            <a:r>
              <a:rPr sz="1800" dirty="0">
                <a:latin typeface="Trebuchet MS"/>
                <a:cs typeface="Trebuchet MS"/>
              </a:rPr>
              <a:t>a</a:t>
            </a:r>
            <a:r>
              <a:rPr sz="1800" spc="70" dirty="0">
                <a:latin typeface="Trebuchet MS"/>
                <a:cs typeface="Trebuchet MS"/>
              </a:rPr>
              <a:t> </a:t>
            </a:r>
            <a:r>
              <a:rPr sz="1800" spc="-5" dirty="0">
                <a:latin typeface="Trebuchet MS"/>
                <a:cs typeface="Trebuchet MS"/>
              </a:rPr>
              <a:t>CS</a:t>
            </a:r>
            <a:r>
              <a:rPr sz="1800" dirty="0">
                <a:latin typeface="Trebuchet MS"/>
                <a:cs typeface="Trebuchet MS"/>
              </a:rPr>
              <a:t>V</a:t>
            </a:r>
            <a:r>
              <a:rPr sz="1800" spc="70" dirty="0">
                <a:latin typeface="Trebuchet MS"/>
                <a:cs typeface="Trebuchet MS"/>
              </a:rPr>
              <a:t> </a:t>
            </a:r>
            <a:r>
              <a:rPr sz="1800" spc="-10" dirty="0">
                <a:latin typeface="Trebuchet MS"/>
                <a:cs typeface="Trebuchet MS"/>
              </a:rPr>
              <a:t>f</a:t>
            </a:r>
            <a:r>
              <a:rPr sz="1800" spc="-5" dirty="0">
                <a:latin typeface="Trebuchet MS"/>
                <a:cs typeface="Trebuchet MS"/>
              </a:rPr>
              <a:t>il</a:t>
            </a:r>
            <a:r>
              <a:rPr sz="1800" dirty="0">
                <a:latin typeface="Trebuchet MS"/>
                <a:cs typeface="Trebuchet MS"/>
              </a:rPr>
              <a:t>e</a:t>
            </a:r>
            <a:r>
              <a:rPr sz="1800" spc="70" dirty="0">
                <a:latin typeface="Trebuchet MS"/>
                <a:cs typeface="Trebuchet MS"/>
              </a:rPr>
              <a:t> </a:t>
            </a:r>
            <a:r>
              <a:rPr sz="1800" spc="5" dirty="0">
                <a:latin typeface="Trebuchet MS"/>
                <a:cs typeface="Trebuchet MS"/>
              </a:rPr>
              <a:t>“</a:t>
            </a:r>
            <a:r>
              <a:rPr sz="1800" dirty="0">
                <a:latin typeface="Trebuchet MS"/>
                <a:cs typeface="Trebuchet MS"/>
              </a:rPr>
              <a:t>Out</a:t>
            </a:r>
            <a:r>
              <a:rPr sz="1800" spc="5" dirty="0">
                <a:latin typeface="Trebuchet MS"/>
                <a:cs typeface="Trebuchet MS"/>
              </a:rPr>
              <a:t>p</a:t>
            </a:r>
            <a:r>
              <a:rPr sz="1800" dirty="0">
                <a:latin typeface="Trebuchet MS"/>
                <a:cs typeface="Trebuchet MS"/>
              </a:rPr>
              <a:t>u</a:t>
            </a:r>
            <a:r>
              <a:rPr sz="1800" spc="-15" dirty="0">
                <a:latin typeface="Trebuchet MS"/>
                <a:cs typeface="Trebuchet MS"/>
              </a:rPr>
              <a:t>t</a:t>
            </a:r>
            <a:r>
              <a:rPr sz="1800" spc="-5" dirty="0">
                <a:latin typeface="Trebuchet MS"/>
                <a:cs typeface="Trebuchet MS"/>
              </a:rPr>
              <a:t>.</a:t>
            </a:r>
            <a:r>
              <a:rPr sz="1800" dirty="0">
                <a:latin typeface="Trebuchet MS"/>
                <a:cs typeface="Trebuchet MS"/>
              </a:rPr>
              <a:t>t</a:t>
            </a:r>
            <a:r>
              <a:rPr sz="1800" spc="-10" dirty="0">
                <a:latin typeface="Trebuchet MS"/>
                <a:cs typeface="Trebuchet MS"/>
              </a:rPr>
              <a:t>x</a:t>
            </a:r>
            <a:r>
              <a:rPr sz="1800" dirty="0">
                <a:latin typeface="Trebuchet MS"/>
                <a:cs typeface="Trebuchet MS"/>
              </a:rPr>
              <a:t>t” in</a:t>
            </a:r>
            <a:r>
              <a:rPr sz="1800" spc="-5" dirty="0">
                <a:latin typeface="Trebuchet MS"/>
                <a:cs typeface="Trebuchet MS"/>
              </a:rPr>
              <a:t> th</a:t>
            </a:r>
            <a:r>
              <a:rPr sz="1800" dirty="0">
                <a:latin typeface="Trebuchet MS"/>
                <a:cs typeface="Trebuchet MS"/>
              </a:rPr>
              <a:t>e</a:t>
            </a:r>
            <a:r>
              <a:rPr sz="1800" spc="5" dirty="0">
                <a:latin typeface="Trebuchet MS"/>
                <a:cs typeface="Trebuchet MS"/>
              </a:rPr>
              <a:t> </a:t>
            </a:r>
            <a:r>
              <a:rPr sz="1800" dirty="0">
                <a:latin typeface="Trebuchet MS"/>
                <a:cs typeface="Trebuchet MS"/>
              </a:rPr>
              <a:t>D:</a:t>
            </a:r>
            <a:r>
              <a:rPr sz="1800" spc="-15" dirty="0">
                <a:latin typeface="Trebuchet MS"/>
                <a:cs typeface="Trebuchet MS"/>
              </a:rPr>
              <a:t> </a:t>
            </a:r>
            <a:r>
              <a:rPr sz="1800" dirty="0">
                <a:latin typeface="Trebuchet MS"/>
                <a:cs typeface="Trebuchet MS"/>
              </a:rPr>
              <a:t>d</a:t>
            </a:r>
            <a:r>
              <a:rPr sz="1800" spc="-5" dirty="0">
                <a:latin typeface="Trebuchet MS"/>
                <a:cs typeface="Trebuchet MS"/>
              </a:rPr>
              <a:t>ri</a:t>
            </a:r>
            <a:r>
              <a:rPr sz="1800" spc="-15" dirty="0">
                <a:latin typeface="Trebuchet MS"/>
                <a:cs typeface="Trebuchet MS"/>
              </a:rPr>
              <a:t>v</a:t>
            </a:r>
            <a:r>
              <a:rPr sz="1800" dirty="0">
                <a:latin typeface="Trebuchet MS"/>
                <a:cs typeface="Trebuchet MS"/>
              </a:rPr>
              <a:t>e.</a:t>
            </a:r>
            <a:endParaRPr sz="1800">
              <a:latin typeface="Trebuchet MS"/>
              <a:cs typeface="Trebuchet MS"/>
            </a:endParaRPr>
          </a:p>
        </p:txBody>
      </p:sp>
      <p:sp>
        <p:nvSpPr>
          <p:cNvPr id="4" name="object 4"/>
          <p:cNvSpPr txBox="1"/>
          <p:nvPr/>
        </p:nvSpPr>
        <p:spPr>
          <a:xfrm>
            <a:off x="2069083" y="3050794"/>
            <a:ext cx="5225415" cy="285115"/>
          </a:xfrm>
          <a:prstGeom prst="rect">
            <a:avLst/>
          </a:prstGeom>
        </p:spPr>
        <p:txBody>
          <a:bodyPr vert="horz" wrap="square" lIns="0" tIns="0" rIns="0" bIns="0" rtlCol="0">
            <a:spAutoFit/>
          </a:bodyPr>
          <a:lstStyle/>
          <a:p>
            <a:pPr marL="12700">
              <a:lnSpc>
                <a:spcPct val="100000"/>
              </a:lnSpc>
            </a:pPr>
            <a:r>
              <a:rPr sz="1800" b="1" spc="-5" dirty="0">
                <a:latin typeface="Trebuchet MS"/>
                <a:cs typeface="Trebuchet MS"/>
              </a:rPr>
              <a:t>--</a:t>
            </a:r>
            <a:r>
              <a:rPr sz="1800" b="1" dirty="0">
                <a:latin typeface="Trebuchet MS"/>
                <a:cs typeface="Trebuchet MS"/>
              </a:rPr>
              <a:t>db</a:t>
            </a:r>
            <a:r>
              <a:rPr sz="1800" b="1" spc="185" dirty="0">
                <a:latin typeface="Trebuchet MS"/>
                <a:cs typeface="Trebuchet MS"/>
              </a:rPr>
              <a:t> </a:t>
            </a:r>
            <a:r>
              <a:rPr sz="1800" b="1" spc="-10" dirty="0">
                <a:latin typeface="Trebuchet MS"/>
                <a:cs typeface="Trebuchet MS"/>
              </a:rPr>
              <a:t>t</a:t>
            </a:r>
            <a:r>
              <a:rPr sz="1800" b="1" dirty="0">
                <a:latin typeface="Trebuchet MS"/>
                <a:cs typeface="Trebuchet MS"/>
              </a:rPr>
              <a:t>est</a:t>
            </a:r>
            <a:r>
              <a:rPr sz="1800" b="1" spc="180" dirty="0">
                <a:latin typeface="Trebuchet MS"/>
                <a:cs typeface="Trebuchet MS"/>
              </a:rPr>
              <a:t> </a:t>
            </a:r>
            <a:r>
              <a:rPr sz="1800" b="1" spc="-5" dirty="0">
                <a:latin typeface="Trebuchet MS"/>
                <a:cs typeface="Trebuchet MS"/>
              </a:rPr>
              <a:t>--</a:t>
            </a:r>
            <a:r>
              <a:rPr sz="1800" b="1" dirty="0">
                <a:latin typeface="Trebuchet MS"/>
                <a:cs typeface="Trebuchet MS"/>
              </a:rPr>
              <a:t>col</a:t>
            </a:r>
            <a:r>
              <a:rPr sz="1800" b="1" spc="-10" dirty="0">
                <a:latin typeface="Trebuchet MS"/>
                <a:cs typeface="Trebuchet MS"/>
              </a:rPr>
              <a:t>l</a:t>
            </a:r>
            <a:r>
              <a:rPr sz="1800" b="1" dirty="0">
                <a:latin typeface="Trebuchet MS"/>
                <a:cs typeface="Trebuchet MS"/>
              </a:rPr>
              <a:t>ec</a:t>
            </a:r>
            <a:r>
              <a:rPr sz="1800" b="1" spc="-10" dirty="0">
                <a:latin typeface="Trebuchet MS"/>
                <a:cs typeface="Trebuchet MS"/>
              </a:rPr>
              <a:t>t</a:t>
            </a:r>
            <a:r>
              <a:rPr sz="1800" b="1" spc="-5" dirty="0">
                <a:latin typeface="Trebuchet MS"/>
                <a:cs typeface="Trebuchet MS"/>
              </a:rPr>
              <a:t>io</a:t>
            </a:r>
            <a:r>
              <a:rPr sz="1800" b="1" dirty="0">
                <a:latin typeface="Trebuchet MS"/>
                <a:cs typeface="Trebuchet MS"/>
              </a:rPr>
              <a:t>n</a:t>
            </a:r>
            <a:r>
              <a:rPr sz="1800" b="1" spc="185" dirty="0">
                <a:latin typeface="Trebuchet MS"/>
                <a:cs typeface="Trebuchet MS"/>
              </a:rPr>
              <a:t> </a:t>
            </a:r>
            <a:r>
              <a:rPr sz="1800" b="1" spc="-15" dirty="0">
                <a:latin typeface="Trebuchet MS"/>
                <a:cs typeface="Trebuchet MS"/>
              </a:rPr>
              <a:t>C</a:t>
            </a:r>
            <a:r>
              <a:rPr sz="1800" b="1" dirty="0">
                <a:latin typeface="Trebuchet MS"/>
                <a:cs typeface="Trebuchet MS"/>
              </a:rPr>
              <a:t>us</a:t>
            </a:r>
            <a:r>
              <a:rPr sz="1800" b="1" spc="-10" dirty="0">
                <a:latin typeface="Trebuchet MS"/>
                <a:cs typeface="Trebuchet MS"/>
              </a:rPr>
              <a:t>t</a:t>
            </a:r>
            <a:r>
              <a:rPr sz="1800" b="1" spc="-15" dirty="0">
                <a:latin typeface="Trebuchet MS"/>
                <a:cs typeface="Trebuchet MS"/>
              </a:rPr>
              <a:t>o</a:t>
            </a:r>
            <a:r>
              <a:rPr sz="1800" b="1" spc="-5" dirty="0">
                <a:latin typeface="Trebuchet MS"/>
                <a:cs typeface="Trebuchet MS"/>
              </a:rPr>
              <a:t>mer</a:t>
            </a:r>
            <a:r>
              <a:rPr sz="1800" b="1" dirty="0">
                <a:latin typeface="Trebuchet MS"/>
                <a:cs typeface="Trebuchet MS"/>
              </a:rPr>
              <a:t>s</a:t>
            </a:r>
            <a:r>
              <a:rPr sz="1800" b="1" spc="185" dirty="0">
                <a:latin typeface="Trebuchet MS"/>
                <a:cs typeface="Trebuchet MS"/>
              </a:rPr>
              <a:t> </a:t>
            </a:r>
            <a:r>
              <a:rPr sz="1800" b="1" spc="-5" dirty="0">
                <a:latin typeface="Trebuchet MS"/>
                <a:cs typeface="Trebuchet MS"/>
              </a:rPr>
              <a:t>--</a:t>
            </a:r>
            <a:r>
              <a:rPr sz="1800" b="1" dirty="0">
                <a:latin typeface="Trebuchet MS"/>
                <a:cs typeface="Trebuchet MS"/>
              </a:rPr>
              <a:t>csv</a:t>
            </a:r>
            <a:r>
              <a:rPr sz="1800" b="1" spc="180" dirty="0">
                <a:latin typeface="Trebuchet MS"/>
                <a:cs typeface="Trebuchet MS"/>
              </a:rPr>
              <a:t> </a:t>
            </a:r>
            <a:r>
              <a:rPr sz="1800" b="1" spc="10" dirty="0">
                <a:latin typeface="Trebuchet MS"/>
                <a:cs typeface="Trebuchet MS"/>
              </a:rPr>
              <a:t>-</a:t>
            </a:r>
            <a:r>
              <a:rPr sz="1800" b="1" spc="-5" dirty="0">
                <a:latin typeface="Trebuchet MS"/>
                <a:cs typeface="Trebuchet MS"/>
              </a:rPr>
              <a:t>-</a:t>
            </a:r>
            <a:r>
              <a:rPr sz="1800" b="1" spc="-10" dirty="0">
                <a:latin typeface="Trebuchet MS"/>
                <a:cs typeface="Trebuchet MS"/>
              </a:rPr>
              <a:t>f</a:t>
            </a:r>
            <a:r>
              <a:rPr sz="1800" b="1" spc="10" dirty="0">
                <a:latin typeface="Trebuchet MS"/>
                <a:cs typeface="Trebuchet MS"/>
              </a:rPr>
              <a:t>i</a:t>
            </a:r>
            <a:r>
              <a:rPr sz="1800" b="1" dirty="0">
                <a:latin typeface="Trebuchet MS"/>
                <a:cs typeface="Trebuchet MS"/>
              </a:rPr>
              <a:t>e</a:t>
            </a:r>
            <a:r>
              <a:rPr sz="1800" b="1" spc="-10" dirty="0">
                <a:latin typeface="Trebuchet MS"/>
                <a:cs typeface="Trebuchet MS"/>
              </a:rPr>
              <a:t>l</a:t>
            </a:r>
            <a:r>
              <a:rPr sz="1800" b="1" dirty="0">
                <a:latin typeface="Trebuchet MS"/>
                <a:cs typeface="Trebuchet MS"/>
              </a:rPr>
              <a:t>dFile</a:t>
            </a:r>
            <a:endParaRPr sz="1800">
              <a:latin typeface="Trebuchet MS"/>
              <a:cs typeface="Trebuchet MS"/>
            </a:endParaRPr>
          </a:p>
        </p:txBody>
      </p:sp>
      <p:sp>
        <p:nvSpPr>
          <p:cNvPr id="5" name="object 5"/>
          <p:cNvSpPr txBox="1"/>
          <p:nvPr/>
        </p:nvSpPr>
        <p:spPr>
          <a:xfrm>
            <a:off x="7450963" y="3050794"/>
            <a:ext cx="1914525" cy="285115"/>
          </a:xfrm>
          <a:prstGeom prst="rect">
            <a:avLst/>
          </a:prstGeom>
        </p:spPr>
        <p:txBody>
          <a:bodyPr vert="horz" wrap="square" lIns="0" tIns="0" rIns="0" bIns="0" rtlCol="0">
            <a:spAutoFit/>
          </a:bodyPr>
          <a:lstStyle/>
          <a:p>
            <a:pPr marL="12700">
              <a:lnSpc>
                <a:spcPct val="100000"/>
              </a:lnSpc>
            </a:pPr>
            <a:r>
              <a:rPr sz="1800" b="1" spc="-5" dirty="0">
                <a:latin typeface="Trebuchet MS"/>
                <a:cs typeface="Trebuchet MS"/>
              </a:rPr>
              <a:t>d:\</a:t>
            </a:r>
            <a:r>
              <a:rPr sz="1800" b="1" spc="-10" dirty="0">
                <a:latin typeface="Trebuchet MS"/>
                <a:cs typeface="Trebuchet MS"/>
              </a:rPr>
              <a:t>f</a:t>
            </a:r>
            <a:r>
              <a:rPr sz="1800" b="1" spc="10" dirty="0">
                <a:latin typeface="Trebuchet MS"/>
                <a:cs typeface="Trebuchet MS"/>
              </a:rPr>
              <a:t>i</a:t>
            </a:r>
            <a:r>
              <a:rPr sz="1800" b="1" spc="5" dirty="0">
                <a:latin typeface="Trebuchet MS"/>
                <a:cs typeface="Trebuchet MS"/>
              </a:rPr>
              <a:t>e</a:t>
            </a:r>
            <a:r>
              <a:rPr sz="1800" b="1" dirty="0">
                <a:latin typeface="Trebuchet MS"/>
                <a:cs typeface="Trebuchet MS"/>
              </a:rPr>
              <a:t>l</a:t>
            </a:r>
            <a:r>
              <a:rPr sz="1800" b="1" spc="-10" dirty="0">
                <a:latin typeface="Trebuchet MS"/>
                <a:cs typeface="Trebuchet MS"/>
              </a:rPr>
              <a:t>d</a:t>
            </a:r>
            <a:r>
              <a:rPr sz="1800" b="1" spc="5" dirty="0">
                <a:latin typeface="Trebuchet MS"/>
                <a:cs typeface="Trebuchet MS"/>
              </a:rPr>
              <a:t>s</a:t>
            </a:r>
            <a:r>
              <a:rPr sz="1800" b="1" spc="-5" dirty="0">
                <a:latin typeface="Trebuchet MS"/>
                <a:cs typeface="Trebuchet MS"/>
              </a:rPr>
              <a:t>.</a:t>
            </a:r>
            <a:r>
              <a:rPr sz="1800" b="1" spc="-10" dirty="0">
                <a:latin typeface="Trebuchet MS"/>
                <a:cs typeface="Trebuchet MS"/>
              </a:rPr>
              <a:t>t</a:t>
            </a:r>
            <a:r>
              <a:rPr sz="1800" b="1" spc="-5" dirty="0">
                <a:latin typeface="Trebuchet MS"/>
                <a:cs typeface="Trebuchet MS"/>
              </a:rPr>
              <a:t>x</a:t>
            </a:r>
            <a:r>
              <a:rPr sz="1800" b="1" dirty="0">
                <a:latin typeface="Trebuchet MS"/>
                <a:cs typeface="Trebuchet MS"/>
              </a:rPr>
              <a:t>t</a:t>
            </a:r>
            <a:r>
              <a:rPr sz="1800" b="1" spc="170" dirty="0">
                <a:latin typeface="Trebuchet MS"/>
                <a:cs typeface="Trebuchet MS"/>
              </a:rPr>
              <a:t> </a:t>
            </a:r>
            <a:r>
              <a:rPr sz="1800" b="1" spc="10" dirty="0">
                <a:latin typeface="Trebuchet MS"/>
                <a:cs typeface="Trebuchet MS"/>
              </a:rPr>
              <a:t>-</a:t>
            </a:r>
            <a:r>
              <a:rPr sz="1800" b="1" spc="-5" dirty="0">
                <a:latin typeface="Trebuchet MS"/>
                <a:cs typeface="Trebuchet MS"/>
              </a:rPr>
              <a:t>-</a:t>
            </a:r>
            <a:r>
              <a:rPr sz="1800" b="1" dirty="0">
                <a:latin typeface="Trebuchet MS"/>
                <a:cs typeface="Trebuchet MS"/>
              </a:rPr>
              <a:t>out</a:t>
            </a:r>
            <a:endParaRPr sz="1800">
              <a:latin typeface="Trebuchet MS"/>
              <a:cs typeface="Trebuchet MS"/>
            </a:endParaRPr>
          </a:p>
        </p:txBody>
      </p:sp>
      <p:sp>
        <p:nvSpPr>
          <p:cNvPr id="6" name="object 6"/>
          <p:cNvSpPr txBox="1"/>
          <p:nvPr/>
        </p:nvSpPr>
        <p:spPr>
          <a:xfrm>
            <a:off x="500887" y="3050794"/>
            <a:ext cx="1426845" cy="579755"/>
          </a:xfrm>
          <a:prstGeom prst="rect">
            <a:avLst/>
          </a:prstGeom>
        </p:spPr>
        <p:txBody>
          <a:bodyPr vert="horz" wrap="square" lIns="0" tIns="0" rIns="0" bIns="0" rtlCol="0">
            <a:spAutoFit/>
          </a:bodyPr>
          <a:lstStyle/>
          <a:p>
            <a:pPr marL="12700">
              <a:lnSpc>
                <a:spcPct val="100000"/>
              </a:lnSpc>
            </a:pPr>
            <a:r>
              <a:rPr sz="1800" b="1" spc="-5" dirty="0">
                <a:latin typeface="Trebuchet MS"/>
                <a:cs typeface="Trebuchet MS"/>
              </a:rPr>
              <a:t>M</a:t>
            </a:r>
            <a:r>
              <a:rPr sz="1800" b="1" spc="-15" dirty="0">
                <a:latin typeface="Trebuchet MS"/>
                <a:cs typeface="Trebuchet MS"/>
              </a:rPr>
              <a:t>o</a:t>
            </a:r>
            <a:r>
              <a:rPr sz="1800" b="1" spc="-5" dirty="0">
                <a:latin typeface="Trebuchet MS"/>
                <a:cs typeface="Trebuchet MS"/>
              </a:rPr>
              <a:t>ngoex</a:t>
            </a:r>
            <a:r>
              <a:rPr sz="1800" b="1" spc="-10" dirty="0">
                <a:latin typeface="Trebuchet MS"/>
                <a:cs typeface="Trebuchet MS"/>
              </a:rPr>
              <a:t>p</a:t>
            </a:r>
            <a:r>
              <a:rPr sz="1800" b="1" dirty="0">
                <a:latin typeface="Trebuchet MS"/>
                <a:cs typeface="Trebuchet MS"/>
              </a:rPr>
              <a:t>ort</a:t>
            </a:r>
            <a:endParaRPr sz="1800">
              <a:latin typeface="Trebuchet MS"/>
              <a:cs typeface="Trebuchet MS"/>
            </a:endParaRPr>
          </a:p>
          <a:p>
            <a:pPr marL="12700">
              <a:lnSpc>
                <a:spcPct val="100000"/>
              </a:lnSpc>
              <a:spcBef>
                <a:spcPts val="155"/>
              </a:spcBef>
            </a:pPr>
            <a:r>
              <a:rPr sz="1800" b="1" spc="-10" dirty="0">
                <a:latin typeface="Trebuchet MS"/>
                <a:cs typeface="Trebuchet MS"/>
              </a:rPr>
              <a:t>d</a:t>
            </a:r>
            <a:r>
              <a:rPr sz="1800" b="1" spc="-5" dirty="0">
                <a:latin typeface="Trebuchet MS"/>
                <a:cs typeface="Trebuchet MS"/>
              </a:rPr>
              <a:t>:\</a:t>
            </a:r>
            <a:r>
              <a:rPr sz="1800" b="1" dirty="0">
                <a:latin typeface="Trebuchet MS"/>
                <a:cs typeface="Trebuchet MS"/>
              </a:rPr>
              <a:t>outpu</a:t>
            </a:r>
            <a:r>
              <a:rPr sz="1800" b="1" spc="-10" dirty="0">
                <a:latin typeface="Trebuchet MS"/>
                <a:cs typeface="Trebuchet MS"/>
              </a:rPr>
              <a:t>t</a:t>
            </a:r>
            <a:r>
              <a:rPr sz="1800" b="1" spc="-5" dirty="0">
                <a:latin typeface="Trebuchet MS"/>
                <a:cs typeface="Trebuchet MS"/>
              </a:rPr>
              <a:t>.txt</a:t>
            </a:r>
            <a:endParaRPr sz="1800">
              <a:latin typeface="Trebuchet MS"/>
              <a:cs typeface="Trebuchet MS"/>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D7568-3D44-9D87-2272-F46E9FD9057F}"/>
              </a:ext>
            </a:extLst>
          </p:cNvPr>
          <p:cNvSpPr>
            <a:spLocks noGrp="1"/>
          </p:cNvSpPr>
          <p:nvPr>
            <p:ph type="title"/>
          </p:nvPr>
        </p:nvSpPr>
        <p:spPr/>
        <p:txBody>
          <a:bodyPr/>
          <a:lstStyle/>
          <a:p>
            <a:r>
              <a:rPr lang="en-US" dirty="0"/>
              <a:t>Assignment-1</a:t>
            </a:r>
            <a:endParaRPr lang="en-IN" dirty="0"/>
          </a:p>
        </p:txBody>
      </p:sp>
      <p:sp>
        <p:nvSpPr>
          <p:cNvPr id="3" name="Text Placeholder 2">
            <a:extLst>
              <a:ext uri="{FF2B5EF4-FFF2-40B4-BE49-F238E27FC236}">
                <a16:creationId xmlns:a16="http://schemas.microsoft.com/office/drawing/2014/main" id="{8E5E675B-6298-0DBC-7374-261027408F4A}"/>
              </a:ext>
            </a:extLst>
          </p:cNvPr>
          <p:cNvSpPr>
            <a:spLocks noGrp="1"/>
          </p:cNvSpPr>
          <p:nvPr>
            <p:ph type="body" idx="1"/>
          </p:nvPr>
        </p:nvSpPr>
        <p:spPr>
          <a:xfrm>
            <a:off x="609600" y="1078865"/>
            <a:ext cx="8915400" cy="2462213"/>
          </a:xfrm>
        </p:spPr>
        <p:txBody>
          <a:bodyPr/>
          <a:lstStyle/>
          <a:p>
            <a:r>
              <a:rPr lang="en-US" sz="3200" b="0" i="0" dirty="0">
                <a:solidFill>
                  <a:srgbClr val="0D0D0D"/>
                </a:solidFill>
                <a:effectLst/>
                <a:latin typeface="Söhne"/>
              </a:rPr>
              <a:t>You are tasked with developing a blogging platform where users can create posts, comment on posts, and like posts. Each post can have multiple comments and likes. Design a MongoDB schema to handle this scenario efficiently.</a:t>
            </a:r>
            <a:endParaRPr lang="en-IN" sz="3200" dirty="0"/>
          </a:p>
        </p:txBody>
      </p:sp>
    </p:spTree>
    <p:extLst>
      <p:ext uri="{BB962C8B-B14F-4D97-AF65-F5344CB8AC3E}">
        <p14:creationId xmlns:p14="http://schemas.microsoft.com/office/powerpoint/2010/main" val="21693373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1D9FA-727D-609D-7757-39296C824510}"/>
              </a:ext>
            </a:extLst>
          </p:cNvPr>
          <p:cNvSpPr>
            <a:spLocks noGrp="1"/>
          </p:cNvSpPr>
          <p:nvPr>
            <p:ph type="title"/>
          </p:nvPr>
        </p:nvSpPr>
        <p:spPr/>
        <p:txBody>
          <a:bodyPr/>
          <a:lstStyle/>
          <a:p>
            <a:r>
              <a:rPr lang="en-US" dirty="0"/>
              <a:t>Assignment-2</a:t>
            </a:r>
            <a:endParaRPr lang="en-IN" dirty="0"/>
          </a:p>
        </p:txBody>
      </p:sp>
      <p:sp>
        <p:nvSpPr>
          <p:cNvPr id="3" name="Text Placeholder 2">
            <a:extLst>
              <a:ext uri="{FF2B5EF4-FFF2-40B4-BE49-F238E27FC236}">
                <a16:creationId xmlns:a16="http://schemas.microsoft.com/office/drawing/2014/main" id="{057161AC-6EA5-2B0B-C730-FA0BEDCD3755}"/>
              </a:ext>
            </a:extLst>
          </p:cNvPr>
          <p:cNvSpPr>
            <a:spLocks noGrp="1"/>
          </p:cNvSpPr>
          <p:nvPr>
            <p:ph type="body" idx="1"/>
          </p:nvPr>
        </p:nvSpPr>
        <p:spPr>
          <a:xfrm>
            <a:off x="916939" y="1140586"/>
            <a:ext cx="8303261" cy="5170646"/>
          </a:xfrm>
        </p:spPr>
        <p:txBody>
          <a:bodyPr/>
          <a:lstStyle/>
          <a:p>
            <a:r>
              <a:rPr lang="en-US" sz="2800" b="1" i="0" dirty="0">
                <a:solidFill>
                  <a:srgbClr val="0D0D0D"/>
                </a:solidFill>
                <a:effectLst/>
                <a:latin typeface="Söhne"/>
              </a:rPr>
              <a:t>You are developing a social media analytics platform that tracks user engagement metrics for posts on various social media platforms. Each post contains information such as the platform it was posted on, the number of likes, shares, and comments it received, as well as the timestamp of the post. Design a MongoDB schema to efficiently store and query this data.</a:t>
            </a:r>
          </a:p>
          <a:p>
            <a:endParaRPr lang="en-US" sz="2800" b="1" dirty="0">
              <a:solidFill>
                <a:srgbClr val="0D0D0D"/>
              </a:solidFill>
              <a:latin typeface="Söhne"/>
            </a:endParaRPr>
          </a:p>
          <a:p>
            <a:endParaRPr lang="en-US" sz="2800" b="1" dirty="0">
              <a:solidFill>
                <a:srgbClr val="0D0D0D"/>
              </a:solidFill>
              <a:latin typeface="Söhne"/>
            </a:endParaRPr>
          </a:p>
          <a:p>
            <a:r>
              <a:rPr lang="en-US" sz="2800" b="1" dirty="0">
                <a:solidFill>
                  <a:srgbClr val="0D0D0D"/>
                </a:solidFill>
                <a:latin typeface="Söhne"/>
              </a:rPr>
              <a:t>H</a:t>
            </a:r>
            <a:r>
              <a:rPr lang="en-US" sz="2800" b="1" i="0" dirty="0">
                <a:solidFill>
                  <a:srgbClr val="0D0D0D"/>
                </a:solidFill>
                <a:effectLst/>
                <a:latin typeface="Söhne"/>
              </a:rPr>
              <a:t>ow would you retrieve posts made on Facebook with more than 200 likes and sort them in descending order based on the number of shares they received?</a:t>
            </a:r>
            <a:endParaRPr lang="en-IN" sz="2800" b="1" dirty="0"/>
          </a:p>
        </p:txBody>
      </p:sp>
    </p:spTree>
    <p:extLst>
      <p:ext uri="{BB962C8B-B14F-4D97-AF65-F5344CB8AC3E}">
        <p14:creationId xmlns:p14="http://schemas.microsoft.com/office/powerpoint/2010/main" val="8531435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4B75D-834B-3BF9-08E7-7589CA4501D7}"/>
              </a:ext>
            </a:extLst>
          </p:cNvPr>
          <p:cNvSpPr>
            <a:spLocks noGrp="1"/>
          </p:cNvSpPr>
          <p:nvPr>
            <p:ph type="title"/>
          </p:nvPr>
        </p:nvSpPr>
        <p:spPr/>
        <p:txBody>
          <a:bodyPr/>
          <a:lstStyle/>
          <a:p>
            <a:r>
              <a:rPr lang="en-US" dirty="0"/>
              <a:t>Assignment-3</a:t>
            </a:r>
            <a:endParaRPr lang="en-IN" dirty="0"/>
          </a:p>
        </p:txBody>
      </p:sp>
      <p:sp>
        <p:nvSpPr>
          <p:cNvPr id="3" name="Text Placeholder 2">
            <a:extLst>
              <a:ext uri="{FF2B5EF4-FFF2-40B4-BE49-F238E27FC236}">
                <a16:creationId xmlns:a16="http://schemas.microsoft.com/office/drawing/2014/main" id="{CA14E173-716C-772C-3084-9254AEA22512}"/>
              </a:ext>
            </a:extLst>
          </p:cNvPr>
          <p:cNvSpPr>
            <a:spLocks noGrp="1"/>
          </p:cNvSpPr>
          <p:nvPr>
            <p:ph type="body" idx="1"/>
          </p:nvPr>
        </p:nvSpPr>
        <p:spPr>
          <a:xfrm>
            <a:off x="916939" y="1140586"/>
            <a:ext cx="8912861" cy="4985980"/>
          </a:xfrm>
        </p:spPr>
        <p:txBody>
          <a:bodyPr/>
          <a:lstStyle/>
          <a:p>
            <a:r>
              <a:rPr lang="en-US" sz="2400" b="0" i="0" dirty="0">
                <a:solidFill>
                  <a:srgbClr val="0D0D0D"/>
                </a:solidFill>
                <a:effectLst/>
                <a:latin typeface="Söhne"/>
              </a:rPr>
              <a:t>You are developing an e-commerce platform where users can browse and purchase products. Each product has a unique identifier, a name, a category, a price, and available quantity. Additionally, users can add products to their cart and place orders. Design a MongoDB schema to efficiently handle product information, user carts, and orders.</a:t>
            </a:r>
          </a:p>
          <a:p>
            <a:endParaRPr lang="en-US" sz="2400" dirty="0">
              <a:solidFill>
                <a:srgbClr val="0D0D0D"/>
              </a:solidFill>
              <a:latin typeface="Söhne"/>
            </a:endParaRPr>
          </a:p>
          <a:p>
            <a:r>
              <a:rPr lang="en-US" sz="2000" i="0" dirty="0">
                <a:solidFill>
                  <a:srgbClr val="0D0D0D"/>
                </a:solidFill>
                <a:effectLst/>
                <a:latin typeface="Söhne"/>
              </a:rPr>
              <a:t>Query to </a:t>
            </a:r>
          </a:p>
          <a:p>
            <a:pPr marL="457200" indent="-457200">
              <a:buAutoNum type="arabicPeriod"/>
            </a:pPr>
            <a:r>
              <a:rPr lang="en-US" sz="2000" i="0" dirty="0">
                <a:solidFill>
                  <a:srgbClr val="0D0D0D"/>
                </a:solidFill>
                <a:effectLst/>
                <a:latin typeface="Söhne"/>
              </a:rPr>
              <a:t>Retrieve All Products.</a:t>
            </a:r>
          </a:p>
          <a:p>
            <a:pPr marL="457200" indent="-457200">
              <a:buAutoNum type="arabicPeriod"/>
            </a:pPr>
            <a:r>
              <a:rPr lang="en-US" sz="2000" i="0" dirty="0">
                <a:solidFill>
                  <a:srgbClr val="0D0D0D"/>
                </a:solidFill>
                <a:effectLst/>
                <a:latin typeface="Söhne"/>
              </a:rPr>
              <a:t>Retrieve Products in a Specific Category (e.g., Electronics).</a:t>
            </a:r>
            <a:endParaRPr lang="en-US" sz="2000" dirty="0">
              <a:solidFill>
                <a:srgbClr val="0D0D0D"/>
              </a:solidFill>
              <a:latin typeface="Söhne"/>
            </a:endParaRPr>
          </a:p>
          <a:p>
            <a:pPr marL="457200" indent="-457200">
              <a:buAutoNum type="arabicPeriod"/>
            </a:pPr>
            <a:r>
              <a:rPr lang="en-US" sz="2000" i="0" dirty="0">
                <a:solidFill>
                  <a:srgbClr val="0D0D0D"/>
                </a:solidFill>
                <a:effectLst/>
                <a:latin typeface="Söhne"/>
              </a:rPr>
              <a:t>Retrieve Products with Quantity Greater Than 0.</a:t>
            </a:r>
          </a:p>
          <a:p>
            <a:pPr marL="457200" indent="-457200">
              <a:buAutoNum type="arabicPeriod"/>
            </a:pPr>
            <a:r>
              <a:rPr lang="en-US" sz="2000" i="0" dirty="0">
                <a:solidFill>
                  <a:srgbClr val="0D0D0D"/>
                </a:solidFill>
                <a:effectLst/>
                <a:latin typeface="Söhne"/>
              </a:rPr>
              <a:t>Retrieve Products Sorted by Price in Ascending Order</a:t>
            </a:r>
            <a:r>
              <a:rPr lang="en-US" sz="2000" dirty="0">
                <a:solidFill>
                  <a:srgbClr val="0D0D0D"/>
                </a:solidFill>
                <a:latin typeface="Söhne"/>
              </a:rPr>
              <a:t>.</a:t>
            </a:r>
          </a:p>
          <a:p>
            <a:pPr marL="457200" indent="-457200">
              <a:buAutoNum type="arabicPeriod"/>
            </a:pPr>
            <a:r>
              <a:rPr lang="en-US" sz="2000" i="0" dirty="0">
                <a:solidFill>
                  <a:srgbClr val="0D0D0D"/>
                </a:solidFill>
                <a:effectLst/>
                <a:latin typeface="Söhne"/>
              </a:rPr>
              <a:t>Retrieve Products with Price Less Than or Equal to $100.</a:t>
            </a:r>
          </a:p>
          <a:p>
            <a:pPr marL="457200" indent="-457200">
              <a:buAutoNum type="arabicPeriod"/>
            </a:pPr>
            <a:r>
              <a:rPr lang="en-US" sz="2000" i="0" dirty="0">
                <a:solidFill>
                  <a:srgbClr val="0D0D0D"/>
                </a:solidFill>
                <a:effectLst/>
                <a:latin typeface="Söhne"/>
              </a:rPr>
              <a:t>Retrieve Products Added to a User's Cart (User with ID "789ghi...")</a:t>
            </a:r>
          </a:p>
          <a:p>
            <a:pPr marL="457200" indent="-457200">
              <a:buAutoNum type="arabicPeriod"/>
            </a:pPr>
            <a:r>
              <a:rPr lang="en-US" sz="2000" i="0" dirty="0">
                <a:solidFill>
                  <a:srgbClr val="0D0D0D"/>
                </a:solidFill>
                <a:effectLst/>
                <a:latin typeface="Söhne"/>
              </a:rPr>
              <a:t>Retrieve Orders Placed by a User (User with ID "123abc...")</a:t>
            </a:r>
            <a:endParaRPr lang="en-US" sz="2000" dirty="0">
              <a:solidFill>
                <a:srgbClr val="0D0D0D"/>
              </a:solidFill>
              <a:latin typeface="Söhne"/>
            </a:endParaRPr>
          </a:p>
          <a:p>
            <a:pPr marL="457200" indent="-457200">
              <a:buAutoNum type="arabicPeriod"/>
            </a:pPr>
            <a:r>
              <a:rPr lang="en-US" sz="2000" i="0" dirty="0">
                <a:solidFill>
                  <a:srgbClr val="0D0D0D"/>
                </a:solidFill>
                <a:effectLst/>
                <a:latin typeface="Söhne"/>
              </a:rPr>
              <a:t>Retrieve Total Price of Orders Placed by a User (User with ID "123abc...")</a:t>
            </a:r>
            <a:endParaRPr lang="en-IN" sz="2000" dirty="0"/>
          </a:p>
        </p:txBody>
      </p:sp>
    </p:spTree>
    <p:extLst>
      <p:ext uri="{BB962C8B-B14F-4D97-AF65-F5344CB8AC3E}">
        <p14:creationId xmlns:p14="http://schemas.microsoft.com/office/powerpoint/2010/main" val="9664662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3F8F3-AEE8-E80F-D974-48D2E869BB00}"/>
              </a:ext>
            </a:extLst>
          </p:cNvPr>
          <p:cNvSpPr>
            <a:spLocks noGrp="1"/>
          </p:cNvSpPr>
          <p:nvPr>
            <p:ph type="title"/>
          </p:nvPr>
        </p:nvSpPr>
        <p:spPr/>
        <p:txBody>
          <a:bodyPr/>
          <a:lstStyle/>
          <a:p>
            <a:r>
              <a:rPr lang="en-US" dirty="0"/>
              <a:t>Assignment-4</a:t>
            </a:r>
            <a:endParaRPr lang="en-IN" dirty="0"/>
          </a:p>
        </p:txBody>
      </p:sp>
      <p:sp>
        <p:nvSpPr>
          <p:cNvPr id="3" name="Text Placeholder 2">
            <a:extLst>
              <a:ext uri="{FF2B5EF4-FFF2-40B4-BE49-F238E27FC236}">
                <a16:creationId xmlns:a16="http://schemas.microsoft.com/office/drawing/2014/main" id="{27BBC8CF-E0B7-ED43-8516-A9A53A726D9C}"/>
              </a:ext>
            </a:extLst>
          </p:cNvPr>
          <p:cNvSpPr>
            <a:spLocks noGrp="1"/>
          </p:cNvSpPr>
          <p:nvPr>
            <p:ph type="body" idx="1"/>
          </p:nvPr>
        </p:nvSpPr>
        <p:spPr>
          <a:xfrm>
            <a:off x="523299" y="1219200"/>
            <a:ext cx="8608061" cy="4062651"/>
          </a:xfrm>
        </p:spPr>
        <p:txBody>
          <a:bodyPr/>
          <a:lstStyle/>
          <a:p>
            <a:r>
              <a:rPr lang="en-US" sz="2400" dirty="0"/>
              <a:t>Additional Aggregation queries based on Assignment-3 design:</a:t>
            </a:r>
          </a:p>
          <a:p>
            <a:endParaRPr lang="en-US" sz="2400" dirty="0"/>
          </a:p>
          <a:p>
            <a:r>
              <a:rPr lang="en-US" sz="2400" b="1" i="0" dirty="0">
                <a:solidFill>
                  <a:srgbClr val="0D0D0D"/>
                </a:solidFill>
                <a:effectLst/>
                <a:latin typeface="Söhne"/>
              </a:rPr>
              <a:t>1 .Calculate Total Number of Products in Each Category.</a:t>
            </a:r>
          </a:p>
          <a:p>
            <a:r>
              <a:rPr lang="en-US" sz="2400" b="1" dirty="0">
                <a:solidFill>
                  <a:srgbClr val="0D0D0D"/>
                </a:solidFill>
                <a:latin typeface="Söhne"/>
              </a:rPr>
              <a:t>2. </a:t>
            </a:r>
            <a:r>
              <a:rPr lang="en-US" sz="2400" b="1" i="0" dirty="0">
                <a:solidFill>
                  <a:srgbClr val="0D0D0D"/>
                </a:solidFill>
                <a:effectLst/>
                <a:latin typeface="Söhne"/>
              </a:rPr>
              <a:t>Calculate Total Price of Products in Each Category</a:t>
            </a:r>
            <a:r>
              <a:rPr lang="en-US" sz="2400" b="1" dirty="0">
                <a:solidFill>
                  <a:srgbClr val="0D0D0D"/>
                </a:solidFill>
                <a:latin typeface="Söhne"/>
              </a:rPr>
              <a:t>.</a:t>
            </a:r>
          </a:p>
          <a:p>
            <a:r>
              <a:rPr lang="en-IN" sz="2400" dirty="0"/>
              <a:t>3. </a:t>
            </a:r>
            <a:r>
              <a:rPr lang="en-US" sz="2400" b="1" i="0" dirty="0">
                <a:solidFill>
                  <a:srgbClr val="0D0D0D"/>
                </a:solidFill>
                <a:effectLst/>
                <a:latin typeface="Söhne"/>
              </a:rPr>
              <a:t>Find Average Price of Products.</a:t>
            </a:r>
          </a:p>
          <a:p>
            <a:r>
              <a:rPr lang="en-US" sz="2400" b="1" dirty="0">
                <a:solidFill>
                  <a:srgbClr val="0D0D0D"/>
                </a:solidFill>
                <a:latin typeface="Söhne"/>
              </a:rPr>
              <a:t>4. </a:t>
            </a:r>
            <a:r>
              <a:rPr lang="en-US" sz="2400" b="1" i="0" dirty="0">
                <a:solidFill>
                  <a:srgbClr val="0D0D0D"/>
                </a:solidFill>
                <a:effectLst/>
                <a:latin typeface="Söhne"/>
              </a:rPr>
              <a:t>Find Products with Quantity Less Than 10</a:t>
            </a:r>
            <a:r>
              <a:rPr lang="en-US" sz="2400" b="1" dirty="0">
                <a:solidFill>
                  <a:srgbClr val="0D0D0D"/>
                </a:solidFill>
                <a:latin typeface="Söhne"/>
              </a:rPr>
              <a:t>.</a:t>
            </a:r>
          </a:p>
          <a:p>
            <a:r>
              <a:rPr lang="en-US" sz="2400" b="1" dirty="0">
                <a:solidFill>
                  <a:srgbClr val="0D0D0D"/>
                </a:solidFill>
                <a:latin typeface="Söhne"/>
              </a:rPr>
              <a:t>5. </a:t>
            </a:r>
            <a:r>
              <a:rPr lang="en-US" sz="2400" b="1" i="0" dirty="0">
                <a:solidFill>
                  <a:srgbClr val="0D0D0D"/>
                </a:solidFill>
                <a:effectLst/>
                <a:latin typeface="Söhne"/>
              </a:rPr>
              <a:t>Sort Products by Price in Descending Order.</a:t>
            </a:r>
          </a:p>
          <a:p>
            <a:r>
              <a:rPr lang="en-US" sz="2400" b="1" dirty="0">
                <a:solidFill>
                  <a:srgbClr val="0D0D0D"/>
                </a:solidFill>
                <a:latin typeface="Söhne"/>
              </a:rPr>
              <a:t>6. </a:t>
            </a:r>
            <a:r>
              <a:rPr lang="en-US" sz="2400" b="1" i="0" dirty="0">
                <a:solidFill>
                  <a:srgbClr val="0D0D0D"/>
                </a:solidFill>
                <a:effectLst/>
                <a:latin typeface="Söhne"/>
              </a:rPr>
              <a:t>Calculate Total Price of Orders Placed by Each User</a:t>
            </a:r>
            <a:r>
              <a:rPr lang="en-US" sz="2400" b="1" dirty="0">
                <a:solidFill>
                  <a:srgbClr val="0D0D0D"/>
                </a:solidFill>
                <a:latin typeface="Söhne"/>
              </a:rPr>
              <a:t>.</a:t>
            </a:r>
            <a:r>
              <a:rPr lang="en-IN" sz="2400" dirty="0"/>
              <a:t> </a:t>
            </a:r>
          </a:p>
          <a:p>
            <a:r>
              <a:rPr lang="en-IN" sz="2400" dirty="0"/>
              <a:t>7. </a:t>
            </a:r>
            <a:r>
              <a:rPr lang="en-US" sz="2400" b="1" i="0" dirty="0">
                <a:solidFill>
                  <a:srgbClr val="0D0D0D"/>
                </a:solidFill>
                <a:effectLst/>
                <a:latin typeface="Söhne"/>
              </a:rPr>
              <a:t>Find Users with the Highest Total Price of Orders.</a:t>
            </a:r>
          </a:p>
          <a:p>
            <a:r>
              <a:rPr lang="en-IN" sz="2400" dirty="0"/>
              <a:t>8. </a:t>
            </a:r>
            <a:r>
              <a:rPr lang="en-US" sz="2400" b="1" i="0" dirty="0">
                <a:solidFill>
                  <a:srgbClr val="0D0D0D"/>
                </a:solidFill>
                <a:effectLst/>
                <a:latin typeface="Söhne"/>
              </a:rPr>
              <a:t>Find Average Total Price of Orders.</a:t>
            </a:r>
          </a:p>
          <a:p>
            <a:endParaRPr lang="en-IN" sz="2400" dirty="0"/>
          </a:p>
        </p:txBody>
      </p:sp>
    </p:spTree>
    <p:extLst>
      <p:ext uri="{BB962C8B-B14F-4D97-AF65-F5344CB8AC3E}">
        <p14:creationId xmlns:p14="http://schemas.microsoft.com/office/powerpoint/2010/main" val="26111568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890016"/>
            <a:ext cx="7705344" cy="530047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301625">
              <a:lnSpc>
                <a:spcPct val="100000"/>
              </a:lnSpc>
            </a:pPr>
            <a:r>
              <a:rPr spc="-5" dirty="0"/>
              <a:t>Cross</a:t>
            </a:r>
            <a:r>
              <a:rPr spc="-15" dirty="0"/>
              <a:t>w</a:t>
            </a:r>
            <a:r>
              <a:rPr spc="-5" dirty="0"/>
              <a:t>ord</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0E6EC5"/>
          </a:solidFill>
        </p:spPr>
        <p:txBody>
          <a:bodyPr wrap="square" lIns="0" tIns="0" rIns="0" bIns="0" rtlCol="0"/>
          <a:lstStyle/>
          <a:p>
            <a:endParaRPr/>
          </a:p>
        </p:txBody>
      </p:sp>
      <p:sp>
        <p:nvSpPr>
          <p:cNvPr id="3" name="object 3"/>
          <p:cNvSpPr txBox="1">
            <a:spLocks noGrp="1"/>
          </p:cNvSpPr>
          <p:nvPr>
            <p:ph type="ctrTitle"/>
          </p:nvPr>
        </p:nvSpPr>
        <p:spPr>
          <a:prstGeom prst="rect">
            <a:avLst/>
          </a:prstGeom>
        </p:spPr>
        <p:txBody>
          <a:bodyPr vert="horz" wrap="square" lIns="0" tIns="0" rIns="0" bIns="0" rtlCol="0">
            <a:spAutoFit/>
          </a:bodyPr>
          <a:lstStyle/>
          <a:p>
            <a:pPr marL="12700">
              <a:lnSpc>
                <a:spcPct val="100000"/>
              </a:lnSpc>
            </a:pPr>
            <a:r>
              <a:rPr spc="-105" dirty="0"/>
              <a:t>F</a:t>
            </a:r>
            <a:r>
              <a:rPr dirty="0"/>
              <a:t>u</a:t>
            </a:r>
            <a:r>
              <a:rPr spc="-10" dirty="0"/>
              <a:t>r</a:t>
            </a:r>
            <a:r>
              <a:rPr spc="-5" dirty="0"/>
              <a:t>the</a:t>
            </a:r>
            <a:r>
              <a:rPr dirty="0"/>
              <a:t>r</a:t>
            </a:r>
            <a:r>
              <a:rPr spc="5" dirty="0"/>
              <a:t> </a:t>
            </a:r>
            <a:r>
              <a:rPr spc="-5" dirty="0"/>
              <a:t>Readings</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
        <p:nvSpPr>
          <p:cNvPr id="4" name="object 4"/>
          <p:cNvSpPr txBox="1"/>
          <p:nvPr/>
        </p:nvSpPr>
        <p:spPr>
          <a:xfrm>
            <a:off x="916939" y="1566072"/>
            <a:ext cx="4422775" cy="1198245"/>
          </a:xfrm>
          <a:prstGeom prst="rect">
            <a:avLst/>
          </a:prstGeom>
        </p:spPr>
        <p:txBody>
          <a:bodyPr vert="horz" wrap="square" lIns="0" tIns="0" rIns="0" bIns="0" rtlCol="0">
            <a:spAutoFit/>
          </a:bodyPr>
          <a:lstStyle/>
          <a:p>
            <a:pPr marL="12700" marR="5080">
              <a:lnSpc>
                <a:spcPct val="144200"/>
              </a:lnSpc>
            </a:pPr>
            <a:r>
              <a:rPr sz="1800" u="heavy" spc="-5" dirty="0">
                <a:solidFill>
                  <a:srgbClr val="F49100"/>
                </a:solidFill>
                <a:latin typeface="Trebuchet MS"/>
                <a:cs typeface="Trebuchet MS"/>
                <a:hlinkClick r:id="rId2"/>
              </a:rPr>
              <a:t>ht</a:t>
            </a:r>
            <a:r>
              <a:rPr sz="1800" u="heavy" spc="-10" dirty="0">
                <a:solidFill>
                  <a:srgbClr val="F49100"/>
                </a:solidFill>
                <a:latin typeface="Trebuchet MS"/>
                <a:cs typeface="Trebuchet MS"/>
                <a:hlinkClick r:id="rId2"/>
              </a:rPr>
              <a:t>t</a:t>
            </a:r>
            <a:r>
              <a:rPr sz="1800" u="heavy" dirty="0">
                <a:solidFill>
                  <a:srgbClr val="F49100"/>
                </a:solidFill>
                <a:latin typeface="Trebuchet MS"/>
                <a:cs typeface="Trebuchet MS"/>
                <a:hlinkClick r:id="rId2"/>
              </a:rPr>
              <a:t>p</a:t>
            </a:r>
            <a:r>
              <a:rPr sz="1800" u="heavy" spc="-5" dirty="0">
                <a:solidFill>
                  <a:srgbClr val="F49100"/>
                </a:solidFill>
                <a:latin typeface="Trebuchet MS"/>
                <a:cs typeface="Trebuchet MS"/>
                <a:hlinkClick r:id="rId2"/>
              </a:rPr>
              <a:t>:/</a:t>
            </a:r>
            <a:r>
              <a:rPr sz="1800" u="heavy" spc="5" dirty="0">
                <a:solidFill>
                  <a:srgbClr val="F49100"/>
                </a:solidFill>
                <a:latin typeface="Trebuchet MS"/>
                <a:cs typeface="Trebuchet MS"/>
                <a:hlinkClick r:id="rId2"/>
              </a:rPr>
              <a:t>/</a:t>
            </a:r>
            <a:r>
              <a:rPr sz="1800" u="heavy" spc="-5" dirty="0">
                <a:solidFill>
                  <a:srgbClr val="F49100"/>
                </a:solidFill>
                <a:latin typeface="Trebuchet MS"/>
                <a:cs typeface="Trebuchet MS"/>
                <a:hlinkClick r:id="rId2"/>
              </a:rPr>
              <a:t>w</a:t>
            </a:r>
            <a:r>
              <a:rPr sz="1800" u="heavy" spc="5" dirty="0">
                <a:solidFill>
                  <a:srgbClr val="F49100"/>
                </a:solidFill>
                <a:latin typeface="Trebuchet MS"/>
                <a:cs typeface="Trebuchet MS"/>
                <a:hlinkClick r:id="rId2"/>
              </a:rPr>
              <a:t>w</a:t>
            </a:r>
            <a:r>
              <a:rPr sz="1800" u="heavy" spc="-190" dirty="0">
                <a:solidFill>
                  <a:srgbClr val="F49100"/>
                </a:solidFill>
                <a:latin typeface="Trebuchet MS"/>
                <a:cs typeface="Trebuchet MS"/>
                <a:hlinkClick r:id="rId2"/>
              </a:rPr>
              <a:t>w</a:t>
            </a:r>
            <a:r>
              <a:rPr sz="1800" u="heavy" spc="-5" dirty="0">
                <a:solidFill>
                  <a:srgbClr val="F49100"/>
                </a:solidFill>
                <a:latin typeface="Trebuchet MS"/>
                <a:cs typeface="Trebuchet MS"/>
                <a:hlinkClick r:id="rId2"/>
              </a:rPr>
              <a:t>.</a:t>
            </a:r>
            <a:r>
              <a:rPr sz="1800" u="heavy" dirty="0">
                <a:solidFill>
                  <a:srgbClr val="F49100"/>
                </a:solidFill>
                <a:latin typeface="Trebuchet MS"/>
                <a:cs typeface="Trebuchet MS"/>
                <a:hlinkClick r:id="rId2"/>
              </a:rPr>
              <a:t>m</a:t>
            </a:r>
            <a:r>
              <a:rPr sz="1800" u="heavy" spc="-15" dirty="0">
                <a:solidFill>
                  <a:srgbClr val="F49100"/>
                </a:solidFill>
                <a:latin typeface="Trebuchet MS"/>
                <a:cs typeface="Trebuchet MS"/>
                <a:hlinkClick r:id="rId2"/>
              </a:rPr>
              <a:t>o</a:t>
            </a:r>
            <a:r>
              <a:rPr sz="1800" u="heavy" spc="-5" dirty="0">
                <a:solidFill>
                  <a:srgbClr val="F49100"/>
                </a:solidFill>
                <a:latin typeface="Trebuchet MS"/>
                <a:cs typeface="Trebuchet MS"/>
                <a:hlinkClick r:id="rId2"/>
              </a:rPr>
              <a:t>ng</a:t>
            </a:r>
            <a:r>
              <a:rPr sz="1800" u="heavy" spc="-10" dirty="0">
                <a:solidFill>
                  <a:srgbClr val="F49100"/>
                </a:solidFill>
                <a:latin typeface="Trebuchet MS"/>
                <a:cs typeface="Trebuchet MS"/>
                <a:hlinkClick r:id="rId2"/>
              </a:rPr>
              <a:t>o</a:t>
            </a:r>
            <a:r>
              <a:rPr sz="1800" u="heavy" dirty="0">
                <a:solidFill>
                  <a:srgbClr val="F49100"/>
                </a:solidFill>
                <a:latin typeface="Trebuchet MS"/>
                <a:cs typeface="Trebuchet MS"/>
                <a:hlinkClick r:id="rId2"/>
              </a:rPr>
              <a:t>db</a:t>
            </a:r>
            <a:r>
              <a:rPr sz="1800" u="heavy" spc="-10" dirty="0">
                <a:solidFill>
                  <a:srgbClr val="F49100"/>
                </a:solidFill>
                <a:latin typeface="Trebuchet MS"/>
                <a:cs typeface="Trebuchet MS"/>
                <a:hlinkClick r:id="rId2"/>
              </a:rPr>
              <a:t>.</a:t>
            </a:r>
            <a:r>
              <a:rPr sz="1800" u="heavy" spc="-15" dirty="0">
                <a:solidFill>
                  <a:srgbClr val="F49100"/>
                </a:solidFill>
                <a:latin typeface="Trebuchet MS"/>
                <a:cs typeface="Trebuchet MS"/>
                <a:hlinkClick r:id="rId2"/>
              </a:rPr>
              <a:t>o</a:t>
            </a:r>
            <a:r>
              <a:rPr sz="1800" u="heavy" spc="-5" dirty="0">
                <a:solidFill>
                  <a:srgbClr val="F49100"/>
                </a:solidFill>
                <a:latin typeface="Trebuchet MS"/>
                <a:cs typeface="Trebuchet MS"/>
                <a:hlinkClick r:id="rId2"/>
              </a:rPr>
              <a:t>r</a:t>
            </a:r>
            <a:r>
              <a:rPr sz="1800" u="heavy" spc="-15" dirty="0">
                <a:solidFill>
                  <a:srgbClr val="F49100"/>
                </a:solidFill>
                <a:latin typeface="Trebuchet MS"/>
                <a:cs typeface="Trebuchet MS"/>
                <a:hlinkClick r:id="rId2"/>
              </a:rPr>
              <a:t>g</a:t>
            </a:r>
            <a:r>
              <a:rPr sz="1800" u="heavy" dirty="0">
                <a:solidFill>
                  <a:srgbClr val="F49100"/>
                </a:solidFill>
                <a:latin typeface="Trebuchet MS"/>
                <a:cs typeface="Trebuchet MS"/>
                <a:hlinkClick r:id="rId2"/>
              </a:rPr>
              <a:t>/</a:t>
            </a:r>
            <a:r>
              <a:rPr sz="1800" dirty="0">
                <a:solidFill>
                  <a:srgbClr val="F49100"/>
                </a:solidFill>
                <a:latin typeface="Trebuchet MS"/>
                <a:cs typeface="Trebuchet MS"/>
              </a:rPr>
              <a:t> </a:t>
            </a:r>
            <a:r>
              <a:rPr sz="1800" u="heavy" spc="-5" dirty="0">
                <a:solidFill>
                  <a:srgbClr val="F49100"/>
                </a:solidFill>
                <a:latin typeface="Trebuchet MS"/>
                <a:cs typeface="Trebuchet MS"/>
                <a:hlinkClick r:id="rId3"/>
              </a:rPr>
              <a:t>h</a:t>
            </a:r>
            <a:r>
              <a:rPr sz="1800" u="heavy" spc="-10" dirty="0">
                <a:solidFill>
                  <a:srgbClr val="F49100"/>
                </a:solidFill>
                <a:latin typeface="Trebuchet MS"/>
                <a:cs typeface="Trebuchet MS"/>
                <a:hlinkClick r:id="rId3"/>
              </a:rPr>
              <a:t>tt</a:t>
            </a:r>
            <a:r>
              <a:rPr sz="1800" u="heavy" spc="-5" dirty="0">
                <a:solidFill>
                  <a:srgbClr val="F49100"/>
                </a:solidFill>
                <a:latin typeface="Trebuchet MS"/>
                <a:cs typeface="Trebuchet MS"/>
                <a:hlinkClick r:id="rId3"/>
              </a:rPr>
              <a:t>p</a:t>
            </a:r>
            <a:r>
              <a:rPr sz="1800" u="heavy" dirty="0">
                <a:solidFill>
                  <a:srgbClr val="F49100"/>
                </a:solidFill>
                <a:latin typeface="Trebuchet MS"/>
                <a:cs typeface="Trebuchet MS"/>
                <a:hlinkClick r:id="rId3"/>
              </a:rPr>
              <a:t>s</a:t>
            </a:r>
            <a:r>
              <a:rPr sz="1800" u="heavy" spc="-5" dirty="0">
                <a:solidFill>
                  <a:srgbClr val="F49100"/>
                </a:solidFill>
                <a:latin typeface="Trebuchet MS"/>
                <a:cs typeface="Trebuchet MS"/>
                <a:hlinkClick r:id="rId3"/>
              </a:rPr>
              <a:t>:/</a:t>
            </a:r>
            <a:r>
              <a:rPr sz="1800" u="heavy" dirty="0">
                <a:solidFill>
                  <a:srgbClr val="F49100"/>
                </a:solidFill>
                <a:latin typeface="Trebuchet MS"/>
                <a:cs typeface="Trebuchet MS"/>
                <a:hlinkClick r:id="rId3"/>
              </a:rPr>
              <a:t>/</a:t>
            </a:r>
            <a:r>
              <a:rPr sz="1800" u="heavy" spc="-5" dirty="0">
                <a:solidFill>
                  <a:srgbClr val="F49100"/>
                </a:solidFill>
                <a:latin typeface="Trebuchet MS"/>
                <a:cs typeface="Trebuchet MS"/>
                <a:hlinkClick r:id="rId3"/>
              </a:rPr>
              <a:t>unive</a:t>
            </a:r>
            <a:r>
              <a:rPr sz="1800" u="heavy" spc="-10" dirty="0">
                <a:solidFill>
                  <a:srgbClr val="F49100"/>
                </a:solidFill>
                <a:latin typeface="Trebuchet MS"/>
                <a:cs typeface="Trebuchet MS"/>
                <a:hlinkClick r:id="rId3"/>
              </a:rPr>
              <a:t>r</a:t>
            </a:r>
            <a:r>
              <a:rPr sz="1800" u="heavy" dirty="0">
                <a:solidFill>
                  <a:srgbClr val="F49100"/>
                </a:solidFill>
                <a:latin typeface="Trebuchet MS"/>
                <a:cs typeface="Trebuchet MS"/>
                <a:hlinkClick r:id="rId3"/>
              </a:rPr>
              <a:t>si</a:t>
            </a:r>
            <a:r>
              <a:rPr sz="1800" u="heavy" spc="-5" dirty="0">
                <a:solidFill>
                  <a:srgbClr val="F49100"/>
                </a:solidFill>
                <a:latin typeface="Trebuchet MS"/>
                <a:cs typeface="Trebuchet MS"/>
                <a:hlinkClick r:id="rId3"/>
              </a:rPr>
              <a:t>t</a:t>
            </a:r>
            <a:r>
              <a:rPr sz="1800" u="heavy" spc="-220" dirty="0">
                <a:solidFill>
                  <a:srgbClr val="F49100"/>
                </a:solidFill>
                <a:latin typeface="Trebuchet MS"/>
                <a:cs typeface="Trebuchet MS"/>
                <a:hlinkClick r:id="rId3"/>
              </a:rPr>
              <a:t>y</a:t>
            </a:r>
            <a:r>
              <a:rPr sz="1800" u="heavy" spc="-5" dirty="0">
                <a:solidFill>
                  <a:srgbClr val="F49100"/>
                </a:solidFill>
                <a:latin typeface="Trebuchet MS"/>
                <a:cs typeface="Trebuchet MS"/>
                <a:hlinkClick r:id="rId3"/>
              </a:rPr>
              <a:t>.mon</a:t>
            </a:r>
            <a:r>
              <a:rPr sz="1800" u="heavy" dirty="0">
                <a:solidFill>
                  <a:srgbClr val="F49100"/>
                </a:solidFill>
                <a:latin typeface="Trebuchet MS"/>
                <a:cs typeface="Trebuchet MS"/>
                <a:hlinkClick r:id="rId3"/>
              </a:rPr>
              <a:t>g</a:t>
            </a:r>
            <a:r>
              <a:rPr sz="1800" u="heavy" spc="-15" dirty="0">
                <a:solidFill>
                  <a:srgbClr val="F49100"/>
                </a:solidFill>
                <a:latin typeface="Trebuchet MS"/>
                <a:cs typeface="Trebuchet MS"/>
                <a:hlinkClick r:id="rId3"/>
              </a:rPr>
              <a:t>o</a:t>
            </a:r>
            <a:r>
              <a:rPr sz="1800" u="heavy" spc="-5" dirty="0">
                <a:solidFill>
                  <a:srgbClr val="F49100"/>
                </a:solidFill>
                <a:latin typeface="Trebuchet MS"/>
                <a:cs typeface="Trebuchet MS"/>
                <a:hlinkClick r:id="rId3"/>
              </a:rPr>
              <a:t>d</a:t>
            </a:r>
            <a:r>
              <a:rPr sz="1800" u="heavy" spc="5" dirty="0">
                <a:solidFill>
                  <a:srgbClr val="F49100"/>
                </a:solidFill>
                <a:latin typeface="Trebuchet MS"/>
                <a:cs typeface="Trebuchet MS"/>
                <a:hlinkClick r:id="rId3"/>
              </a:rPr>
              <a:t>b</a:t>
            </a:r>
            <a:r>
              <a:rPr sz="1800" u="heavy" spc="-5" dirty="0">
                <a:solidFill>
                  <a:srgbClr val="F49100"/>
                </a:solidFill>
                <a:latin typeface="Trebuchet MS"/>
                <a:cs typeface="Trebuchet MS"/>
                <a:hlinkClick r:id="rId3"/>
              </a:rPr>
              <a:t>.</a:t>
            </a:r>
            <a:r>
              <a:rPr sz="1800" u="heavy" spc="-10" dirty="0">
                <a:solidFill>
                  <a:srgbClr val="F49100"/>
                </a:solidFill>
                <a:latin typeface="Trebuchet MS"/>
                <a:cs typeface="Trebuchet MS"/>
                <a:hlinkClick r:id="rId3"/>
              </a:rPr>
              <a:t>co</a:t>
            </a:r>
            <a:r>
              <a:rPr sz="1800" u="heavy" spc="-5" dirty="0">
                <a:solidFill>
                  <a:srgbClr val="F49100"/>
                </a:solidFill>
                <a:latin typeface="Trebuchet MS"/>
                <a:cs typeface="Trebuchet MS"/>
                <a:hlinkClick r:id="rId3"/>
              </a:rPr>
              <a:t>m/</a:t>
            </a:r>
            <a:r>
              <a:rPr sz="1800" spc="-5" dirty="0">
                <a:solidFill>
                  <a:srgbClr val="F49100"/>
                </a:solidFill>
                <a:latin typeface="Trebuchet MS"/>
                <a:cs typeface="Trebuchet MS"/>
              </a:rPr>
              <a:t> </a:t>
            </a:r>
            <a:r>
              <a:rPr sz="1800" u="heavy" spc="-5" dirty="0">
                <a:solidFill>
                  <a:srgbClr val="F49100"/>
                </a:solidFill>
                <a:latin typeface="Trebuchet MS"/>
                <a:cs typeface="Trebuchet MS"/>
                <a:hlinkClick r:id="rId4"/>
              </a:rPr>
              <a:t>ht</a:t>
            </a:r>
            <a:r>
              <a:rPr sz="1800" u="heavy" spc="-10" dirty="0">
                <a:solidFill>
                  <a:srgbClr val="F49100"/>
                </a:solidFill>
                <a:latin typeface="Trebuchet MS"/>
                <a:cs typeface="Trebuchet MS"/>
                <a:hlinkClick r:id="rId4"/>
              </a:rPr>
              <a:t>t</a:t>
            </a:r>
            <a:r>
              <a:rPr sz="1800" u="heavy" dirty="0">
                <a:solidFill>
                  <a:srgbClr val="F49100"/>
                </a:solidFill>
                <a:latin typeface="Trebuchet MS"/>
                <a:cs typeface="Trebuchet MS"/>
                <a:hlinkClick r:id="rId4"/>
              </a:rPr>
              <a:t>p</a:t>
            </a:r>
            <a:r>
              <a:rPr sz="1800" u="heavy" spc="-5" dirty="0">
                <a:solidFill>
                  <a:srgbClr val="F49100"/>
                </a:solidFill>
                <a:latin typeface="Trebuchet MS"/>
                <a:cs typeface="Trebuchet MS"/>
                <a:hlinkClick r:id="rId4"/>
              </a:rPr>
              <a:t>:/</a:t>
            </a:r>
            <a:r>
              <a:rPr sz="1800" u="heavy" spc="5" dirty="0">
                <a:solidFill>
                  <a:srgbClr val="F49100"/>
                </a:solidFill>
                <a:latin typeface="Trebuchet MS"/>
                <a:cs typeface="Trebuchet MS"/>
                <a:hlinkClick r:id="rId4"/>
              </a:rPr>
              <a:t>/</a:t>
            </a:r>
            <a:r>
              <a:rPr sz="1800" u="heavy" spc="-5" dirty="0">
                <a:solidFill>
                  <a:srgbClr val="F49100"/>
                </a:solidFill>
                <a:latin typeface="Trebuchet MS"/>
                <a:cs typeface="Trebuchet MS"/>
                <a:hlinkClick r:id="rId4"/>
              </a:rPr>
              <a:t>w</a:t>
            </a:r>
            <a:r>
              <a:rPr sz="1800" u="heavy" spc="5" dirty="0">
                <a:solidFill>
                  <a:srgbClr val="F49100"/>
                </a:solidFill>
                <a:latin typeface="Trebuchet MS"/>
                <a:cs typeface="Trebuchet MS"/>
                <a:hlinkClick r:id="rId4"/>
              </a:rPr>
              <a:t>w</a:t>
            </a:r>
            <a:r>
              <a:rPr sz="1800" u="heavy" spc="-190" dirty="0">
                <a:solidFill>
                  <a:srgbClr val="F49100"/>
                </a:solidFill>
                <a:latin typeface="Trebuchet MS"/>
                <a:cs typeface="Trebuchet MS"/>
                <a:hlinkClick r:id="rId4"/>
              </a:rPr>
              <a:t>w</a:t>
            </a:r>
            <a:r>
              <a:rPr sz="1800" u="heavy" spc="-5" dirty="0">
                <a:solidFill>
                  <a:srgbClr val="F49100"/>
                </a:solidFill>
                <a:latin typeface="Trebuchet MS"/>
                <a:cs typeface="Trebuchet MS"/>
                <a:hlinkClick r:id="rId4"/>
              </a:rPr>
              <a:t>.</a:t>
            </a:r>
            <a:r>
              <a:rPr sz="1800" u="heavy" spc="-10" dirty="0">
                <a:solidFill>
                  <a:srgbClr val="F49100"/>
                </a:solidFill>
                <a:latin typeface="Trebuchet MS"/>
                <a:cs typeface="Trebuchet MS"/>
                <a:hlinkClick r:id="rId4"/>
              </a:rPr>
              <a:t>t</a:t>
            </a:r>
            <a:r>
              <a:rPr sz="1800" u="heavy" spc="-5" dirty="0">
                <a:solidFill>
                  <a:srgbClr val="F49100"/>
                </a:solidFill>
                <a:latin typeface="Trebuchet MS"/>
                <a:cs typeface="Trebuchet MS"/>
                <a:hlinkClick r:id="rId4"/>
              </a:rPr>
              <a:t>ut</a:t>
            </a:r>
            <a:r>
              <a:rPr sz="1800" u="heavy" spc="-15" dirty="0">
                <a:solidFill>
                  <a:srgbClr val="F49100"/>
                </a:solidFill>
                <a:latin typeface="Trebuchet MS"/>
                <a:cs typeface="Trebuchet MS"/>
                <a:hlinkClick r:id="rId4"/>
              </a:rPr>
              <a:t>o</a:t>
            </a:r>
            <a:r>
              <a:rPr sz="1800" u="heavy" dirty="0">
                <a:solidFill>
                  <a:srgbClr val="F49100"/>
                </a:solidFill>
                <a:latin typeface="Trebuchet MS"/>
                <a:cs typeface="Trebuchet MS"/>
                <a:hlinkClick r:id="rId4"/>
              </a:rPr>
              <a:t>rialsp</a:t>
            </a:r>
            <a:r>
              <a:rPr sz="1800" u="heavy" spc="-15" dirty="0">
                <a:solidFill>
                  <a:srgbClr val="F49100"/>
                </a:solidFill>
                <a:latin typeface="Trebuchet MS"/>
                <a:cs typeface="Trebuchet MS"/>
                <a:hlinkClick r:id="rId4"/>
              </a:rPr>
              <a:t>o</a:t>
            </a:r>
            <a:r>
              <a:rPr sz="1800" u="heavy" spc="-5" dirty="0">
                <a:solidFill>
                  <a:srgbClr val="F49100"/>
                </a:solidFill>
                <a:latin typeface="Trebuchet MS"/>
                <a:cs typeface="Trebuchet MS"/>
                <a:hlinkClick r:id="rId4"/>
              </a:rPr>
              <a:t>int.c</a:t>
            </a:r>
            <a:r>
              <a:rPr sz="1800" u="heavy" spc="-15" dirty="0">
                <a:solidFill>
                  <a:srgbClr val="F49100"/>
                </a:solidFill>
                <a:latin typeface="Trebuchet MS"/>
                <a:cs typeface="Trebuchet MS"/>
                <a:hlinkClick r:id="rId4"/>
              </a:rPr>
              <a:t>o</a:t>
            </a:r>
            <a:r>
              <a:rPr sz="1800" u="heavy" dirty="0">
                <a:solidFill>
                  <a:srgbClr val="F49100"/>
                </a:solidFill>
                <a:latin typeface="Trebuchet MS"/>
                <a:cs typeface="Trebuchet MS"/>
                <a:hlinkClick r:id="rId4"/>
              </a:rPr>
              <a:t>m</a:t>
            </a:r>
            <a:r>
              <a:rPr sz="1800" u="heavy" spc="-5" dirty="0">
                <a:solidFill>
                  <a:srgbClr val="F49100"/>
                </a:solidFill>
                <a:latin typeface="Trebuchet MS"/>
                <a:cs typeface="Trebuchet MS"/>
                <a:hlinkClick r:id="rId4"/>
              </a:rPr>
              <a:t>/</a:t>
            </a:r>
            <a:r>
              <a:rPr sz="1800" u="heavy" spc="5" dirty="0">
                <a:solidFill>
                  <a:srgbClr val="F49100"/>
                </a:solidFill>
                <a:latin typeface="Trebuchet MS"/>
                <a:cs typeface="Trebuchet MS"/>
                <a:hlinkClick r:id="rId4"/>
              </a:rPr>
              <a:t>m</a:t>
            </a:r>
            <a:r>
              <a:rPr sz="1800" u="heavy" spc="-15" dirty="0">
                <a:solidFill>
                  <a:srgbClr val="F49100"/>
                </a:solidFill>
                <a:latin typeface="Trebuchet MS"/>
                <a:cs typeface="Trebuchet MS"/>
                <a:hlinkClick r:id="rId4"/>
              </a:rPr>
              <a:t>o</a:t>
            </a:r>
            <a:r>
              <a:rPr sz="1800" u="heavy" spc="-5" dirty="0">
                <a:solidFill>
                  <a:srgbClr val="F49100"/>
                </a:solidFill>
                <a:latin typeface="Trebuchet MS"/>
                <a:cs typeface="Trebuchet MS"/>
                <a:hlinkClick r:id="rId4"/>
              </a:rPr>
              <a:t>ng</a:t>
            </a:r>
            <a:r>
              <a:rPr sz="1800" u="heavy" spc="-10" dirty="0">
                <a:solidFill>
                  <a:srgbClr val="F49100"/>
                </a:solidFill>
                <a:latin typeface="Trebuchet MS"/>
                <a:cs typeface="Trebuchet MS"/>
                <a:hlinkClick r:id="rId4"/>
              </a:rPr>
              <a:t>o</a:t>
            </a:r>
            <a:r>
              <a:rPr sz="1800" u="heavy" dirty="0">
                <a:solidFill>
                  <a:srgbClr val="F49100"/>
                </a:solidFill>
                <a:latin typeface="Trebuchet MS"/>
                <a:cs typeface="Trebuchet MS"/>
                <a:hlinkClick r:id="rId4"/>
              </a:rPr>
              <a:t>db/</a:t>
            </a:r>
            <a:endParaRPr sz="1800" dirty="0">
              <a:latin typeface="Trebuchet MS"/>
              <a:cs typeface="Trebuchet MS"/>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60089" y="3068828"/>
            <a:ext cx="1755775" cy="436245"/>
          </a:xfrm>
          <a:prstGeom prst="rect">
            <a:avLst/>
          </a:prstGeom>
        </p:spPr>
        <p:txBody>
          <a:bodyPr vert="horz" wrap="square" lIns="0" tIns="0" rIns="0" bIns="0" rtlCol="0">
            <a:spAutoFit/>
          </a:bodyPr>
          <a:lstStyle/>
          <a:p>
            <a:pPr marL="12700">
              <a:lnSpc>
                <a:spcPct val="100000"/>
              </a:lnSpc>
            </a:pPr>
            <a:r>
              <a:rPr sz="2800" spc="-5" dirty="0">
                <a:solidFill>
                  <a:srgbClr val="404040"/>
                </a:solidFill>
              </a:rPr>
              <a:t>Thank</a:t>
            </a:r>
            <a:r>
              <a:rPr sz="2800" spc="5" dirty="0">
                <a:solidFill>
                  <a:srgbClr val="404040"/>
                </a:solidFill>
              </a:rPr>
              <a:t> </a:t>
            </a:r>
            <a:r>
              <a:rPr sz="2800" spc="-5" dirty="0">
                <a:solidFill>
                  <a:srgbClr val="404040"/>
                </a:solidFill>
              </a:rPr>
              <a:t>you</a:t>
            </a:r>
            <a:endParaRPr sz="2800"/>
          </a:p>
        </p:txBody>
      </p:sp>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t>Big</a:t>
            </a:r>
            <a:r>
              <a:rPr spc="-15" dirty="0"/>
              <a:t> </a:t>
            </a:r>
            <a:r>
              <a:rPr dirty="0"/>
              <a:t>Data</a:t>
            </a:r>
            <a:r>
              <a:rPr spc="-20" dirty="0"/>
              <a:t> </a:t>
            </a:r>
            <a:r>
              <a:rPr dirty="0"/>
              <a:t>a</a:t>
            </a:r>
            <a:r>
              <a:rPr spc="-5" dirty="0"/>
              <a:t>n</a:t>
            </a:r>
            <a:r>
              <a:rPr dirty="0"/>
              <a:t>d</a:t>
            </a:r>
            <a:r>
              <a:rPr spc="-5" dirty="0"/>
              <a:t> </a:t>
            </a:r>
            <a:r>
              <a:rPr dirty="0"/>
              <a:t>A</a:t>
            </a:r>
            <a:r>
              <a:rPr spc="-5" dirty="0"/>
              <a:t>n</a:t>
            </a:r>
            <a:r>
              <a:rPr dirty="0"/>
              <a:t>alytics</a:t>
            </a:r>
            <a:r>
              <a:rPr spc="-35" dirty="0"/>
              <a:t> </a:t>
            </a:r>
            <a:r>
              <a:rPr spc="-5" dirty="0"/>
              <a:t>b</a:t>
            </a:r>
            <a:r>
              <a:rPr dirty="0"/>
              <a:t>y</a:t>
            </a:r>
            <a:r>
              <a:rPr spc="-10" dirty="0"/>
              <a:t> </a:t>
            </a:r>
            <a:r>
              <a:rPr spc="-5" dirty="0"/>
              <a:t>See</a:t>
            </a:r>
            <a:r>
              <a:rPr spc="5" dirty="0"/>
              <a:t>m</a:t>
            </a:r>
            <a:r>
              <a:rPr dirty="0"/>
              <a:t>a</a:t>
            </a:r>
            <a:r>
              <a:rPr spc="-25" dirty="0"/>
              <a:t> </a:t>
            </a:r>
            <a:r>
              <a:rPr dirty="0"/>
              <a:t>Ac</a:t>
            </a:r>
            <a:r>
              <a:rPr spc="-10" dirty="0"/>
              <a:t>h</a:t>
            </a:r>
            <a:r>
              <a:rPr dirty="0"/>
              <a:t>arya</a:t>
            </a:r>
            <a:r>
              <a:rPr spc="-10" dirty="0"/>
              <a:t> </a:t>
            </a:r>
            <a:r>
              <a:rPr dirty="0"/>
              <a:t>a</a:t>
            </a:r>
            <a:r>
              <a:rPr spc="-5" dirty="0"/>
              <a:t>n</a:t>
            </a:r>
            <a:r>
              <a:rPr dirty="0"/>
              <a:t>d</a:t>
            </a:r>
            <a:r>
              <a:rPr spc="-15" dirty="0"/>
              <a:t> </a:t>
            </a:r>
            <a:r>
              <a:rPr spc="-5" dirty="0"/>
              <a:t>S</a:t>
            </a:r>
            <a:r>
              <a:rPr spc="-10" dirty="0"/>
              <a:t>u</a:t>
            </a:r>
            <a:r>
              <a:rPr spc="-5" dirty="0"/>
              <a:t>bh</a:t>
            </a:r>
            <a:r>
              <a:rPr dirty="0"/>
              <a:t>as</a:t>
            </a:r>
            <a:r>
              <a:rPr spc="-5" dirty="0"/>
              <a:t>h</a:t>
            </a:r>
            <a:r>
              <a:rPr dirty="0"/>
              <a:t>i</a:t>
            </a:r>
            <a:r>
              <a:rPr spc="-10" dirty="0"/>
              <a:t>n</a:t>
            </a:r>
            <a:r>
              <a:rPr dirty="0"/>
              <a:t>i</a:t>
            </a:r>
            <a:r>
              <a:rPr spc="-25" dirty="0"/>
              <a:t> </a:t>
            </a:r>
            <a:r>
              <a:rPr spc="-5" dirty="0"/>
              <a:t>Ch</a:t>
            </a:r>
            <a:r>
              <a:rPr dirty="0"/>
              <a:t>ella</a:t>
            </a:r>
            <a:r>
              <a:rPr spc="-10" dirty="0"/>
              <a:t>p</a:t>
            </a:r>
            <a:r>
              <a:rPr spc="-5" dirty="0"/>
              <a:t>p</a:t>
            </a:r>
            <a:r>
              <a:rPr dirty="0"/>
              <a:t>an</a:t>
            </a:r>
          </a:p>
          <a:p>
            <a:pPr marL="12700">
              <a:lnSpc>
                <a:spcPct val="100000"/>
              </a:lnSpc>
            </a:pPr>
            <a:r>
              <a:rPr spc="-5" dirty="0"/>
              <a:t>C</a:t>
            </a:r>
            <a:r>
              <a:rPr dirty="0"/>
              <a:t>o</a:t>
            </a:r>
            <a:r>
              <a:rPr spc="-5" dirty="0"/>
              <a:t>p</a:t>
            </a:r>
            <a:r>
              <a:rPr dirty="0"/>
              <a:t>yri</a:t>
            </a:r>
            <a:r>
              <a:rPr spc="-10" dirty="0"/>
              <a:t>g</a:t>
            </a:r>
            <a:r>
              <a:rPr spc="-5" dirty="0"/>
              <a:t>h</a:t>
            </a:r>
            <a:r>
              <a:rPr dirty="0"/>
              <a:t>t</a:t>
            </a:r>
            <a:r>
              <a:rPr spc="-30" dirty="0"/>
              <a:t> </a:t>
            </a:r>
            <a:r>
              <a:rPr dirty="0"/>
              <a:t>2015,</a:t>
            </a:r>
            <a:r>
              <a:rPr spc="-10" dirty="0"/>
              <a:t> </a:t>
            </a:r>
            <a:r>
              <a:rPr dirty="0"/>
              <a:t>WIL</a:t>
            </a:r>
            <a:r>
              <a:rPr spc="-5" dirty="0"/>
              <a:t>E</a:t>
            </a:r>
            <a:r>
              <a:rPr dirty="0"/>
              <a:t>Y</a:t>
            </a:r>
            <a:r>
              <a:rPr spc="-10" dirty="0"/>
              <a:t> </a:t>
            </a:r>
            <a:r>
              <a:rPr dirty="0"/>
              <a:t>I</a:t>
            </a:r>
            <a:r>
              <a:rPr spc="-10" dirty="0"/>
              <a:t>N</a:t>
            </a:r>
            <a:r>
              <a:rPr dirty="0"/>
              <a:t>DIA</a:t>
            </a:r>
            <a:r>
              <a:rPr spc="-15" dirty="0"/>
              <a:t> </a:t>
            </a:r>
            <a:r>
              <a:rPr dirty="0"/>
              <a:t>P</a:t>
            </a:r>
            <a:r>
              <a:rPr spc="-5" dirty="0"/>
              <a:t>VT</a:t>
            </a:r>
            <a:r>
              <a:rPr dirty="0"/>
              <a:t>.</a:t>
            </a:r>
            <a:r>
              <a:rPr spc="-10" dirty="0"/>
              <a:t> </a:t>
            </a:r>
            <a:r>
              <a:rPr dirty="0"/>
              <a:t>L</a:t>
            </a:r>
            <a:r>
              <a:rPr spc="-5" dirty="0"/>
              <a:t>T</a:t>
            </a:r>
            <a:r>
              <a:rPr spc="5" dirty="0"/>
              <a:t>D</a:t>
            </a:r>
            <a:r>
              <a:rPr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0887" y="371855"/>
            <a:ext cx="11190224" cy="492443"/>
          </a:xfrm>
          <a:prstGeom prst="rect">
            <a:avLst/>
          </a:prstGeom>
        </p:spPr>
        <p:txBody>
          <a:bodyPr vert="horz" wrap="square" lIns="0" tIns="0" rIns="0" bIns="0" rtlCol="0">
            <a:spAutoFit/>
          </a:bodyPr>
          <a:lstStyle/>
          <a:p>
            <a:pPr marL="428625">
              <a:lnSpc>
                <a:spcPct val="100000"/>
              </a:lnSpc>
            </a:pPr>
            <a:r>
              <a:rPr lang="en-US" sz="3200" spc="-10" dirty="0"/>
              <a:t>What is MongoDB?</a:t>
            </a:r>
            <a:endParaRPr sz="3200" dirty="0"/>
          </a:p>
        </p:txBody>
      </p:sp>
      <p:sp>
        <p:nvSpPr>
          <p:cNvPr id="3" name="object 3"/>
          <p:cNvSpPr txBox="1">
            <a:spLocks noGrp="1"/>
          </p:cNvSpPr>
          <p:nvPr>
            <p:ph type="body" idx="1"/>
          </p:nvPr>
        </p:nvSpPr>
        <p:spPr>
          <a:xfrm>
            <a:off x="916939" y="1140586"/>
            <a:ext cx="10358120" cy="4275272"/>
          </a:xfrm>
          <a:prstGeom prst="rect">
            <a:avLst/>
          </a:prstGeom>
        </p:spPr>
        <p:txBody>
          <a:bodyPr vert="horz" wrap="square" lIns="0" tIns="180085" rIns="0" bIns="0" rtlCol="0">
            <a:spAutoFit/>
          </a:bodyPr>
          <a:lstStyle/>
          <a:p>
            <a:pPr marL="12700">
              <a:lnSpc>
                <a:spcPct val="100000"/>
              </a:lnSpc>
              <a:tabLst>
                <a:tab pos="355600" algn="l"/>
              </a:tabLst>
            </a:pPr>
            <a:r>
              <a:rPr sz="2400" spc="-135" dirty="0">
                <a:solidFill>
                  <a:srgbClr val="0E6EC5"/>
                </a:solidFill>
                <a:latin typeface="Microsoft Sans Serif"/>
                <a:cs typeface="Microsoft Sans Serif"/>
              </a:rPr>
              <a:t></a:t>
            </a:r>
            <a:r>
              <a:rPr lang="en-IN" sz="2400" spc="-135" dirty="0">
                <a:solidFill>
                  <a:srgbClr val="0E6EC5"/>
                </a:solidFill>
                <a:latin typeface="Microsoft Sans Serif"/>
                <a:cs typeface="Microsoft Sans Serif"/>
              </a:rPr>
              <a:t>	</a:t>
            </a:r>
            <a:r>
              <a:rPr lang="en-IN" sz="3200" dirty="0"/>
              <a:t>MongoDB </a:t>
            </a:r>
            <a:r>
              <a:rPr lang="en-IN" sz="3200" spc="-5" dirty="0"/>
              <a:t>i</a:t>
            </a:r>
            <a:r>
              <a:rPr lang="en-IN" sz="3200" dirty="0"/>
              <a:t>s</a:t>
            </a:r>
            <a:r>
              <a:rPr lang="en-IN" sz="3200" spc="-15" dirty="0"/>
              <a:t>:</a:t>
            </a:r>
          </a:p>
          <a:p>
            <a:pPr marL="469900" lvl="1">
              <a:spcBef>
                <a:spcPts val="994"/>
              </a:spcBef>
              <a:tabLst>
                <a:tab pos="355600" algn="l"/>
              </a:tabLst>
            </a:pPr>
            <a:r>
              <a:rPr sz="2400" spc="-135" dirty="0">
                <a:solidFill>
                  <a:srgbClr val="0E6EC5"/>
                </a:solidFill>
                <a:latin typeface="Microsoft Sans Serif"/>
                <a:cs typeface="Microsoft Sans Serif"/>
              </a:rPr>
              <a:t>	</a:t>
            </a:r>
            <a:r>
              <a:rPr sz="3200" spc="-5" dirty="0"/>
              <a:t>C</a:t>
            </a:r>
            <a:r>
              <a:rPr lang="en-US" sz="3200" spc="-5" dirty="0"/>
              <a:t>ross-Platform</a:t>
            </a:r>
            <a:r>
              <a:rPr sz="3200" spc="-5" dirty="0"/>
              <a:t>.</a:t>
            </a:r>
            <a:endParaRPr sz="2400" dirty="0">
              <a:latin typeface="Microsoft Sans Serif"/>
              <a:cs typeface="Microsoft Sans Serif"/>
            </a:endParaRPr>
          </a:p>
          <a:p>
            <a:pPr marL="469900" lvl="1">
              <a:spcBef>
                <a:spcPts val="1000"/>
              </a:spcBef>
              <a:tabLst>
                <a:tab pos="355600" algn="l"/>
              </a:tabLst>
            </a:pPr>
            <a:r>
              <a:rPr sz="2400" spc="-185" dirty="0">
                <a:solidFill>
                  <a:srgbClr val="0E6EC5"/>
                </a:solidFill>
                <a:latin typeface="Microsoft Sans Serif"/>
                <a:cs typeface="Microsoft Sans Serif"/>
              </a:rPr>
              <a:t>	</a:t>
            </a:r>
            <a:r>
              <a:rPr lang="en-US" sz="3200" dirty="0"/>
              <a:t>Open Source.</a:t>
            </a:r>
            <a:endParaRPr sz="2400" dirty="0">
              <a:latin typeface="Microsoft Sans Serif"/>
              <a:cs typeface="Microsoft Sans Serif"/>
            </a:endParaRPr>
          </a:p>
          <a:p>
            <a:pPr marL="469900" lvl="1">
              <a:spcBef>
                <a:spcPts val="1005"/>
              </a:spcBef>
              <a:tabLst>
                <a:tab pos="355600" algn="l"/>
              </a:tabLst>
            </a:pPr>
            <a:r>
              <a:rPr sz="2400" spc="-185" dirty="0">
                <a:solidFill>
                  <a:srgbClr val="0E6EC5"/>
                </a:solidFill>
                <a:latin typeface="Microsoft Sans Serif"/>
                <a:cs typeface="Microsoft Sans Serif"/>
              </a:rPr>
              <a:t>	</a:t>
            </a:r>
            <a:r>
              <a:rPr lang="en-US" sz="3200" dirty="0"/>
              <a:t>Non-relational.</a:t>
            </a:r>
          </a:p>
          <a:p>
            <a:pPr marL="469900" lvl="1">
              <a:spcBef>
                <a:spcPts val="1005"/>
              </a:spcBef>
              <a:tabLst>
                <a:tab pos="355600" algn="l"/>
              </a:tabLst>
            </a:pPr>
            <a:r>
              <a:rPr lang="en-IN" sz="2400" spc="-185" dirty="0">
                <a:solidFill>
                  <a:srgbClr val="0E6EC5"/>
                </a:solidFill>
                <a:latin typeface="Microsoft Sans Serif"/>
                <a:cs typeface="Microsoft Sans Serif"/>
              </a:rPr>
              <a:t>	</a:t>
            </a:r>
            <a:r>
              <a:rPr lang="en-IN" sz="3200" dirty="0"/>
              <a:t>Distributed.</a:t>
            </a:r>
            <a:r>
              <a:rPr lang="en-US" sz="3200" dirty="0"/>
              <a:t> </a:t>
            </a:r>
          </a:p>
          <a:p>
            <a:pPr marL="469900" lvl="1">
              <a:spcBef>
                <a:spcPts val="1005"/>
              </a:spcBef>
              <a:tabLst>
                <a:tab pos="355600" algn="l"/>
              </a:tabLst>
            </a:pPr>
            <a:r>
              <a:rPr lang="en-IN" sz="2400" spc="-185" dirty="0">
                <a:solidFill>
                  <a:srgbClr val="0E6EC5"/>
                </a:solidFill>
                <a:latin typeface="Microsoft Sans Serif"/>
                <a:cs typeface="Microsoft Sans Serif"/>
              </a:rPr>
              <a:t>	</a:t>
            </a:r>
            <a:r>
              <a:rPr lang="en-IN" sz="2800" dirty="0"/>
              <a:t>NoSQL.</a:t>
            </a:r>
          </a:p>
          <a:p>
            <a:pPr marL="469900" lvl="1">
              <a:spcBef>
                <a:spcPts val="1005"/>
              </a:spcBef>
              <a:tabLst>
                <a:tab pos="355600" algn="l"/>
              </a:tabLst>
            </a:pPr>
            <a:r>
              <a:rPr lang="en-IN" sz="2400" spc="-185" dirty="0">
                <a:solidFill>
                  <a:srgbClr val="0E6EC5"/>
                </a:solidFill>
                <a:latin typeface="Microsoft Sans Serif"/>
                <a:cs typeface="Microsoft Sans Serif"/>
              </a:rPr>
              <a:t>	</a:t>
            </a:r>
            <a:r>
              <a:rPr lang="en-IN" sz="2800" dirty="0"/>
              <a:t>Document-oriented data store.</a:t>
            </a:r>
            <a:endParaRPr sz="2400" dirty="0">
              <a:latin typeface="Microsoft Sans Serif"/>
              <a:cs typeface="Microsoft Sans Serif"/>
            </a:endParaRPr>
          </a:p>
        </p:txBody>
      </p:sp>
    </p:spTree>
    <p:extLst>
      <p:ext uri="{BB962C8B-B14F-4D97-AF65-F5344CB8AC3E}">
        <p14:creationId xmlns:p14="http://schemas.microsoft.com/office/powerpoint/2010/main" val="2192481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3056</TotalTime>
  <Words>4723</Words>
  <Application>Microsoft Office PowerPoint</Application>
  <PresentationFormat>Widescreen</PresentationFormat>
  <Paragraphs>604</Paragraphs>
  <Slides>89</Slides>
  <Notes>13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89</vt:i4>
      </vt:variant>
    </vt:vector>
  </HeadingPairs>
  <TitlesOfParts>
    <vt:vector size="105" baseType="lpstr">
      <vt:lpstr>Akzidenz Grotesk BQ Light</vt:lpstr>
      <vt:lpstr>Akzidenz Grotesk BQ Medium</vt:lpstr>
      <vt:lpstr>Arial</vt:lpstr>
      <vt:lpstr>Calibri</vt:lpstr>
      <vt:lpstr>Euclid Circular A</vt:lpstr>
      <vt:lpstr>Google Sans</vt:lpstr>
      <vt:lpstr>IBM Plex Sans</vt:lpstr>
      <vt:lpstr>inherit</vt:lpstr>
      <vt:lpstr>Microsoft Sans Serif</vt:lpstr>
      <vt:lpstr>Roboto</vt:lpstr>
      <vt:lpstr>Söhne</vt:lpstr>
      <vt:lpstr>Söhne Mono</vt:lpstr>
      <vt:lpstr>Times New Roman</vt:lpstr>
      <vt:lpstr>Trebuchet MS</vt:lpstr>
      <vt:lpstr>Wingdings</vt:lpstr>
      <vt:lpstr>Office Theme</vt:lpstr>
      <vt:lpstr>PowerPoint Presentation</vt:lpstr>
      <vt:lpstr>Learning Objectives and Learning Outcomes</vt:lpstr>
      <vt:lpstr>Agenda</vt:lpstr>
      <vt:lpstr>PowerPoint Presentation</vt:lpstr>
      <vt:lpstr>PowerPoint Presentation</vt:lpstr>
      <vt:lpstr>PowerPoint Presentation</vt:lpstr>
      <vt:lpstr>PowerPoint Presentation</vt:lpstr>
      <vt:lpstr>CAP Theorem</vt:lpstr>
      <vt:lpstr>What is MongoDB?</vt:lpstr>
      <vt:lpstr>Why MongoDB?</vt:lpstr>
      <vt:lpstr>PowerPoint Presentation</vt:lpstr>
      <vt:lpstr>Using JSON</vt:lpstr>
      <vt:lpstr>Creating or Generating a Unique Key</vt:lpstr>
      <vt:lpstr>Replication</vt:lpstr>
      <vt:lpstr>Sharding</vt:lpstr>
      <vt:lpstr>Advantages of Sharding</vt:lpstr>
      <vt:lpstr>Sharding Strategy</vt:lpstr>
      <vt:lpstr>Data Types in MongoDB</vt:lpstr>
      <vt:lpstr>PowerPoint Presentation</vt:lpstr>
      <vt:lpstr>PowerPoint Presentation</vt:lpstr>
      <vt:lpstr>Data Storage Mechanism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Collections</vt:lpstr>
      <vt:lpstr>Collections</vt:lpstr>
      <vt:lpstr>Insert Method</vt:lpstr>
      <vt:lpstr>Update Method</vt:lpstr>
      <vt:lpstr>Adding new field – update method</vt:lpstr>
      <vt:lpstr>Removing an existing field</vt:lpstr>
      <vt:lpstr>Save Method</vt:lpstr>
      <vt:lpstr>Remove Method</vt:lpstr>
      <vt:lpstr>Find Method</vt:lpstr>
      <vt:lpstr>Find Method</vt:lpstr>
      <vt:lpstr>Find Method</vt:lpstr>
      <vt:lpstr>Find Method</vt:lpstr>
      <vt:lpstr>Find Method</vt:lpstr>
      <vt:lpstr>Find Method</vt:lpstr>
      <vt:lpstr>Find Method</vt:lpstr>
      <vt:lpstr>Find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Aggregate Function</vt:lpstr>
      <vt:lpstr>Aggregate Function</vt:lpstr>
      <vt:lpstr>PowerPoint Presentation</vt:lpstr>
      <vt:lpstr>Exercise</vt:lpstr>
      <vt:lpstr>Exercise</vt:lpstr>
      <vt:lpstr>Exercise</vt:lpstr>
      <vt:lpstr>Exercise</vt:lpstr>
      <vt:lpstr>Exercise</vt:lpstr>
      <vt:lpstr>Import data from a CSV file</vt:lpstr>
      <vt:lpstr>Export data to a CSV file</vt:lpstr>
      <vt:lpstr>Assignment-1</vt:lpstr>
      <vt:lpstr>Assignment-2</vt:lpstr>
      <vt:lpstr>Assignment-3</vt:lpstr>
      <vt:lpstr>Assignment-4</vt:lpstr>
      <vt:lpstr>Crossword</vt:lpstr>
      <vt:lpstr>Further Readings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Seema Acharya</dc:creator>
  <cp:lastModifiedBy>selva kumar s</cp:lastModifiedBy>
  <cp:revision>120</cp:revision>
  <dcterms:created xsi:type="dcterms:W3CDTF">2015-09-02T08:50:04Z</dcterms:created>
  <dcterms:modified xsi:type="dcterms:W3CDTF">2024-04-01T16:07:10Z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2015-08-06T00:00:00Z</vt:filetime>
  </property>
  <property fmtid="{D5CDD505-2E9C-101B-9397-08002B2CF9AE}" pid="3" name="Creator">
    <vt:lpwstr>Microsoft® PowerPoint® 2013</vt:lpwstr>
  </property>
  <property fmtid="{D5CDD505-2E9C-101B-9397-08002B2CF9AE}" pid="4" name="LastSaved">
    <vt:filetime>2015-09-02T00:00:00Z</vt:filetime>
  </property>
</Properties>
</file>