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83" r:id="rId20"/>
    <p:sldId id="276" r:id="rId21"/>
    <p:sldId id="278" r:id="rId22"/>
    <p:sldId id="287" r:id="rId23"/>
    <p:sldId id="288" r:id="rId24"/>
    <p:sldId id="289" r:id="rId25"/>
    <p:sldId id="290" r:id="rId26"/>
    <p:sldId id="279" r:id="rId27"/>
    <p:sldId id="284" r:id="rId28"/>
    <p:sldId id="280" r:id="rId29"/>
    <p:sldId id="281" r:id="rId30"/>
    <p:sldId id="282" r:id="rId31"/>
    <p:sldId id="292" r:id="rId32"/>
    <p:sldId id="293" r:id="rId33"/>
    <p:sldId id="294" r:id="rId34"/>
    <p:sldId id="285" r:id="rId35"/>
    <p:sldId id="286"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277" r:id="rId54"/>
    <p:sldId id="318" r:id="rId55"/>
    <p:sldId id="319" r:id="rId56"/>
    <p:sldId id="312" r:id="rId57"/>
    <p:sldId id="317" r:id="rId58"/>
    <p:sldId id="313" r:id="rId59"/>
    <p:sldId id="314" r:id="rId60"/>
    <p:sldId id="315" r:id="rId61"/>
    <p:sldId id="316" r:id="rId62"/>
    <p:sldId id="291" r:id="rId63"/>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0"/>
  </p:normalViewPr>
  <p:slideViewPr>
    <p:cSldViewPr>
      <p:cViewPr varScale="1">
        <p:scale>
          <a:sx n="81" d="100"/>
          <a:sy n="81" d="100"/>
        </p:scale>
        <p:origin x="749" y="4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ADB69FF5-3BD0-488B-B3E0-6A1A50F05C2B}" type="datetimeFigureOut">
              <a:rPr lang="en-IN" smtClean="0"/>
              <a:pPr/>
              <a:t>31-03-2023</a:t>
            </a:fld>
            <a:endParaRPr lang="en-IN"/>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18F46B27-CD24-4256-B8C3-DDD384422727}" type="slidenum">
              <a:rPr lang="en-IN" smtClean="0"/>
              <a:pPr/>
              <a:t>‹#›</a:t>
            </a:fld>
            <a:endParaRPr lang="en-IN"/>
          </a:p>
        </p:txBody>
      </p:sp>
    </p:spTree>
    <p:extLst>
      <p:ext uri="{BB962C8B-B14F-4D97-AF65-F5344CB8AC3E}">
        <p14:creationId xmlns:p14="http://schemas.microsoft.com/office/powerpoint/2010/main" val="399388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8F46B27-CD24-4256-B8C3-DDD384422727}" type="slidenum">
              <a:rPr lang="en-IN" smtClean="0"/>
              <a:pPr/>
              <a:t>30</a:t>
            </a:fld>
            <a:endParaRPr lang="en-IN"/>
          </a:p>
        </p:txBody>
      </p:sp>
    </p:spTree>
    <p:extLst>
      <p:ext uri="{BB962C8B-B14F-4D97-AF65-F5344CB8AC3E}">
        <p14:creationId xmlns:p14="http://schemas.microsoft.com/office/powerpoint/2010/main" val="2596044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Doug Laney</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37</a:t>
            </a:fld>
            <a:endParaRPr lang="en-IN"/>
          </a:p>
        </p:txBody>
      </p:sp>
    </p:spTree>
    <p:extLst>
      <p:ext uri="{BB962C8B-B14F-4D97-AF65-F5344CB8AC3E}">
        <p14:creationId xmlns:p14="http://schemas.microsoft.com/office/powerpoint/2010/main" val="2518808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ODS- Operational Data Store- </a:t>
            </a:r>
            <a:r>
              <a:rPr lang="en-US" b="0" i="0" dirty="0">
                <a:solidFill>
                  <a:srgbClr val="202124"/>
                </a:solidFill>
                <a:effectLst/>
                <a:latin typeface="arial" panose="020B0604020202020204" pitchFamily="34" charset="0"/>
              </a:rPr>
              <a:t>is </a:t>
            </a:r>
            <a:r>
              <a:rPr lang="en-US" b="1" i="0" dirty="0">
                <a:solidFill>
                  <a:srgbClr val="202124"/>
                </a:solidFill>
                <a:effectLst/>
                <a:latin typeface="arial" panose="020B0604020202020204" pitchFamily="34" charset="0"/>
              </a:rPr>
              <a:t>a central database that provides a snapshot of the latest data from multiple transactional systems for operational reporting</a:t>
            </a:r>
            <a:r>
              <a:rPr lang="en-US" b="0" i="0" dirty="0">
                <a:solidFill>
                  <a:srgbClr val="202124"/>
                </a:solidFill>
                <a:effectLst/>
                <a:latin typeface="arial" panose="020B0604020202020204" pitchFamily="34" charset="0"/>
              </a:rPr>
              <a:t>. It enables organizations to combine data in its original format from various sources into a single destination to make it available for business reporting.</a:t>
            </a:r>
          </a:p>
          <a:p>
            <a:endParaRPr lang="en-US" b="0" i="0" dirty="0">
              <a:solidFill>
                <a:srgbClr val="202124"/>
              </a:solidFill>
              <a:effectLst/>
              <a:latin typeface="arial" panose="020B0604020202020204" pitchFamily="34" charset="0"/>
            </a:endParaRPr>
          </a:p>
          <a:p>
            <a:r>
              <a:rPr lang="en-US" b="0" i="0" dirty="0">
                <a:solidFill>
                  <a:srgbClr val="202124"/>
                </a:solidFill>
                <a:effectLst/>
                <a:latin typeface="Google Sans"/>
              </a:rPr>
              <a:t>A data mart is </a:t>
            </a:r>
            <a:r>
              <a:rPr lang="en-US" b="0" i="0" dirty="0">
                <a:solidFill>
                  <a:srgbClr val="040C28"/>
                </a:solidFill>
                <a:effectLst/>
                <a:latin typeface="Google Sans"/>
              </a:rPr>
              <a:t>a simple form of data warehouse focused on a single subject or line of business</a:t>
            </a:r>
            <a:r>
              <a:rPr lang="en-US" b="0" i="0" dirty="0">
                <a:solidFill>
                  <a:srgbClr val="202124"/>
                </a:solidFill>
                <a:effectLst/>
                <a:latin typeface="Google Sans"/>
              </a:rPr>
              <a:t>. With a data mart, teams can access data and gain insights faster, because they don't have to spend time searching within a more complex data warehouse or manually aggregating data from different sources.</a:t>
            </a:r>
          </a:p>
          <a:p>
            <a:endParaRPr lang="en-US" b="0" i="0" dirty="0">
              <a:solidFill>
                <a:srgbClr val="202124"/>
              </a:solidFill>
              <a:effectLst/>
              <a:latin typeface="Google Sans"/>
            </a:endParaRPr>
          </a:p>
          <a:p>
            <a:r>
              <a:rPr lang="en-US" b="0" i="0" dirty="0">
                <a:solidFill>
                  <a:srgbClr val="202124"/>
                </a:solidFill>
                <a:effectLst/>
                <a:latin typeface="arial" panose="020B0604020202020204" pitchFamily="34" charset="0"/>
              </a:rPr>
              <a:t>An operational database is </a:t>
            </a:r>
            <a:r>
              <a:rPr lang="en-US" b="1" i="0" dirty="0">
                <a:solidFill>
                  <a:srgbClr val="202124"/>
                </a:solidFill>
                <a:effectLst/>
                <a:latin typeface="arial" panose="020B0604020202020204" pitchFamily="34" charset="0"/>
              </a:rPr>
              <a:t>a database that stores data inside of an enterprise</a:t>
            </a:r>
            <a:r>
              <a:rPr lang="en-US" b="0" i="0" dirty="0">
                <a:solidFill>
                  <a:srgbClr val="202124"/>
                </a:solidFill>
                <a:effectLst/>
                <a:latin typeface="arial" panose="020B0604020202020204" pitchFamily="34" charset="0"/>
              </a:rPr>
              <a:t>. They can contain things like payroll. records, customer information and employee data. They are critical to data. </a:t>
            </a:r>
            <a:endParaRPr lang="en-US" b="0" i="0" dirty="0">
              <a:solidFill>
                <a:srgbClr val="202124"/>
              </a:solidFill>
              <a:effectLst/>
              <a:latin typeface="Google Sans"/>
            </a:endParaRPr>
          </a:p>
          <a:p>
            <a:endParaRPr lang="en-US" b="0" i="0" dirty="0">
              <a:solidFill>
                <a:srgbClr val="202124"/>
              </a:solidFill>
              <a:effectLst/>
              <a:latin typeface="Google Sans"/>
            </a:endParaRPr>
          </a:p>
          <a:p>
            <a:r>
              <a:rPr lang="en-US" b="0" i="0" dirty="0">
                <a:solidFill>
                  <a:srgbClr val="202124"/>
                </a:solidFill>
                <a:effectLst/>
                <a:latin typeface="Google Sans"/>
              </a:rPr>
              <a:t>A data warehouse is </a:t>
            </a:r>
            <a:r>
              <a:rPr lang="en-US" b="0" i="0" dirty="0">
                <a:solidFill>
                  <a:srgbClr val="040C28"/>
                </a:solidFill>
                <a:effectLst/>
                <a:latin typeface="Google Sans"/>
              </a:rPr>
              <a:t>a type of data management system that is designed to enable and support business intelligence (BI) activities, especially analytics</a:t>
            </a:r>
            <a:r>
              <a:rPr lang="en-US" b="0" i="0" dirty="0">
                <a:solidFill>
                  <a:srgbClr val="202124"/>
                </a:solidFill>
                <a:effectLst/>
                <a:latin typeface="Google Sans"/>
              </a:rPr>
              <a:t>.</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51</a:t>
            </a:fld>
            <a:endParaRPr lang="en-IN"/>
          </a:p>
        </p:txBody>
      </p:sp>
    </p:spTree>
    <p:extLst>
      <p:ext uri="{BB962C8B-B14F-4D97-AF65-F5344CB8AC3E}">
        <p14:creationId xmlns:p14="http://schemas.microsoft.com/office/powerpoint/2010/main" val="330039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6310" y="646429"/>
            <a:ext cx="10679379" cy="375919"/>
          </a:xfrm>
          <a:prstGeom prst="rect">
            <a:avLst/>
          </a:prstGeom>
        </p:spPr>
        <p:txBody>
          <a:bodyPr wrap="square" lIns="0" tIns="0" rIns="0" bIns="0">
            <a:spAutoFit/>
          </a:bodyPr>
          <a:lstStyle>
            <a:lvl1pPr>
              <a:defRPr sz="2400" b="1" i="0">
                <a:solidFill>
                  <a:srgbClr val="0E6EC5"/>
                </a:solidFill>
                <a:latin typeface="Trebuchet MS"/>
                <a:cs typeface="Trebuchet MS"/>
              </a:defRPr>
            </a:lvl1pPr>
          </a:lstStyle>
          <a:p>
            <a:endParaRPr/>
          </a:p>
        </p:txBody>
      </p:sp>
      <p:sp>
        <p:nvSpPr>
          <p:cNvPr id="3" name="Holder 3"/>
          <p:cNvSpPr>
            <a:spLocks noGrp="1"/>
          </p:cNvSpPr>
          <p:nvPr>
            <p:ph type="subTitle" idx="4"/>
          </p:nvPr>
        </p:nvSpPr>
        <p:spPr>
          <a:xfrm>
            <a:off x="1828800" y="3840480"/>
            <a:ext cx="85343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100" b="0" i="0">
                <a:solidFill>
                  <a:srgbClr val="1F487C"/>
                </a:solidFill>
                <a:latin typeface="Calibri"/>
                <a:cs typeface="Calibri"/>
              </a:defRPr>
            </a:lvl1pPr>
          </a:lstStyle>
          <a:p>
            <a:pPr marL="12700">
              <a:lnSpc>
                <a:spcPts val="1150"/>
              </a:lnSpc>
            </a:pPr>
            <a:r>
              <a:rPr dirty="0">
                <a:solidFill>
                  <a:srgbClr val="FFFFFF"/>
                </a:solidFill>
              </a:rPr>
              <a:t>Big</a:t>
            </a:r>
            <a:r>
              <a:rPr spc="-15" dirty="0">
                <a:solidFill>
                  <a:srgbClr val="FFFFFF"/>
                </a:solidFill>
              </a:rPr>
              <a:t> </a:t>
            </a:r>
            <a:r>
              <a:rPr dirty="0">
                <a:solidFill>
                  <a:srgbClr val="FFFFFF"/>
                </a:solidFill>
              </a:rPr>
              <a:t>Data</a:t>
            </a:r>
            <a:r>
              <a:rPr spc="-20" dirty="0">
                <a:solidFill>
                  <a:srgbClr val="FFFFFF"/>
                </a:solidFill>
              </a:rPr>
              <a:t> </a:t>
            </a:r>
            <a:r>
              <a:rPr dirty="0">
                <a:solidFill>
                  <a:srgbClr val="FFFFFF"/>
                </a:solidFill>
              </a:rPr>
              <a:t>a</a:t>
            </a:r>
            <a:r>
              <a:rPr spc="-5" dirty="0">
                <a:solidFill>
                  <a:srgbClr val="FFFFFF"/>
                </a:solidFill>
              </a:rPr>
              <a:t>n</a:t>
            </a:r>
            <a:r>
              <a:rPr dirty="0">
                <a:solidFill>
                  <a:srgbClr val="FFFFFF"/>
                </a:solidFill>
              </a:rPr>
              <a:t>d</a:t>
            </a:r>
            <a:r>
              <a:rPr spc="-5" dirty="0">
                <a:solidFill>
                  <a:srgbClr val="FFFFFF"/>
                </a:solidFill>
              </a:rPr>
              <a:t> </a:t>
            </a:r>
            <a:r>
              <a:rPr dirty="0">
                <a:solidFill>
                  <a:srgbClr val="FFFFFF"/>
                </a:solidFill>
              </a:rPr>
              <a:t>A</a:t>
            </a:r>
            <a:r>
              <a:rPr spc="-5" dirty="0">
                <a:solidFill>
                  <a:srgbClr val="FFFFFF"/>
                </a:solidFill>
              </a:rPr>
              <a:t>n</a:t>
            </a:r>
            <a:r>
              <a:rPr dirty="0">
                <a:solidFill>
                  <a:srgbClr val="FFFFFF"/>
                </a:solidFill>
              </a:rPr>
              <a:t>alytics</a:t>
            </a:r>
            <a:r>
              <a:rPr spc="-35" dirty="0">
                <a:solidFill>
                  <a:srgbClr val="FFFFFF"/>
                </a:solidFill>
              </a:rPr>
              <a:t> </a:t>
            </a:r>
            <a:r>
              <a:rPr spc="-5" dirty="0">
                <a:solidFill>
                  <a:srgbClr val="FFFFFF"/>
                </a:solidFill>
              </a:rPr>
              <a:t>b</a:t>
            </a:r>
            <a:r>
              <a:rPr dirty="0">
                <a:solidFill>
                  <a:srgbClr val="FFFFFF"/>
                </a:solidFill>
              </a:rPr>
              <a:t>y</a:t>
            </a:r>
            <a:r>
              <a:rPr spc="-10" dirty="0">
                <a:solidFill>
                  <a:srgbClr val="FFFFFF"/>
                </a:solidFill>
              </a:rPr>
              <a:t> </a:t>
            </a:r>
            <a:r>
              <a:rPr spc="-5" dirty="0">
                <a:solidFill>
                  <a:srgbClr val="FFFFFF"/>
                </a:solidFill>
              </a:rPr>
              <a:t>See</a:t>
            </a:r>
            <a:r>
              <a:rPr spc="5" dirty="0">
                <a:solidFill>
                  <a:srgbClr val="FFFFFF"/>
                </a:solidFill>
              </a:rPr>
              <a:t>m</a:t>
            </a:r>
            <a:r>
              <a:rPr dirty="0">
                <a:solidFill>
                  <a:srgbClr val="FFFFFF"/>
                </a:solidFill>
              </a:rPr>
              <a:t>a</a:t>
            </a:r>
            <a:r>
              <a:rPr spc="-25" dirty="0">
                <a:solidFill>
                  <a:srgbClr val="FFFFFF"/>
                </a:solidFill>
              </a:rPr>
              <a:t> </a:t>
            </a:r>
            <a:r>
              <a:rPr dirty="0">
                <a:solidFill>
                  <a:srgbClr val="FFFFFF"/>
                </a:solidFill>
              </a:rPr>
              <a:t>Ac</a:t>
            </a:r>
            <a:r>
              <a:rPr spc="-10" dirty="0">
                <a:solidFill>
                  <a:srgbClr val="FFFFFF"/>
                </a:solidFill>
              </a:rPr>
              <a:t>h</a:t>
            </a:r>
            <a:r>
              <a:rPr dirty="0">
                <a:solidFill>
                  <a:srgbClr val="FFFFFF"/>
                </a:solidFill>
              </a:rPr>
              <a:t>arya</a:t>
            </a:r>
            <a:r>
              <a:rPr spc="-10" dirty="0">
                <a:solidFill>
                  <a:srgbClr val="FFFFFF"/>
                </a:solidFill>
              </a:rPr>
              <a:t> </a:t>
            </a:r>
            <a:r>
              <a:rPr dirty="0">
                <a:solidFill>
                  <a:srgbClr val="FFFFFF"/>
                </a:solidFill>
              </a:rPr>
              <a:t>a</a:t>
            </a:r>
            <a:r>
              <a:rPr spc="-5" dirty="0">
                <a:solidFill>
                  <a:srgbClr val="FFFFFF"/>
                </a:solidFill>
              </a:rPr>
              <a:t>n</a:t>
            </a:r>
            <a:r>
              <a:rPr dirty="0">
                <a:solidFill>
                  <a:srgbClr val="FFFFFF"/>
                </a:solidFill>
              </a:rPr>
              <a:t>d</a:t>
            </a:r>
            <a:r>
              <a:rPr spc="-15" dirty="0">
                <a:solidFill>
                  <a:srgbClr val="FFFFFF"/>
                </a:solidFill>
              </a:rPr>
              <a:t> </a:t>
            </a:r>
            <a:r>
              <a:rPr spc="-5" dirty="0">
                <a:solidFill>
                  <a:srgbClr val="FFFFFF"/>
                </a:solidFill>
              </a:rPr>
              <a:t>S</a:t>
            </a:r>
            <a:r>
              <a:rPr spc="-10" dirty="0">
                <a:solidFill>
                  <a:srgbClr val="FFFFFF"/>
                </a:solidFill>
              </a:rPr>
              <a:t>u</a:t>
            </a:r>
            <a:r>
              <a:rPr spc="-5" dirty="0">
                <a:solidFill>
                  <a:srgbClr val="FFFFFF"/>
                </a:solidFill>
              </a:rPr>
              <a:t>bh</a:t>
            </a:r>
            <a:r>
              <a:rPr dirty="0">
                <a:solidFill>
                  <a:srgbClr val="FFFFFF"/>
                </a:solidFill>
              </a:rPr>
              <a:t>as</a:t>
            </a:r>
            <a:r>
              <a:rPr spc="-5" dirty="0">
                <a:solidFill>
                  <a:srgbClr val="FFFFFF"/>
                </a:solidFill>
              </a:rPr>
              <a:t>h</a:t>
            </a:r>
            <a:r>
              <a:rPr dirty="0">
                <a:solidFill>
                  <a:srgbClr val="FFFFFF"/>
                </a:solidFill>
              </a:rPr>
              <a:t>i</a:t>
            </a:r>
            <a:r>
              <a:rPr spc="-10" dirty="0">
                <a:solidFill>
                  <a:srgbClr val="FFFFFF"/>
                </a:solidFill>
              </a:rPr>
              <a:t>n</a:t>
            </a:r>
            <a:r>
              <a:rPr dirty="0">
                <a:solidFill>
                  <a:srgbClr val="FFFFFF"/>
                </a:solidFill>
              </a:rPr>
              <a:t>i</a:t>
            </a:r>
            <a:r>
              <a:rPr spc="-25" dirty="0">
                <a:solidFill>
                  <a:srgbClr val="FFFFFF"/>
                </a:solidFill>
              </a:rPr>
              <a:t> </a:t>
            </a:r>
            <a:r>
              <a:rPr spc="-5" dirty="0">
                <a:solidFill>
                  <a:srgbClr val="FFFFFF"/>
                </a:solidFill>
              </a:rPr>
              <a:t>Ch</a:t>
            </a:r>
            <a:r>
              <a:rPr dirty="0">
                <a:solidFill>
                  <a:srgbClr val="FFFFFF"/>
                </a:solidFill>
              </a:rPr>
              <a:t>ella</a:t>
            </a:r>
            <a:r>
              <a:rPr spc="-10" dirty="0">
                <a:solidFill>
                  <a:srgbClr val="FFFFFF"/>
                </a:solidFill>
              </a:rPr>
              <a:t>p</a:t>
            </a:r>
            <a:r>
              <a:rPr spc="-5" dirty="0">
                <a:solidFill>
                  <a:srgbClr val="FFFFFF"/>
                </a:solidFill>
              </a:rPr>
              <a:t>p</a:t>
            </a:r>
            <a:r>
              <a:rPr dirty="0">
                <a:solidFill>
                  <a:srgbClr val="FFFFFF"/>
                </a:solidFill>
              </a:rPr>
              <a:t>an</a:t>
            </a:r>
          </a:p>
          <a:p>
            <a:pPr marL="12700">
              <a:lnSpc>
                <a:spcPct val="100000"/>
              </a:lnSpc>
            </a:pPr>
            <a:r>
              <a:rPr spc="-5" dirty="0">
                <a:solidFill>
                  <a:srgbClr val="FFFFFF"/>
                </a:solidFill>
              </a:rPr>
              <a:t>C</a:t>
            </a:r>
            <a:r>
              <a:rPr dirty="0">
                <a:solidFill>
                  <a:srgbClr val="FFFFFF"/>
                </a:solidFill>
              </a:rPr>
              <a:t>o</a:t>
            </a:r>
            <a:r>
              <a:rPr spc="-5" dirty="0">
                <a:solidFill>
                  <a:srgbClr val="FFFFFF"/>
                </a:solidFill>
              </a:rPr>
              <a:t>p</a:t>
            </a:r>
            <a:r>
              <a:rPr dirty="0">
                <a:solidFill>
                  <a:srgbClr val="FFFFFF"/>
                </a:solidFill>
              </a:rPr>
              <a:t>yri</a:t>
            </a:r>
            <a:r>
              <a:rPr spc="-10" dirty="0">
                <a:solidFill>
                  <a:srgbClr val="FFFFFF"/>
                </a:solidFill>
              </a:rPr>
              <a:t>g</a:t>
            </a:r>
            <a:r>
              <a:rPr spc="-5" dirty="0">
                <a:solidFill>
                  <a:srgbClr val="FFFFFF"/>
                </a:solidFill>
              </a:rPr>
              <a:t>h</a:t>
            </a:r>
            <a:r>
              <a:rPr dirty="0">
                <a:solidFill>
                  <a:srgbClr val="FFFFFF"/>
                </a:solidFill>
              </a:rPr>
              <a:t>t</a:t>
            </a:r>
            <a:r>
              <a:rPr spc="-30" dirty="0">
                <a:solidFill>
                  <a:srgbClr val="FFFFFF"/>
                </a:solidFill>
              </a:rPr>
              <a:t> </a:t>
            </a:r>
            <a:r>
              <a:rPr dirty="0">
                <a:solidFill>
                  <a:srgbClr val="FFFFFF"/>
                </a:solidFill>
              </a:rPr>
              <a:t>2015,</a:t>
            </a:r>
            <a:r>
              <a:rPr spc="-10" dirty="0">
                <a:solidFill>
                  <a:srgbClr val="FFFFFF"/>
                </a:solidFill>
              </a:rPr>
              <a:t> </a:t>
            </a:r>
            <a:r>
              <a:rPr dirty="0">
                <a:solidFill>
                  <a:srgbClr val="FFFFFF"/>
                </a:solidFill>
              </a:rPr>
              <a:t>WIL</a:t>
            </a:r>
            <a:r>
              <a:rPr spc="-5" dirty="0">
                <a:solidFill>
                  <a:srgbClr val="FFFFFF"/>
                </a:solidFill>
              </a:rPr>
              <a:t>E</a:t>
            </a:r>
            <a:r>
              <a:rPr dirty="0">
                <a:solidFill>
                  <a:srgbClr val="FFFFFF"/>
                </a:solidFill>
              </a:rPr>
              <a:t>Y</a:t>
            </a:r>
            <a:r>
              <a:rPr spc="-10" dirty="0">
                <a:solidFill>
                  <a:srgbClr val="FFFFFF"/>
                </a:solidFill>
              </a:rPr>
              <a:t> </a:t>
            </a:r>
            <a:r>
              <a:rPr dirty="0">
                <a:solidFill>
                  <a:srgbClr val="FFFFFF"/>
                </a:solidFill>
              </a:rPr>
              <a:t>I</a:t>
            </a:r>
            <a:r>
              <a:rPr spc="-10" dirty="0">
                <a:solidFill>
                  <a:srgbClr val="FFFFFF"/>
                </a:solidFill>
              </a:rPr>
              <a:t>N</a:t>
            </a:r>
            <a:r>
              <a:rPr dirty="0">
                <a:solidFill>
                  <a:srgbClr val="FFFFFF"/>
                </a:solidFill>
              </a:rPr>
              <a:t>DIA</a:t>
            </a:r>
            <a:r>
              <a:rPr spc="-15" dirty="0">
                <a:solidFill>
                  <a:srgbClr val="FFFFFF"/>
                </a:solidFill>
              </a:rPr>
              <a:t> </a:t>
            </a:r>
            <a:r>
              <a:rPr dirty="0">
                <a:solidFill>
                  <a:srgbClr val="FFFFFF"/>
                </a:solidFill>
              </a:rPr>
              <a:t>P</a:t>
            </a:r>
            <a:r>
              <a:rPr spc="-5" dirty="0">
                <a:solidFill>
                  <a:srgbClr val="FFFFFF"/>
                </a:solidFill>
              </a:rPr>
              <a:t>VT</a:t>
            </a:r>
            <a:r>
              <a:rPr dirty="0">
                <a:solidFill>
                  <a:srgbClr val="FFFFFF"/>
                </a:solidFill>
              </a:rPr>
              <a:t>.</a:t>
            </a:r>
            <a:r>
              <a:rPr spc="-10" dirty="0">
                <a:solidFill>
                  <a:srgbClr val="FFFFFF"/>
                </a:solidFill>
              </a:rPr>
              <a:t> </a:t>
            </a:r>
            <a:r>
              <a:rPr dirty="0">
                <a:solidFill>
                  <a:srgbClr val="FFFFFF"/>
                </a:solidFill>
              </a:rPr>
              <a:t>L</a:t>
            </a:r>
            <a:r>
              <a:rPr spc="-5" dirty="0">
                <a:solidFill>
                  <a:srgbClr val="FFFFFF"/>
                </a:solidFill>
              </a:rPr>
              <a:t>T</a:t>
            </a:r>
            <a:r>
              <a:rPr spc="5" dirty="0">
                <a:solidFill>
                  <a:srgbClr val="FFFFFF"/>
                </a:solidFill>
              </a:rPr>
              <a:t>D</a:t>
            </a:r>
            <a:r>
              <a:rPr dirty="0">
                <a:solidFill>
                  <a:srgbClr val="FFFFFF"/>
                </a:solidFill>
              </a:rPr>
              <a:t>.</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3/31/2023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0E6EC5"/>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100" b="0" i="0">
                <a:solidFill>
                  <a:srgbClr val="1F487C"/>
                </a:solidFill>
                <a:latin typeface="Calibri"/>
                <a:cs typeface="Calibri"/>
              </a:defRPr>
            </a:lvl1pPr>
          </a:lstStyle>
          <a:p>
            <a:pPr marL="12700">
              <a:lnSpc>
                <a:spcPts val="1150"/>
              </a:lnSpc>
            </a:pPr>
            <a:r>
              <a:rPr dirty="0">
                <a:solidFill>
                  <a:srgbClr val="FFFFFF"/>
                </a:solidFill>
              </a:rPr>
              <a:t>Big</a:t>
            </a:r>
            <a:r>
              <a:rPr spc="-15" dirty="0">
                <a:solidFill>
                  <a:srgbClr val="FFFFFF"/>
                </a:solidFill>
              </a:rPr>
              <a:t> </a:t>
            </a:r>
            <a:r>
              <a:rPr dirty="0">
                <a:solidFill>
                  <a:srgbClr val="FFFFFF"/>
                </a:solidFill>
              </a:rPr>
              <a:t>Data</a:t>
            </a:r>
            <a:r>
              <a:rPr spc="-20" dirty="0">
                <a:solidFill>
                  <a:srgbClr val="FFFFFF"/>
                </a:solidFill>
              </a:rPr>
              <a:t> </a:t>
            </a:r>
            <a:r>
              <a:rPr dirty="0">
                <a:solidFill>
                  <a:srgbClr val="FFFFFF"/>
                </a:solidFill>
              </a:rPr>
              <a:t>a</a:t>
            </a:r>
            <a:r>
              <a:rPr spc="-5" dirty="0">
                <a:solidFill>
                  <a:srgbClr val="FFFFFF"/>
                </a:solidFill>
              </a:rPr>
              <a:t>n</a:t>
            </a:r>
            <a:r>
              <a:rPr dirty="0">
                <a:solidFill>
                  <a:srgbClr val="FFFFFF"/>
                </a:solidFill>
              </a:rPr>
              <a:t>d</a:t>
            </a:r>
            <a:r>
              <a:rPr spc="-5" dirty="0">
                <a:solidFill>
                  <a:srgbClr val="FFFFFF"/>
                </a:solidFill>
              </a:rPr>
              <a:t> </a:t>
            </a:r>
            <a:r>
              <a:rPr dirty="0">
                <a:solidFill>
                  <a:srgbClr val="FFFFFF"/>
                </a:solidFill>
              </a:rPr>
              <a:t>A</a:t>
            </a:r>
            <a:r>
              <a:rPr spc="-5" dirty="0">
                <a:solidFill>
                  <a:srgbClr val="FFFFFF"/>
                </a:solidFill>
              </a:rPr>
              <a:t>n</a:t>
            </a:r>
            <a:r>
              <a:rPr dirty="0">
                <a:solidFill>
                  <a:srgbClr val="FFFFFF"/>
                </a:solidFill>
              </a:rPr>
              <a:t>alytics</a:t>
            </a:r>
            <a:r>
              <a:rPr spc="-35" dirty="0">
                <a:solidFill>
                  <a:srgbClr val="FFFFFF"/>
                </a:solidFill>
              </a:rPr>
              <a:t> </a:t>
            </a:r>
            <a:r>
              <a:rPr spc="-5" dirty="0">
                <a:solidFill>
                  <a:srgbClr val="FFFFFF"/>
                </a:solidFill>
              </a:rPr>
              <a:t>b</a:t>
            </a:r>
            <a:r>
              <a:rPr dirty="0">
                <a:solidFill>
                  <a:srgbClr val="FFFFFF"/>
                </a:solidFill>
              </a:rPr>
              <a:t>y</a:t>
            </a:r>
            <a:r>
              <a:rPr spc="-10" dirty="0">
                <a:solidFill>
                  <a:srgbClr val="FFFFFF"/>
                </a:solidFill>
              </a:rPr>
              <a:t> </a:t>
            </a:r>
            <a:r>
              <a:rPr spc="-5" dirty="0">
                <a:solidFill>
                  <a:srgbClr val="FFFFFF"/>
                </a:solidFill>
              </a:rPr>
              <a:t>See</a:t>
            </a:r>
            <a:r>
              <a:rPr spc="5" dirty="0">
                <a:solidFill>
                  <a:srgbClr val="FFFFFF"/>
                </a:solidFill>
              </a:rPr>
              <a:t>m</a:t>
            </a:r>
            <a:r>
              <a:rPr dirty="0">
                <a:solidFill>
                  <a:srgbClr val="FFFFFF"/>
                </a:solidFill>
              </a:rPr>
              <a:t>a</a:t>
            </a:r>
            <a:r>
              <a:rPr spc="-25" dirty="0">
                <a:solidFill>
                  <a:srgbClr val="FFFFFF"/>
                </a:solidFill>
              </a:rPr>
              <a:t> </a:t>
            </a:r>
            <a:r>
              <a:rPr dirty="0">
                <a:solidFill>
                  <a:srgbClr val="FFFFFF"/>
                </a:solidFill>
              </a:rPr>
              <a:t>Ac</a:t>
            </a:r>
            <a:r>
              <a:rPr spc="-10" dirty="0">
                <a:solidFill>
                  <a:srgbClr val="FFFFFF"/>
                </a:solidFill>
              </a:rPr>
              <a:t>h</a:t>
            </a:r>
            <a:r>
              <a:rPr dirty="0">
                <a:solidFill>
                  <a:srgbClr val="FFFFFF"/>
                </a:solidFill>
              </a:rPr>
              <a:t>arya</a:t>
            </a:r>
            <a:r>
              <a:rPr spc="-10" dirty="0">
                <a:solidFill>
                  <a:srgbClr val="FFFFFF"/>
                </a:solidFill>
              </a:rPr>
              <a:t> </a:t>
            </a:r>
            <a:r>
              <a:rPr dirty="0">
                <a:solidFill>
                  <a:srgbClr val="FFFFFF"/>
                </a:solidFill>
              </a:rPr>
              <a:t>a</a:t>
            </a:r>
            <a:r>
              <a:rPr spc="-5" dirty="0">
                <a:solidFill>
                  <a:srgbClr val="FFFFFF"/>
                </a:solidFill>
              </a:rPr>
              <a:t>n</a:t>
            </a:r>
            <a:r>
              <a:rPr dirty="0">
                <a:solidFill>
                  <a:srgbClr val="FFFFFF"/>
                </a:solidFill>
              </a:rPr>
              <a:t>d</a:t>
            </a:r>
            <a:r>
              <a:rPr spc="-15" dirty="0">
                <a:solidFill>
                  <a:srgbClr val="FFFFFF"/>
                </a:solidFill>
              </a:rPr>
              <a:t> </a:t>
            </a:r>
            <a:r>
              <a:rPr spc="-5" dirty="0">
                <a:solidFill>
                  <a:srgbClr val="FFFFFF"/>
                </a:solidFill>
              </a:rPr>
              <a:t>S</a:t>
            </a:r>
            <a:r>
              <a:rPr spc="-10" dirty="0">
                <a:solidFill>
                  <a:srgbClr val="FFFFFF"/>
                </a:solidFill>
              </a:rPr>
              <a:t>u</a:t>
            </a:r>
            <a:r>
              <a:rPr spc="-5" dirty="0">
                <a:solidFill>
                  <a:srgbClr val="FFFFFF"/>
                </a:solidFill>
              </a:rPr>
              <a:t>bh</a:t>
            </a:r>
            <a:r>
              <a:rPr dirty="0">
                <a:solidFill>
                  <a:srgbClr val="FFFFFF"/>
                </a:solidFill>
              </a:rPr>
              <a:t>as</a:t>
            </a:r>
            <a:r>
              <a:rPr spc="-5" dirty="0">
                <a:solidFill>
                  <a:srgbClr val="FFFFFF"/>
                </a:solidFill>
              </a:rPr>
              <a:t>h</a:t>
            </a:r>
            <a:r>
              <a:rPr dirty="0">
                <a:solidFill>
                  <a:srgbClr val="FFFFFF"/>
                </a:solidFill>
              </a:rPr>
              <a:t>i</a:t>
            </a:r>
            <a:r>
              <a:rPr spc="-10" dirty="0">
                <a:solidFill>
                  <a:srgbClr val="FFFFFF"/>
                </a:solidFill>
              </a:rPr>
              <a:t>n</a:t>
            </a:r>
            <a:r>
              <a:rPr dirty="0">
                <a:solidFill>
                  <a:srgbClr val="FFFFFF"/>
                </a:solidFill>
              </a:rPr>
              <a:t>i</a:t>
            </a:r>
            <a:r>
              <a:rPr spc="-25" dirty="0">
                <a:solidFill>
                  <a:srgbClr val="FFFFFF"/>
                </a:solidFill>
              </a:rPr>
              <a:t> </a:t>
            </a:r>
            <a:r>
              <a:rPr spc="-5" dirty="0">
                <a:solidFill>
                  <a:srgbClr val="FFFFFF"/>
                </a:solidFill>
              </a:rPr>
              <a:t>Ch</a:t>
            </a:r>
            <a:r>
              <a:rPr dirty="0">
                <a:solidFill>
                  <a:srgbClr val="FFFFFF"/>
                </a:solidFill>
              </a:rPr>
              <a:t>ella</a:t>
            </a:r>
            <a:r>
              <a:rPr spc="-10" dirty="0">
                <a:solidFill>
                  <a:srgbClr val="FFFFFF"/>
                </a:solidFill>
              </a:rPr>
              <a:t>p</a:t>
            </a:r>
            <a:r>
              <a:rPr spc="-5" dirty="0">
                <a:solidFill>
                  <a:srgbClr val="FFFFFF"/>
                </a:solidFill>
              </a:rPr>
              <a:t>p</a:t>
            </a:r>
            <a:r>
              <a:rPr dirty="0">
                <a:solidFill>
                  <a:srgbClr val="FFFFFF"/>
                </a:solidFill>
              </a:rPr>
              <a:t>an</a:t>
            </a:r>
          </a:p>
          <a:p>
            <a:pPr marL="12700">
              <a:lnSpc>
                <a:spcPct val="100000"/>
              </a:lnSpc>
            </a:pPr>
            <a:r>
              <a:rPr spc="-5" dirty="0">
                <a:solidFill>
                  <a:srgbClr val="FFFFFF"/>
                </a:solidFill>
              </a:rPr>
              <a:t>C</a:t>
            </a:r>
            <a:r>
              <a:rPr dirty="0">
                <a:solidFill>
                  <a:srgbClr val="FFFFFF"/>
                </a:solidFill>
              </a:rPr>
              <a:t>o</a:t>
            </a:r>
            <a:r>
              <a:rPr spc="-5" dirty="0">
                <a:solidFill>
                  <a:srgbClr val="FFFFFF"/>
                </a:solidFill>
              </a:rPr>
              <a:t>p</a:t>
            </a:r>
            <a:r>
              <a:rPr dirty="0">
                <a:solidFill>
                  <a:srgbClr val="FFFFFF"/>
                </a:solidFill>
              </a:rPr>
              <a:t>yri</a:t>
            </a:r>
            <a:r>
              <a:rPr spc="-10" dirty="0">
                <a:solidFill>
                  <a:srgbClr val="FFFFFF"/>
                </a:solidFill>
              </a:rPr>
              <a:t>g</a:t>
            </a:r>
            <a:r>
              <a:rPr spc="-5" dirty="0">
                <a:solidFill>
                  <a:srgbClr val="FFFFFF"/>
                </a:solidFill>
              </a:rPr>
              <a:t>h</a:t>
            </a:r>
            <a:r>
              <a:rPr dirty="0">
                <a:solidFill>
                  <a:srgbClr val="FFFFFF"/>
                </a:solidFill>
              </a:rPr>
              <a:t>t</a:t>
            </a:r>
            <a:r>
              <a:rPr spc="-30" dirty="0">
                <a:solidFill>
                  <a:srgbClr val="FFFFFF"/>
                </a:solidFill>
              </a:rPr>
              <a:t> </a:t>
            </a:r>
            <a:r>
              <a:rPr dirty="0">
                <a:solidFill>
                  <a:srgbClr val="FFFFFF"/>
                </a:solidFill>
              </a:rPr>
              <a:t>2015,</a:t>
            </a:r>
            <a:r>
              <a:rPr spc="-10" dirty="0">
                <a:solidFill>
                  <a:srgbClr val="FFFFFF"/>
                </a:solidFill>
              </a:rPr>
              <a:t> </a:t>
            </a:r>
            <a:r>
              <a:rPr dirty="0">
                <a:solidFill>
                  <a:srgbClr val="FFFFFF"/>
                </a:solidFill>
              </a:rPr>
              <a:t>WIL</a:t>
            </a:r>
            <a:r>
              <a:rPr spc="-5" dirty="0">
                <a:solidFill>
                  <a:srgbClr val="FFFFFF"/>
                </a:solidFill>
              </a:rPr>
              <a:t>E</a:t>
            </a:r>
            <a:r>
              <a:rPr dirty="0">
                <a:solidFill>
                  <a:srgbClr val="FFFFFF"/>
                </a:solidFill>
              </a:rPr>
              <a:t>Y</a:t>
            </a:r>
            <a:r>
              <a:rPr spc="-10" dirty="0">
                <a:solidFill>
                  <a:srgbClr val="FFFFFF"/>
                </a:solidFill>
              </a:rPr>
              <a:t> </a:t>
            </a:r>
            <a:r>
              <a:rPr dirty="0">
                <a:solidFill>
                  <a:srgbClr val="FFFFFF"/>
                </a:solidFill>
              </a:rPr>
              <a:t>I</a:t>
            </a:r>
            <a:r>
              <a:rPr spc="-10" dirty="0">
                <a:solidFill>
                  <a:srgbClr val="FFFFFF"/>
                </a:solidFill>
              </a:rPr>
              <a:t>N</a:t>
            </a:r>
            <a:r>
              <a:rPr dirty="0">
                <a:solidFill>
                  <a:srgbClr val="FFFFFF"/>
                </a:solidFill>
              </a:rPr>
              <a:t>DIA</a:t>
            </a:r>
            <a:r>
              <a:rPr spc="-15" dirty="0">
                <a:solidFill>
                  <a:srgbClr val="FFFFFF"/>
                </a:solidFill>
              </a:rPr>
              <a:t> </a:t>
            </a:r>
            <a:r>
              <a:rPr dirty="0">
                <a:solidFill>
                  <a:srgbClr val="FFFFFF"/>
                </a:solidFill>
              </a:rPr>
              <a:t>P</a:t>
            </a:r>
            <a:r>
              <a:rPr spc="-5" dirty="0">
                <a:solidFill>
                  <a:srgbClr val="FFFFFF"/>
                </a:solidFill>
              </a:rPr>
              <a:t>VT</a:t>
            </a:r>
            <a:r>
              <a:rPr dirty="0">
                <a:solidFill>
                  <a:srgbClr val="FFFFFF"/>
                </a:solidFill>
              </a:rPr>
              <a:t>.</a:t>
            </a:r>
            <a:r>
              <a:rPr spc="-10" dirty="0">
                <a:solidFill>
                  <a:srgbClr val="FFFFFF"/>
                </a:solidFill>
              </a:rPr>
              <a:t> </a:t>
            </a:r>
            <a:r>
              <a:rPr dirty="0">
                <a:solidFill>
                  <a:srgbClr val="FFFFFF"/>
                </a:solidFill>
              </a:rPr>
              <a:t>L</a:t>
            </a:r>
            <a:r>
              <a:rPr spc="-5" dirty="0">
                <a:solidFill>
                  <a:srgbClr val="FFFFFF"/>
                </a:solidFill>
              </a:rPr>
              <a:t>T</a:t>
            </a:r>
            <a:r>
              <a:rPr spc="5" dirty="0">
                <a:solidFill>
                  <a:srgbClr val="FFFFFF"/>
                </a:solidFill>
              </a:rPr>
              <a:t>D</a:t>
            </a:r>
            <a:r>
              <a:rPr dirty="0">
                <a:solidFill>
                  <a:srgbClr val="FFFFFF"/>
                </a:solidFill>
              </a:rPr>
              <a:t>.</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3/31/2023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0E6EC5"/>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100" b="0" i="0">
                <a:solidFill>
                  <a:srgbClr val="1F487C"/>
                </a:solidFill>
                <a:latin typeface="Calibri"/>
                <a:cs typeface="Calibri"/>
              </a:defRPr>
            </a:lvl1pPr>
          </a:lstStyle>
          <a:p>
            <a:pPr marL="12700">
              <a:lnSpc>
                <a:spcPts val="1150"/>
              </a:lnSpc>
            </a:pPr>
            <a:r>
              <a:rPr dirty="0">
                <a:solidFill>
                  <a:srgbClr val="FFFFFF"/>
                </a:solidFill>
              </a:rPr>
              <a:t>Big</a:t>
            </a:r>
            <a:r>
              <a:rPr spc="-15" dirty="0">
                <a:solidFill>
                  <a:srgbClr val="FFFFFF"/>
                </a:solidFill>
              </a:rPr>
              <a:t> </a:t>
            </a:r>
            <a:r>
              <a:rPr dirty="0">
                <a:solidFill>
                  <a:srgbClr val="FFFFFF"/>
                </a:solidFill>
              </a:rPr>
              <a:t>Data</a:t>
            </a:r>
            <a:r>
              <a:rPr spc="-20" dirty="0">
                <a:solidFill>
                  <a:srgbClr val="FFFFFF"/>
                </a:solidFill>
              </a:rPr>
              <a:t> </a:t>
            </a:r>
            <a:r>
              <a:rPr dirty="0">
                <a:solidFill>
                  <a:srgbClr val="FFFFFF"/>
                </a:solidFill>
              </a:rPr>
              <a:t>a</a:t>
            </a:r>
            <a:r>
              <a:rPr spc="-5" dirty="0">
                <a:solidFill>
                  <a:srgbClr val="FFFFFF"/>
                </a:solidFill>
              </a:rPr>
              <a:t>n</a:t>
            </a:r>
            <a:r>
              <a:rPr dirty="0">
                <a:solidFill>
                  <a:srgbClr val="FFFFFF"/>
                </a:solidFill>
              </a:rPr>
              <a:t>d</a:t>
            </a:r>
            <a:r>
              <a:rPr spc="-5" dirty="0">
                <a:solidFill>
                  <a:srgbClr val="FFFFFF"/>
                </a:solidFill>
              </a:rPr>
              <a:t> </a:t>
            </a:r>
            <a:r>
              <a:rPr dirty="0">
                <a:solidFill>
                  <a:srgbClr val="FFFFFF"/>
                </a:solidFill>
              </a:rPr>
              <a:t>A</a:t>
            </a:r>
            <a:r>
              <a:rPr spc="-5" dirty="0">
                <a:solidFill>
                  <a:srgbClr val="FFFFFF"/>
                </a:solidFill>
              </a:rPr>
              <a:t>n</a:t>
            </a:r>
            <a:r>
              <a:rPr dirty="0">
                <a:solidFill>
                  <a:srgbClr val="FFFFFF"/>
                </a:solidFill>
              </a:rPr>
              <a:t>alytics</a:t>
            </a:r>
            <a:r>
              <a:rPr spc="-35" dirty="0">
                <a:solidFill>
                  <a:srgbClr val="FFFFFF"/>
                </a:solidFill>
              </a:rPr>
              <a:t> </a:t>
            </a:r>
            <a:r>
              <a:rPr spc="-5" dirty="0">
                <a:solidFill>
                  <a:srgbClr val="FFFFFF"/>
                </a:solidFill>
              </a:rPr>
              <a:t>b</a:t>
            </a:r>
            <a:r>
              <a:rPr dirty="0">
                <a:solidFill>
                  <a:srgbClr val="FFFFFF"/>
                </a:solidFill>
              </a:rPr>
              <a:t>y</a:t>
            </a:r>
            <a:r>
              <a:rPr spc="-10" dirty="0">
                <a:solidFill>
                  <a:srgbClr val="FFFFFF"/>
                </a:solidFill>
              </a:rPr>
              <a:t> </a:t>
            </a:r>
            <a:r>
              <a:rPr spc="-5" dirty="0">
                <a:solidFill>
                  <a:srgbClr val="FFFFFF"/>
                </a:solidFill>
              </a:rPr>
              <a:t>See</a:t>
            </a:r>
            <a:r>
              <a:rPr spc="5" dirty="0">
                <a:solidFill>
                  <a:srgbClr val="FFFFFF"/>
                </a:solidFill>
              </a:rPr>
              <a:t>m</a:t>
            </a:r>
            <a:r>
              <a:rPr dirty="0">
                <a:solidFill>
                  <a:srgbClr val="FFFFFF"/>
                </a:solidFill>
              </a:rPr>
              <a:t>a</a:t>
            </a:r>
            <a:r>
              <a:rPr spc="-25" dirty="0">
                <a:solidFill>
                  <a:srgbClr val="FFFFFF"/>
                </a:solidFill>
              </a:rPr>
              <a:t> </a:t>
            </a:r>
            <a:r>
              <a:rPr dirty="0">
                <a:solidFill>
                  <a:srgbClr val="FFFFFF"/>
                </a:solidFill>
              </a:rPr>
              <a:t>Ac</a:t>
            </a:r>
            <a:r>
              <a:rPr spc="-10" dirty="0">
                <a:solidFill>
                  <a:srgbClr val="FFFFFF"/>
                </a:solidFill>
              </a:rPr>
              <a:t>h</a:t>
            </a:r>
            <a:r>
              <a:rPr dirty="0">
                <a:solidFill>
                  <a:srgbClr val="FFFFFF"/>
                </a:solidFill>
              </a:rPr>
              <a:t>arya</a:t>
            </a:r>
            <a:r>
              <a:rPr spc="-10" dirty="0">
                <a:solidFill>
                  <a:srgbClr val="FFFFFF"/>
                </a:solidFill>
              </a:rPr>
              <a:t> </a:t>
            </a:r>
            <a:r>
              <a:rPr dirty="0">
                <a:solidFill>
                  <a:srgbClr val="FFFFFF"/>
                </a:solidFill>
              </a:rPr>
              <a:t>a</a:t>
            </a:r>
            <a:r>
              <a:rPr spc="-5" dirty="0">
                <a:solidFill>
                  <a:srgbClr val="FFFFFF"/>
                </a:solidFill>
              </a:rPr>
              <a:t>n</a:t>
            </a:r>
            <a:r>
              <a:rPr dirty="0">
                <a:solidFill>
                  <a:srgbClr val="FFFFFF"/>
                </a:solidFill>
              </a:rPr>
              <a:t>d</a:t>
            </a:r>
            <a:r>
              <a:rPr spc="-15" dirty="0">
                <a:solidFill>
                  <a:srgbClr val="FFFFFF"/>
                </a:solidFill>
              </a:rPr>
              <a:t> </a:t>
            </a:r>
            <a:r>
              <a:rPr spc="-5" dirty="0">
                <a:solidFill>
                  <a:srgbClr val="FFFFFF"/>
                </a:solidFill>
              </a:rPr>
              <a:t>S</a:t>
            </a:r>
            <a:r>
              <a:rPr spc="-10" dirty="0">
                <a:solidFill>
                  <a:srgbClr val="FFFFFF"/>
                </a:solidFill>
              </a:rPr>
              <a:t>u</a:t>
            </a:r>
            <a:r>
              <a:rPr spc="-5" dirty="0">
                <a:solidFill>
                  <a:srgbClr val="FFFFFF"/>
                </a:solidFill>
              </a:rPr>
              <a:t>bh</a:t>
            </a:r>
            <a:r>
              <a:rPr dirty="0">
                <a:solidFill>
                  <a:srgbClr val="FFFFFF"/>
                </a:solidFill>
              </a:rPr>
              <a:t>as</a:t>
            </a:r>
            <a:r>
              <a:rPr spc="-5" dirty="0">
                <a:solidFill>
                  <a:srgbClr val="FFFFFF"/>
                </a:solidFill>
              </a:rPr>
              <a:t>h</a:t>
            </a:r>
            <a:r>
              <a:rPr dirty="0">
                <a:solidFill>
                  <a:srgbClr val="FFFFFF"/>
                </a:solidFill>
              </a:rPr>
              <a:t>i</a:t>
            </a:r>
            <a:r>
              <a:rPr spc="-10" dirty="0">
                <a:solidFill>
                  <a:srgbClr val="FFFFFF"/>
                </a:solidFill>
              </a:rPr>
              <a:t>n</a:t>
            </a:r>
            <a:r>
              <a:rPr dirty="0">
                <a:solidFill>
                  <a:srgbClr val="FFFFFF"/>
                </a:solidFill>
              </a:rPr>
              <a:t>i</a:t>
            </a:r>
            <a:r>
              <a:rPr spc="-25" dirty="0">
                <a:solidFill>
                  <a:srgbClr val="FFFFFF"/>
                </a:solidFill>
              </a:rPr>
              <a:t> </a:t>
            </a:r>
            <a:r>
              <a:rPr spc="-5" dirty="0">
                <a:solidFill>
                  <a:srgbClr val="FFFFFF"/>
                </a:solidFill>
              </a:rPr>
              <a:t>Ch</a:t>
            </a:r>
            <a:r>
              <a:rPr dirty="0">
                <a:solidFill>
                  <a:srgbClr val="FFFFFF"/>
                </a:solidFill>
              </a:rPr>
              <a:t>ella</a:t>
            </a:r>
            <a:r>
              <a:rPr spc="-10" dirty="0">
                <a:solidFill>
                  <a:srgbClr val="FFFFFF"/>
                </a:solidFill>
              </a:rPr>
              <a:t>p</a:t>
            </a:r>
            <a:r>
              <a:rPr spc="-5" dirty="0">
                <a:solidFill>
                  <a:srgbClr val="FFFFFF"/>
                </a:solidFill>
              </a:rPr>
              <a:t>p</a:t>
            </a:r>
            <a:r>
              <a:rPr dirty="0">
                <a:solidFill>
                  <a:srgbClr val="FFFFFF"/>
                </a:solidFill>
              </a:rPr>
              <a:t>an</a:t>
            </a:r>
          </a:p>
          <a:p>
            <a:pPr marL="12700">
              <a:lnSpc>
                <a:spcPct val="100000"/>
              </a:lnSpc>
            </a:pPr>
            <a:r>
              <a:rPr spc="-5" dirty="0">
                <a:solidFill>
                  <a:srgbClr val="FFFFFF"/>
                </a:solidFill>
              </a:rPr>
              <a:t>C</a:t>
            </a:r>
            <a:r>
              <a:rPr dirty="0">
                <a:solidFill>
                  <a:srgbClr val="FFFFFF"/>
                </a:solidFill>
              </a:rPr>
              <a:t>o</a:t>
            </a:r>
            <a:r>
              <a:rPr spc="-5" dirty="0">
                <a:solidFill>
                  <a:srgbClr val="FFFFFF"/>
                </a:solidFill>
              </a:rPr>
              <a:t>p</a:t>
            </a:r>
            <a:r>
              <a:rPr dirty="0">
                <a:solidFill>
                  <a:srgbClr val="FFFFFF"/>
                </a:solidFill>
              </a:rPr>
              <a:t>yri</a:t>
            </a:r>
            <a:r>
              <a:rPr spc="-10" dirty="0">
                <a:solidFill>
                  <a:srgbClr val="FFFFFF"/>
                </a:solidFill>
              </a:rPr>
              <a:t>g</a:t>
            </a:r>
            <a:r>
              <a:rPr spc="-5" dirty="0">
                <a:solidFill>
                  <a:srgbClr val="FFFFFF"/>
                </a:solidFill>
              </a:rPr>
              <a:t>h</a:t>
            </a:r>
            <a:r>
              <a:rPr dirty="0">
                <a:solidFill>
                  <a:srgbClr val="FFFFFF"/>
                </a:solidFill>
              </a:rPr>
              <a:t>t</a:t>
            </a:r>
            <a:r>
              <a:rPr spc="-30" dirty="0">
                <a:solidFill>
                  <a:srgbClr val="FFFFFF"/>
                </a:solidFill>
              </a:rPr>
              <a:t> </a:t>
            </a:r>
            <a:r>
              <a:rPr dirty="0">
                <a:solidFill>
                  <a:srgbClr val="FFFFFF"/>
                </a:solidFill>
              </a:rPr>
              <a:t>2015,</a:t>
            </a:r>
            <a:r>
              <a:rPr spc="-10" dirty="0">
                <a:solidFill>
                  <a:srgbClr val="FFFFFF"/>
                </a:solidFill>
              </a:rPr>
              <a:t> </a:t>
            </a:r>
            <a:r>
              <a:rPr dirty="0">
                <a:solidFill>
                  <a:srgbClr val="FFFFFF"/>
                </a:solidFill>
              </a:rPr>
              <a:t>WIL</a:t>
            </a:r>
            <a:r>
              <a:rPr spc="-5" dirty="0">
                <a:solidFill>
                  <a:srgbClr val="FFFFFF"/>
                </a:solidFill>
              </a:rPr>
              <a:t>E</a:t>
            </a:r>
            <a:r>
              <a:rPr dirty="0">
                <a:solidFill>
                  <a:srgbClr val="FFFFFF"/>
                </a:solidFill>
              </a:rPr>
              <a:t>Y</a:t>
            </a:r>
            <a:r>
              <a:rPr spc="-10" dirty="0">
                <a:solidFill>
                  <a:srgbClr val="FFFFFF"/>
                </a:solidFill>
              </a:rPr>
              <a:t> </a:t>
            </a:r>
            <a:r>
              <a:rPr dirty="0">
                <a:solidFill>
                  <a:srgbClr val="FFFFFF"/>
                </a:solidFill>
              </a:rPr>
              <a:t>I</a:t>
            </a:r>
            <a:r>
              <a:rPr spc="-10" dirty="0">
                <a:solidFill>
                  <a:srgbClr val="FFFFFF"/>
                </a:solidFill>
              </a:rPr>
              <a:t>N</a:t>
            </a:r>
            <a:r>
              <a:rPr dirty="0">
                <a:solidFill>
                  <a:srgbClr val="FFFFFF"/>
                </a:solidFill>
              </a:rPr>
              <a:t>DIA</a:t>
            </a:r>
            <a:r>
              <a:rPr spc="-15" dirty="0">
                <a:solidFill>
                  <a:srgbClr val="FFFFFF"/>
                </a:solidFill>
              </a:rPr>
              <a:t> </a:t>
            </a:r>
            <a:r>
              <a:rPr dirty="0">
                <a:solidFill>
                  <a:srgbClr val="FFFFFF"/>
                </a:solidFill>
              </a:rPr>
              <a:t>P</a:t>
            </a:r>
            <a:r>
              <a:rPr spc="-5" dirty="0">
                <a:solidFill>
                  <a:srgbClr val="FFFFFF"/>
                </a:solidFill>
              </a:rPr>
              <a:t>VT</a:t>
            </a:r>
            <a:r>
              <a:rPr dirty="0">
                <a:solidFill>
                  <a:srgbClr val="FFFFFF"/>
                </a:solidFill>
              </a:rPr>
              <a:t>.</a:t>
            </a:r>
            <a:r>
              <a:rPr spc="-10" dirty="0">
                <a:solidFill>
                  <a:srgbClr val="FFFFFF"/>
                </a:solidFill>
              </a:rPr>
              <a:t> </a:t>
            </a:r>
            <a:r>
              <a:rPr dirty="0">
                <a:solidFill>
                  <a:srgbClr val="FFFFFF"/>
                </a:solidFill>
              </a:rPr>
              <a:t>L</a:t>
            </a:r>
            <a:r>
              <a:rPr spc="-5" dirty="0">
                <a:solidFill>
                  <a:srgbClr val="FFFFFF"/>
                </a:solidFill>
              </a:rPr>
              <a:t>T</a:t>
            </a:r>
            <a:r>
              <a:rPr spc="5" dirty="0">
                <a:solidFill>
                  <a:srgbClr val="FFFFFF"/>
                </a:solidFill>
              </a:rPr>
              <a:t>D</a:t>
            </a:r>
            <a:r>
              <a:rPr dirty="0">
                <a:solidFill>
                  <a:srgbClr val="FFFFFF"/>
                </a:solidFill>
              </a:rPr>
              <a:t>.</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3/31/2023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0E6EC5"/>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defRPr sz="1100" b="0" i="0">
                <a:solidFill>
                  <a:srgbClr val="1F487C"/>
                </a:solidFill>
                <a:latin typeface="Calibri"/>
                <a:cs typeface="Calibri"/>
              </a:defRPr>
            </a:lvl1pPr>
          </a:lstStyle>
          <a:p>
            <a:pPr marL="12700">
              <a:lnSpc>
                <a:spcPts val="1150"/>
              </a:lnSpc>
            </a:pPr>
            <a:r>
              <a:rPr dirty="0">
                <a:solidFill>
                  <a:srgbClr val="FFFFFF"/>
                </a:solidFill>
              </a:rPr>
              <a:t>Big</a:t>
            </a:r>
            <a:r>
              <a:rPr spc="-15" dirty="0">
                <a:solidFill>
                  <a:srgbClr val="FFFFFF"/>
                </a:solidFill>
              </a:rPr>
              <a:t> </a:t>
            </a:r>
            <a:r>
              <a:rPr dirty="0">
                <a:solidFill>
                  <a:srgbClr val="FFFFFF"/>
                </a:solidFill>
              </a:rPr>
              <a:t>Data</a:t>
            </a:r>
            <a:r>
              <a:rPr spc="-20" dirty="0">
                <a:solidFill>
                  <a:srgbClr val="FFFFFF"/>
                </a:solidFill>
              </a:rPr>
              <a:t> </a:t>
            </a:r>
            <a:r>
              <a:rPr dirty="0">
                <a:solidFill>
                  <a:srgbClr val="FFFFFF"/>
                </a:solidFill>
              </a:rPr>
              <a:t>a</a:t>
            </a:r>
            <a:r>
              <a:rPr spc="-5" dirty="0">
                <a:solidFill>
                  <a:srgbClr val="FFFFFF"/>
                </a:solidFill>
              </a:rPr>
              <a:t>n</a:t>
            </a:r>
            <a:r>
              <a:rPr dirty="0">
                <a:solidFill>
                  <a:srgbClr val="FFFFFF"/>
                </a:solidFill>
              </a:rPr>
              <a:t>d</a:t>
            </a:r>
            <a:r>
              <a:rPr spc="-5" dirty="0">
                <a:solidFill>
                  <a:srgbClr val="FFFFFF"/>
                </a:solidFill>
              </a:rPr>
              <a:t> </a:t>
            </a:r>
            <a:r>
              <a:rPr dirty="0">
                <a:solidFill>
                  <a:srgbClr val="FFFFFF"/>
                </a:solidFill>
              </a:rPr>
              <a:t>A</a:t>
            </a:r>
            <a:r>
              <a:rPr spc="-5" dirty="0">
                <a:solidFill>
                  <a:srgbClr val="FFFFFF"/>
                </a:solidFill>
              </a:rPr>
              <a:t>n</a:t>
            </a:r>
            <a:r>
              <a:rPr dirty="0">
                <a:solidFill>
                  <a:srgbClr val="FFFFFF"/>
                </a:solidFill>
              </a:rPr>
              <a:t>alytics</a:t>
            </a:r>
            <a:r>
              <a:rPr spc="-35" dirty="0">
                <a:solidFill>
                  <a:srgbClr val="FFFFFF"/>
                </a:solidFill>
              </a:rPr>
              <a:t> </a:t>
            </a:r>
            <a:r>
              <a:rPr spc="-5" dirty="0">
                <a:solidFill>
                  <a:srgbClr val="FFFFFF"/>
                </a:solidFill>
              </a:rPr>
              <a:t>b</a:t>
            </a:r>
            <a:r>
              <a:rPr dirty="0">
                <a:solidFill>
                  <a:srgbClr val="FFFFFF"/>
                </a:solidFill>
              </a:rPr>
              <a:t>y</a:t>
            </a:r>
            <a:r>
              <a:rPr spc="-10" dirty="0">
                <a:solidFill>
                  <a:srgbClr val="FFFFFF"/>
                </a:solidFill>
              </a:rPr>
              <a:t> </a:t>
            </a:r>
            <a:r>
              <a:rPr spc="-5" dirty="0">
                <a:solidFill>
                  <a:srgbClr val="FFFFFF"/>
                </a:solidFill>
              </a:rPr>
              <a:t>See</a:t>
            </a:r>
            <a:r>
              <a:rPr spc="5" dirty="0">
                <a:solidFill>
                  <a:srgbClr val="FFFFFF"/>
                </a:solidFill>
              </a:rPr>
              <a:t>m</a:t>
            </a:r>
            <a:r>
              <a:rPr dirty="0">
                <a:solidFill>
                  <a:srgbClr val="FFFFFF"/>
                </a:solidFill>
              </a:rPr>
              <a:t>a</a:t>
            </a:r>
            <a:r>
              <a:rPr spc="-25" dirty="0">
                <a:solidFill>
                  <a:srgbClr val="FFFFFF"/>
                </a:solidFill>
              </a:rPr>
              <a:t> </a:t>
            </a:r>
            <a:r>
              <a:rPr dirty="0">
                <a:solidFill>
                  <a:srgbClr val="FFFFFF"/>
                </a:solidFill>
              </a:rPr>
              <a:t>Ac</a:t>
            </a:r>
            <a:r>
              <a:rPr spc="-10" dirty="0">
                <a:solidFill>
                  <a:srgbClr val="FFFFFF"/>
                </a:solidFill>
              </a:rPr>
              <a:t>h</a:t>
            </a:r>
            <a:r>
              <a:rPr dirty="0">
                <a:solidFill>
                  <a:srgbClr val="FFFFFF"/>
                </a:solidFill>
              </a:rPr>
              <a:t>arya</a:t>
            </a:r>
            <a:r>
              <a:rPr spc="-10" dirty="0">
                <a:solidFill>
                  <a:srgbClr val="FFFFFF"/>
                </a:solidFill>
              </a:rPr>
              <a:t> </a:t>
            </a:r>
            <a:r>
              <a:rPr dirty="0">
                <a:solidFill>
                  <a:srgbClr val="FFFFFF"/>
                </a:solidFill>
              </a:rPr>
              <a:t>a</a:t>
            </a:r>
            <a:r>
              <a:rPr spc="-5" dirty="0">
                <a:solidFill>
                  <a:srgbClr val="FFFFFF"/>
                </a:solidFill>
              </a:rPr>
              <a:t>n</a:t>
            </a:r>
            <a:r>
              <a:rPr dirty="0">
                <a:solidFill>
                  <a:srgbClr val="FFFFFF"/>
                </a:solidFill>
              </a:rPr>
              <a:t>d</a:t>
            </a:r>
            <a:r>
              <a:rPr spc="-15" dirty="0">
                <a:solidFill>
                  <a:srgbClr val="FFFFFF"/>
                </a:solidFill>
              </a:rPr>
              <a:t> </a:t>
            </a:r>
            <a:r>
              <a:rPr spc="-5" dirty="0">
                <a:solidFill>
                  <a:srgbClr val="FFFFFF"/>
                </a:solidFill>
              </a:rPr>
              <a:t>S</a:t>
            </a:r>
            <a:r>
              <a:rPr spc="-10" dirty="0">
                <a:solidFill>
                  <a:srgbClr val="FFFFFF"/>
                </a:solidFill>
              </a:rPr>
              <a:t>u</a:t>
            </a:r>
            <a:r>
              <a:rPr spc="-5" dirty="0">
                <a:solidFill>
                  <a:srgbClr val="FFFFFF"/>
                </a:solidFill>
              </a:rPr>
              <a:t>bh</a:t>
            </a:r>
            <a:r>
              <a:rPr dirty="0">
                <a:solidFill>
                  <a:srgbClr val="FFFFFF"/>
                </a:solidFill>
              </a:rPr>
              <a:t>as</a:t>
            </a:r>
            <a:r>
              <a:rPr spc="-5" dirty="0">
                <a:solidFill>
                  <a:srgbClr val="FFFFFF"/>
                </a:solidFill>
              </a:rPr>
              <a:t>h</a:t>
            </a:r>
            <a:r>
              <a:rPr dirty="0">
                <a:solidFill>
                  <a:srgbClr val="FFFFFF"/>
                </a:solidFill>
              </a:rPr>
              <a:t>i</a:t>
            </a:r>
            <a:r>
              <a:rPr spc="-10" dirty="0">
                <a:solidFill>
                  <a:srgbClr val="FFFFFF"/>
                </a:solidFill>
              </a:rPr>
              <a:t>n</a:t>
            </a:r>
            <a:r>
              <a:rPr dirty="0">
                <a:solidFill>
                  <a:srgbClr val="FFFFFF"/>
                </a:solidFill>
              </a:rPr>
              <a:t>i</a:t>
            </a:r>
            <a:r>
              <a:rPr spc="-25" dirty="0">
                <a:solidFill>
                  <a:srgbClr val="FFFFFF"/>
                </a:solidFill>
              </a:rPr>
              <a:t> </a:t>
            </a:r>
            <a:r>
              <a:rPr spc="-5" dirty="0">
                <a:solidFill>
                  <a:srgbClr val="FFFFFF"/>
                </a:solidFill>
              </a:rPr>
              <a:t>Ch</a:t>
            </a:r>
            <a:r>
              <a:rPr dirty="0">
                <a:solidFill>
                  <a:srgbClr val="FFFFFF"/>
                </a:solidFill>
              </a:rPr>
              <a:t>ella</a:t>
            </a:r>
            <a:r>
              <a:rPr spc="-10" dirty="0">
                <a:solidFill>
                  <a:srgbClr val="FFFFFF"/>
                </a:solidFill>
              </a:rPr>
              <a:t>p</a:t>
            </a:r>
            <a:r>
              <a:rPr spc="-5" dirty="0">
                <a:solidFill>
                  <a:srgbClr val="FFFFFF"/>
                </a:solidFill>
              </a:rPr>
              <a:t>p</a:t>
            </a:r>
            <a:r>
              <a:rPr dirty="0">
                <a:solidFill>
                  <a:srgbClr val="FFFFFF"/>
                </a:solidFill>
              </a:rPr>
              <a:t>an</a:t>
            </a:r>
          </a:p>
          <a:p>
            <a:pPr marL="12700">
              <a:lnSpc>
                <a:spcPct val="100000"/>
              </a:lnSpc>
            </a:pPr>
            <a:r>
              <a:rPr spc="-5" dirty="0">
                <a:solidFill>
                  <a:srgbClr val="FFFFFF"/>
                </a:solidFill>
              </a:rPr>
              <a:t>C</a:t>
            </a:r>
            <a:r>
              <a:rPr dirty="0">
                <a:solidFill>
                  <a:srgbClr val="FFFFFF"/>
                </a:solidFill>
              </a:rPr>
              <a:t>o</a:t>
            </a:r>
            <a:r>
              <a:rPr spc="-5" dirty="0">
                <a:solidFill>
                  <a:srgbClr val="FFFFFF"/>
                </a:solidFill>
              </a:rPr>
              <a:t>p</a:t>
            </a:r>
            <a:r>
              <a:rPr dirty="0">
                <a:solidFill>
                  <a:srgbClr val="FFFFFF"/>
                </a:solidFill>
              </a:rPr>
              <a:t>yri</a:t>
            </a:r>
            <a:r>
              <a:rPr spc="-10" dirty="0">
                <a:solidFill>
                  <a:srgbClr val="FFFFFF"/>
                </a:solidFill>
              </a:rPr>
              <a:t>g</a:t>
            </a:r>
            <a:r>
              <a:rPr spc="-5" dirty="0">
                <a:solidFill>
                  <a:srgbClr val="FFFFFF"/>
                </a:solidFill>
              </a:rPr>
              <a:t>h</a:t>
            </a:r>
            <a:r>
              <a:rPr dirty="0">
                <a:solidFill>
                  <a:srgbClr val="FFFFFF"/>
                </a:solidFill>
              </a:rPr>
              <a:t>t</a:t>
            </a:r>
            <a:r>
              <a:rPr spc="-30" dirty="0">
                <a:solidFill>
                  <a:srgbClr val="FFFFFF"/>
                </a:solidFill>
              </a:rPr>
              <a:t> </a:t>
            </a:r>
            <a:r>
              <a:rPr dirty="0">
                <a:solidFill>
                  <a:srgbClr val="FFFFFF"/>
                </a:solidFill>
              </a:rPr>
              <a:t>2015,</a:t>
            </a:r>
            <a:r>
              <a:rPr spc="-10" dirty="0">
                <a:solidFill>
                  <a:srgbClr val="FFFFFF"/>
                </a:solidFill>
              </a:rPr>
              <a:t> </a:t>
            </a:r>
            <a:r>
              <a:rPr dirty="0">
                <a:solidFill>
                  <a:srgbClr val="FFFFFF"/>
                </a:solidFill>
              </a:rPr>
              <a:t>WIL</a:t>
            </a:r>
            <a:r>
              <a:rPr spc="-5" dirty="0">
                <a:solidFill>
                  <a:srgbClr val="FFFFFF"/>
                </a:solidFill>
              </a:rPr>
              <a:t>E</a:t>
            </a:r>
            <a:r>
              <a:rPr dirty="0">
                <a:solidFill>
                  <a:srgbClr val="FFFFFF"/>
                </a:solidFill>
              </a:rPr>
              <a:t>Y</a:t>
            </a:r>
            <a:r>
              <a:rPr spc="-10" dirty="0">
                <a:solidFill>
                  <a:srgbClr val="FFFFFF"/>
                </a:solidFill>
              </a:rPr>
              <a:t> </a:t>
            </a:r>
            <a:r>
              <a:rPr dirty="0">
                <a:solidFill>
                  <a:srgbClr val="FFFFFF"/>
                </a:solidFill>
              </a:rPr>
              <a:t>I</a:t>
            </a:r>
            <a:r>
              <a:rPr spc="-10" dirty="0">
                <a:solidFill>
                  <a:srgbClr val="FFFFFF"/>
                </a:solidFill>
              </a:rPr>
              <a:t>N</a:t>
            </a:r>
            <a:r>
              <a:rPr dirty="0">
                <a:solidFill>
                  <a:srgbClr val="FFFFFF"/>
                </a:solidFill>
              </a:rPr>
              <a:t>DIA</a:t>
            </a:r>
            <a:r>
              <a:rPr spc="-15" dirty="0">
                <a:solidFill>
                  <a:srgbClr val="FFFFFF"/>
                </a:solidFill>
              </a:rPr>
              <a:t> </a:t>
            </a:r>
            <a:r>
              <a:rPr dirty="0">
                <a:solidFill>
                  <a:srgbClr val="FFFFFF"/>
                </a:solidFill>
              </a:rPr>
              <a:t>P</a:t>
            </a:r>
            <a:r>
              <a:rPr spc="-5" dirty="0">
                <a:solidFill>
                  <a:srgbClr val="FFFFFF"/>
                </a:solidFill>
              </a:rPr>
              <a:t>VT</a:t>
            </a:r>
            <a:r>
              <a:rPr dirty="0">
                <a:solidFill>
                  <a:srgbClr val="FFFFFF"/>
                </a:solidFill>
              </a:rPr>
              <a:t>.</a:t>
            </a:r>
            <a:r>
              <a:rPr spc="-10" dirty="0">
                <a:solidFill>
                  <a:srgbClr val="FFFFFF"/>
                </a:solidFill>
              </a:rPr>
              <a:t> </a:t>
            </a:r>
            <a:r>
              <a:rPr dirty="0">
                <a:solidFill>
                  <a:srgbClr val="FFFFFF"/>
                </a:solidFill>
              </a:rPr>
              <a:t>L</a:t>
            </a:r>
            <a:r>
              <a:rPr spc="-5" dirty="0">
                <a:solidFill>
                  <a:srgbClr val="FFFFFF"/>
                </a:solidFill>
              </a:rPr>
              <a:t>T</a:t>
            </a:r>
            <a:r>
              <a:rPr spc="5" dirty="0">
                <a:solidFill>
                  <a:srgbClr val="FFFFFF"/>
                </a:solidFill>
              </a:rPr>
              <a:t>D</a:t>
            </a:r>
            <a:r>
              <a:rPr dirty="0">
                <a:solidFill>
                  <a:srgbClr val="FFFFFF"/>
                </a:solidFill>
              </a:rPr>
              <a:t>.</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3/31/2023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864235" cy="5690870"/>
          </a:xfrm>
          <a:custGeom>
            <a:avLst/>
            <a:gdLst/>
            <a:ahLst/>
            <a:cxnLst/>
            <a:rect l="l" t="t" r="r" b="b"/>
            <a:pathLst>
              <a:path w="864235" h="5690870">
                <a:moveTo>
                  <a:pt x="864108" y="0"/>
                </a:moveTo>
                <a:lnTo>
                  <a:pt x="90279" y="0"/>
                </a:lnTo>
                <a:lnTo>
                  <a:pt x="0" y="889"/>
                </a:lnTo>
                <a:lnTo>
                  <a:pt x="0" y="5690616"/>
                </a:lnTo>
                <a:lnTo>
                  <a:pt x="864108" y="9271"/>
                </a:lnTo>
                <a:lnTo>
                  <a:pt x="864108" y="0"/>
                </a:lnTo>
                <a:close/>
              </a:path>
            </a:pathLst>
          </a:custGeom>
          <a:solidFill>
            <a:srgbClr val="0E6EC5"/>
          </a:solidFill>
        </p:spPr>
        <p:txBody>
          <a:bodyPr wrap="square" lIns="0" tIns="0" rIns="0" bIns="0" rtlCol="0"/>
          <a:lstStyle/>
          <a:p>
            <a:endParaRPr/>
          </a:p>
        </p:txBody>
      </p:sp>
      <p:sp>
        <p:nvSpPr>
          <p:cNvPr id="17" name="bk object 17"/>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0E6EC5"/>
            </a:solidFill>
          </a:ln>
        </p:spPr>
        <p:txBody>
          <a:bodyPr wrap="square" lIns="0" tIns="0" rIns="0" bIns="0" rtlCol="0"/>
          <a:lstStyle/>
          <a:p>
            <a:endParaRPr/>
          </a:p>
        </p:txBody>
      </p:sp>
      <p:sp>
        <p:nvSpPr>
          <p:cNvPr id="18" name="bk object 18"/>
          <p:cNvSpPr/>
          <p:nvPr/>
        </p:nvSpPr>
        <p:spPr>
          <a:xfrm>
            <a:off x="7424928" y="3681984"/>
            <a:ext cx="4763770" cy="3176905"/>
          </a:xfrm>
          <a:custGeom>
            <a:avLst/>
            <a:gdLst/>
            <a:ahLst/>
            <a:cxnLst/>
            <a:rect l="l" t="t" r="r" b="b"/>
            <a:pathLst>
              <a:path w="4763770" h="3176904">
                <a:moveTo>
                  <a:pt x="4763516" y="0"/>
                </a:moveTo>
                <a:lnTo>
                  <a:pt x="0" y="3176586"/>
                </a:lnTo>
              </a:path>
            </a:pathLst>
          </a:custGeom>
          <a:ln w="9144">
            <a:solidFill>
              <a:srgbClr val="0E6EC5"/>
            </a:solidFill>
          </a:ln>
        </p:spPr>
        <p:txBody>
          <a:bodyPr wrap="square" lIns="0" tIns="0" rIns="0" bIns="0" rtlCol="0"/>
          <a:lstStyle/>
          <a:p>
            <a:endParaRPr/>
          </a:p>
        </p:txBody>
      </p:sp>
      <p:sp>
        <p:nvSpPr>
          <p:cNvPr id="19" name="bk object 19"/>
          <p:cNvSpPr/>
          <p:nvPr/>
        </p:nvSpPr>
        <p:spPr>
          <a:xfrm>
            <a:off x="9182100"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0E6EC5"/>
          </a:solidFill>
        </p:spPr>
        <p:txBody>
          <a:bodyPr wrap="square" lIns="0" tIns="0" rIns="0" bIns="0" rtlCol="0"/>
          <a:lstStyle/>
          <a:p>
            <a:endParaRPr/>
          </a:p>
        </p:txBody>
      </p:sp>
      <p:sp>
        <p:nvSpPr>
          <p:cNvPr id="20" name="bk object 20"/>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0E6EC5"/>
          </a:solidFill>
        </p:spPr>
        <p:txBody>
          <a:bodyPr wrap="square" lIns="0" tIns="0" rIns="0" bIns="0" rtlCol="0"/>
          <a:lstStyle/>
          <a:p>
            <a:endParaRPr/>
          </a:p>
        </p:txBody>
      </p:sp>
      <p:sp>
        <p:nvSpPr>
          <p:cNvPr id="21" name="bk object 21"/>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0A5294"/>
          </a:solidFill>
        </p:spPr>
        <p:txBody>
          <a:bodyPr wrap="square" lIns="0" tIns="0" rIns="0" bIns="0" rtlCol="0"/>
          <a:lstStyle/>
          <a:p>
            <a:endParaRPr/>
          </a:p>
        </p:txBody>
      </p:sp>
      <p:sp>
        <p:nvSpPr>
          <p:cNvPr id="22" name="bk object 22"/>
          <p:cNvSpPr/>
          <p:nvPr/>
        </p:nvSpPr>
        <p:spPr>
          <a:xfrm>
            <a:off x="9337790" y="0"/>
            <a:ext cx="2851150" cy="6858000"/>
          </a:xfrm>
          <a:custGeom>
            <a:avLst/>
            <a:gdLst/>
            <a:ahLst/>
            <a:cxnLst/>
            <a:rect l="l" t="t" r="r" b="b"/>
            <a:pathLst>
              <a:path w="2851150" h="6858000">
                <a:moveTo>
                  <a:pt x="2851161" y="0"/>
                </a:moveTo>
                <a:lnTo>
                  <a:pt x="0" y="0"/>
                </a:lnTo>
                <a:lnTo>
                  <a:pt x="2467620" y="6857996"/>
                </a:lnTo>
                <a:lnTo>
                  <a:pt x="2851161" y="6857996"/>
                </a:lnTo>
                <a:lnTo>
                  <a:pt x="2851161" y="0"/>
                </a:lnTo>
                <a:close/>
              </a:path>
            </a:pathLst>
          </a:custGeom>
          <a:solidFill>
            <a:srgbClr val="0A5294"/>
          </a:solidFill>
        </p:spPr>
        <p:txBody>
          <a:bodyPr wrap="square" lIns="0" tIns="0" rIns="0" bIns="0" rtlCol="0"/>
          <a:lstStyle/>
          <a:p>
            <a:endParaRPr/>
          </a:p>
        </p:txBody>
      </p:sp>
      <p:sp>
        <p:nvSpPr>
          <p:cNvPr id="23" name="bk object 23"/>
          <p:cNvSpPr/>
          <p:nvPr/>
        </p:nvSpPr>
        <p:spPr>
          <a:xfrm>
            <a:off x="10898124"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009DD9"/>
          </a:solidFill>
        </p:spPr>
        <p:txBody>
          <a:bodyPr wrap="square" lIns="0" tIns="0" rIns="0" bIns="0" rtlCol="0"/>
          <a:lstStyle/>
          <a:p>
            <a:endParaRPr/>
          </a:p>
        </p:txBody>
      </p:sp>
      <p:sp>
        <p:nvSpPr>
          <p:cNvPr id="24" name="bk object 24"/>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0076A2"/>
          </a:solidFill>
        </p:spPr>
        <p:txBody>
          <a:bodyPr wrap="square" lIns="0" tIns="0" rIns="0" bIns="0" rtlCol="0"/>
          <a:lstStyle/>
          <a:p>
            <a:endParaRPr/>
          </a:p>
        </p:txBody>
      </p:sp>
      <p:sp>
        <p:nvSpPr>
          <p:cNvPr id="25" name="bk object 25"/>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0A529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1100" b="0" i="0">
                <a:solidFill>
                  <a:srgbClr val="1F487C"/>
                </a:solidFill>
                <a:latin typeface="Calibri"/>
                <a:cs typeface="Calibri"/>
              </a:defRPr>
            </a:lvl1pPr>
          </a:lstStyle>
          <a:p>
            <a:pPr marL="12700">
              <a:lnSpc>
                <a:spcPts val="1150"/>
              </a:lnSpc>
            </a:pPr>
            <a:r>
              <a:rPr dirty="0">
                <a:solidFill>
                  <a:srgbClr val="FFFFFF"/>
                </a:solidFill>
              </a:rPr>
              <a:t>Big</a:t>
            </a:r>
            <a:r>
              <a:rPr spc="-15" dirty="0">
                <a:solidFill>
                  <a:srgbClr val="FFFFFF"/>
                </a:solidFill>
              </a:rPr>
              <a:t> </a:t>
            </a:r>
            <a:r>
              <a:rPr dirty="0">
                <a:solidFill>
                  <a:srgbClr val="FFFFFF"/>
                </a:solidFill>
              </a:rPr>
              <a:t>Data</a:t>
            </a:r>
            <a:r>
              <a:rPr spc="-20" dirty="0">
                <a:solidFill>
                  <a:srgbClr val="FFFFFF"/>
                </a:solidFill>
              </a:rPr>
              <a:t> </a:t>
            </a:r>
            <a:r>
              <a:rPr dirty="0">
                <a:solidFill>
                  <a:srgbClr val="FFFFFF"/>
                </a:solidFill>
              </a:rPr>
              <a:t>a</a:t>
            </a:r>
            <a:r>
              <a:rPr spc="-5" dirty="0">
                <a:solidFill>
                  <a:srgbClr val="FFFFFF"/>
                </a:solidFill>
              </a:rPr>
              <a:t>n</a:t>
            </a:r>
            <a:r>
              <a:rPr dirty="0">
                <a:solidFill>
                  <a:srgbClr val="FFFFFF"/>
                </a:solidFill>
              </a:rPr>
              <a:t>d</a:t>
            </a:r>
            <a:r>
              <a:rPr spc="-5" dirty="0">
                <a:solidFill>
                  <a:srgbClr val="FFFFFF"/>
                </a:solidFill>
              </a:rPr>
              <a:t> </a:t>
            </a:r>
            <a:r>
              <a:rPr dirty="0">
                <a:solidFill>
                  <a:srgbClr val="FFFFFF"/>
                </a:solidFill>
              </a:rPr>
              <a:t>A</a:t>
            </a:r>
            <a:r>
              <a:rPr spc="-5" dirty="0">
                <a:solidFill>
                  <a:srgbClr val="FFFFFF"/>
                </a:solidFill>
              </a:rPr>
              <a:t>n</a:t>
            </a:r>
            <a:r>
              <a:rPr dirty="0">
                <a:solidFill>
                  <a:srgbClr val="FFFFFF"/>
                </a:solidFill>
              </a:rPr>
              <a:t>alytics</a:t>
            </a:r>
            <a:r>
              <a:rPr spc="-35" dirty="0">
                <a:solidFill>
                  <a:srgbClr val="FFFFFF"/>
                </a:solidFill>
              </a:rPr>
              <a:t> </a:t>
            </a:r>
            <a:r>
              <a:rPr spc="-5" dirty="0">
                <a:solidFill>
                  <a:srgbClr val="FFFFFF"/>
                </a:solidFill>
              </a:rPr>
              <a:t>b</a:t>
            </a:r>
            <a:r>
              <a:rPr dirty="0">
                <a:solidFill>
                  <a:srgbClr val="FFFFFF"/>
                </a:solidFill>
              </a:rPr>
              <a:t>y</a:t>
            </a:r>
            <a:r>
              <a:rPr spc="-10" dirty="0">
                <a:solidFill>
                  <a:srgbClr val="FFFFFF"/>
                </a:solidFill>
              </a:rPr>
              <a:t> </a:t>
            </a:r>
            <a:r>
              <a:rPr spc="-5" dirty="0">
                <a:solidFill>
                  <a:srgbClr val="FFFFFF"/>
                </a:solidFill>
              </a:rPr>
              <a:t>See</a:t>
            </a:r>
            <a:r>
              <a:rPr spc="5" dirty="0">
                <a:solidFill>
                  <a:srgbClr val="FFFFFF"/>
                </a:solidFill>
              </a:rPr>
              <a:t>m</a:t>
            </a:r>
            <a:r>
              <a:rPr dirty="0">
                <a:solidFill>
                  <a:srgbClr val="FFFFFF"/>
                </a:solidFill>
              </a:rPr>
              <a:t>a</a:t>
            </a:r>
            <a:r>
              <a:rPr spc="-25" dirty="0">
                <a:solidFill>
                  <a:srgbClr val="FFFFFF"/>
                </a:solidFill>
              </a:rPr>
              <a:t> </a:t>
            </a:r>
            <a:r>
              <a:rPr dirty="0">
                <a:solidFill>
                  <a:srgbClr val="FFFFFF"/>
                </a:solidFill>
              </a:rPr>
              <a:t>Ac</a:t>
            </a:r>
            <a:r>
              <a:rPr spc="-10" dirty="0">
                <a:solidFill>
                  <a:srgbClr val="FFFFFF"/>
                </a:solidFill>
              </a:rPr>
              <a:t>h</a:t>
            </a:r>
            <a:r>
              <a:rPr dirty="0">
                <a:solidFill>
                  <a:srgbClr val="FFFFFF"/>
                </a:solidFill>
              </a:rPr>
              <a:t>arya</a:t>
            </a:r>
            <a:r>
              <a:rPr spc="-10" dirty="0">
                <a:solidFill>
                  <a:srgbClr val="FFFFFF"/>
                </a:solidFill>
              </a:rPr>
              <a:t> </a:t>
            </a:r>
            <a:r>
              <a:rPr dirty="0">
                <a:solidFill>
                  <a:srgbClr val="FFFFFF"/>
                </a:solidFill>
              </a:rPr>
              <a:t>a</a:t>
            </a:r>
            <a:r>
              <a:rPr spc="-5" dirty="0">
                <a:solidFill>
                  <a:srgbClr val="FFFFFF"/>
                </a:solidFill>
              </a:rPr>
              <a:t>n</a:t>
            </a:r>
            <a:r>
              <a:rPr dirty="0">
                <a:solidFill>
                  <a:srgbClr val="FFFFFF"/>
                </a:solidFill>
              </a:rPr>
              <a:t>d</a:t>
            </a:r>
            <a:r>
              <a:rPr spc="-15" dirty="0">
                <a:solidFill>
                  <a:srgbClr val="FFFFFF"/>
                </a:solidFill>
              </a:rPr>
              <a:t> </a:t>
            </a:r>
            <a:r>
              <a:rPr spc="-5" dirty="0">
                <a:solidFill>
                  <a:srgbClr val="FFFFFF"/>
                </a:solidFill>
              </a:rPr>
              <a:t>S</a:t>
            </a:r>
            <a:r>
              <a:rPr spc="-10" dirty="0">
                <a:solidFill>
                  <a:srgbClr val="FFFFFF"/>
                </a:solidFill>
              </a:rPr>
              <a:t>u</a:t>
            </a:r>
            <a:r>
              <a:rPr spc="-5" dirty="0">
                <a:solidFill>
                  <a:srgbClr val="FFFFFF"/>
                </a:solidFill>
              </a:rPr>
              <a:t>bh</a:t>
            </a:r>
            <a:r>
              <a:rPr dirty="0">
                <a:solidFill>
                  <a:srgbClr val="FFFFFF"/>
                </a:solidFill>
              </a:rPr>
              <a:t>as</a:t>
            </a:r>
            <a:r>
              <a:rPr spc="-5" dirty="0">
                <a:solidFill>
                  <a:srgbClr val="FFFFFF"/>
                </a:solidFill>
              </a:rPr>
              <a:t>h</a:t>
            </a:r>
            <a:r>
              <a:rPr dirty="0">
                <a:solidFill>
                  <a:srgbClr val="FFFFFF"/>
                </a:solidFill>
              </a:rPr>
              <a:t>i</a:t>
            </a:r>
            <a:r>
              <a:rPr spc="-10" dirty="0">
                <a:solidFill>
                  <a:srgbClr val="FFFFFF"/>
                </a:solidFill>
              </a:rPr>
              <a:t>n</a:t>
            </a:r>
            <a:r>
              <a:rPr dirty="0">
                <a:solidFill>
                  <a:srgbClr val="FFFFFF"/>
                </a:solidFill>
              </a:rPr>
              <a:t>i</a:t>
            </a:r>
            <a:r>
              <a:rPr spc="-25" dirty="0">
                <a:solidFill>
                  <a:srgbClr val="FFFFFF"/>
                </a:solidFill>
              </a:rPr>
              <a:t> </a:t>
            </a:r>
            <a:r>
              <a:rPr spc="-5" dirty="0">
                <a:solidFill>
                  <a:srgbClr val="FFFFFF"/>
                </a:solidFill>
              </a:rPr>
              <a:t>Ch</a:t>
            </a:r>
            <a:r>
              <a:rPr dirty="0">
                <a:solidFill>
                  <a:srgbClr val="FFFFFF"/>
                </a:solidFill>
              </a:rPr>
              <a:t>ella</a:t>
            </a:r>
            <a:r>
              <a:rPr spc="-10" dirty="0">
                <a:solidFill>
                  <a:srgbClr val="FFFFFF"/>
                </a:solidFill>
              </a:rPr>
              <a:t>p</a:t>
            </a:r>
            <a:r>
              <a:rPr spc="-5" dirty="0">
                <a:solidFill>
                  <a:srgbClr val="FFFFFF"/>
                </a:solidFill>
              </a:rPr>
              <a:t>p</a:t>
            </a:r>
            <a:r>
              <a:rPr dirty="0">
                <a:solidFill>
                  <a:srgbClr val="FFFFFF"/>
                </a:solidFill>
              </a:rPr>
              <a:t>an</a:t>
            </a:r>
          </a:p>
          <a:p>
            <a:pPr marL="12700">
              <a:lnSpc>
                <a:spcPct val="100000"/>
              </a:lnSpc>
            </a:pPr>
            <a:r>
              <a:rPr spc="-5" dirty="0">
                <a:solidFill>
                  <a:srgbClr val="FFFFFF"/>
                </a:solidFill>
              </a:rPr>
              <a:t>C</a:t>
            </a:r>
            <a:r>
              <a:rPr dirty="0">
                <a:solidFill>
                  <a:srgbClr val="FFFFFF"/>
                </a:solidFill>
              </a:rPr>
              <a:t>o</a:t>
            </a:r>
            <a:r>
              <a:rPr spc="-5" dirty="0">
                <a:solidFill>
                  <a:srgbClr val="FFFFFF"/>
                </a:solidFill>
              </a:rPr>
              <a:t>p</a:t>
            </a:r>
            <a:r>
              <a:rPr dirty="0">
                <a:solidFill>
                  <a:srgbClr val="FFFFFF"/>
                </a:solidFill>
              </a:rPr>
              <a:t>yri</a:t>
            </a:r>
            <a:r>
              <a:rPr spc="-10" dirty="0">
                <a:solidFill>
                  <a:srgbClr val="FFFFFF"/>
                </a:solidFill>
              </a:rPr>
              <a:t>g</a:t>
            </a:r>
            <a:r>
              <a:rPr spc="-5" dirty="0">
                <a:solidFill>
                  <a:srgbClr val="FFFFFF"/>
                </a:solidFill>
              </a:rPr>
              <a:t>h</a:t>
            </a:r>
            <a:r>
              <a:rPr dirty="0">
                <a:solidFill>
                  <a:srgbClr val="FFFFFF"/>
                </a:solidFill>
              </a:rPr>
              <a:t>t</a:t>
            </a:r>
            <a:r>
              <a:rPr spc="-30" dirty="0">
                <a:solidFill>
                  <a:srgbClr val="FFFFFF"/>
                </a:solidFill>
              </a:rPr>
              <a:t> </a:t>
            </a:r>
            <a:r>
              <a:rPr dirty="0">
                <a:solidFill>
                  <a:srgbClr val="FFFFFF"/>
                </a:solidFill>
              </a:rPr>
              <a:t>2015,</a:t>
            </a:r>
            <a:r>
              <a:rPr spc="-10" dirty="0">
                <a:solidFill>
                  <a:srgbClr val="FFFFFF"/>
                </a:solidFill>
              </a:rPr>
              <a:t> </a:t>
            </a:r>
            <a:r>
              <a:rPr dirty="0">
                <a:solidFill>
                  <a:srgbClr val="FFFFFF"/>
                </a:solidFill>
              </a:rPr>
              <a:t>WIL</a:t>
            </a:r>
            <a:r>
              <a:rPr spc="-5" dirty="0">
                <a:solidFill>
                  <a:srgbClr val="FFFFFF"/>
                </a:solidFill>
              </a:rPr>
              <a:t>E</a:t>
            </a:r>
            <a:r>
              <a:rPr dirty="0">
                <a:solidFill>
                  <a:srgbClr val="FFFFFF"/>
                </a:solidFill>
              </a:rPr>
              <a:t>Y</a:t>
            </a:r>
            <a:r>
              <a:rPr spc="-10" dirty="0">
                <a:solidFill>
                  <a:srgbClr val="FFFFFF"/>
                </a:solidFill>
              </a:rPr>
              <a:t> </a:t>
            </a:r>
            <a:r>
              <a:rPr dirty="0">
                <a:solidFill>
                  <a:srgbClr val="FFFFFF"/>
                </a:solidFill>
              </a:rPr>
              <a:t>I</a:t>
            </a:r>
            <a:r>
              <a:rPr spc="-10" dirty="0">
                <a:solidFill>
                  <a:srgbClr val="FFFFFF"/>
                </a:solidFill>
              </a:rPr>
              <a:t>N</a:t>
            </a:r>
            <a:r>
              <a:rPr dirty="0">
                <a:solidFill>
                  <a:srgbClr val="FFFFFF"/>
                </a:solidFill>
              </a:rPr>
              <a:t>DIA</a:t>
            </a:r>
            <a:r>
              <a:rPr spc="-15" dirty="0">
                <a:solidFill>
                  <a:srgbClr val="FFFFFF"/>
                </a:solidFill>
              </a:rPr>
              <a:t> </a:t>
            </a:r>
            <a:r>
              <a:rPr dirty="0">
                <a:solidFill>
                  <a:srgbClr val="FFFFFF"/>
                </a:solidFill>
              </a:rPr>
              <a:t>P</a:t>
            </a:r>
            <a:r>
              <a:rPr spc="-5" dirty="0">
                <a:solidFill>
                  <a:srgbClr val="FFFFFF"/>
                </a:solidFill>
              </a:rPr>
              <a:t>VT</a:t>
            </a:r>
            <a:r>
              <a:rPr dirty="0">
                <a:solidFill>
                  <a:srgbClr val="FFFFFF"/>
                </a:solidFill>
              </a:rPr>
              <a:t>.</a:t>
            </a:r>
            <a:r>
              <a:rPr spc="-10" dirty="0">
                <a:solidFill>
                  <a:srgbClr val="FFFFFF"/>
                </a:solidFill>
              </a:rPr>
              <a:t> </a:t>
            </a:r>
            <a:r>
              <a:rPr dirty="0">
                <a:solidFill>
                  <a:srgbClr val="FFFFFF"/>
                </a:solidFill>
              </a:rPr>
              <a:t>L</a:t>
            </a:r>
            <a:r>
              <a:rPr spc="-5" dirty="0">
                <a:solidFill>
                  <a:srgbClr val="FFFFFF"/>
                </a:solidFill>
              </a:rPr>
              <a:t>T</a:t>
            </a:r>
            <a:r>
              <a:rPr spc="5" dirty="0">
                <a:solidFill>
                  <a:srgbClr val="FFFFFF"/>
                </a:solidFill>
              </a:rPr>
              <a:t>D</a:t>
            </a:r>
            <a:r>
              <a:rPr dirty="0">
                <a:solidFill>
                  <a:srgbClr val="FFFFFF"/>
                </a:solidFill>
              </a:rPr>
              <a:t>.</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3/31/2023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0E6EC5"/>
            </a:solidFill>
          </a:ln>
        </p:spPr>
        <p:txBody>
          <a:bodyPr wrap="square" lIns="0" tIns="0" rIns="0" bIns="0" rtlCol="0"/>
          <a:lstStyle/>
          <a:p>
            <a:endParaRPr/>
          </a:p>
        </p:txBody>
      </p:sp>
      <p:sp>
        <p:nvSpPr>
          <p:cNvPr id="17" name="bk object 17"/>
          <p:cNvSpPr/>
          <p:nvPr/>
        </p:nvSpPr>
        <p:spPr>
          <a:xfrm>
            <a:off x="7424928" y="3681984"/>
            <a:ext cx="4763770" cy="3176905"/>
          </a:xfrm>
          <a:custGeom>
            <a:avLst/>
            <a:gdLst/>
            <a:ahLst/>
            <a:cxnLst/>
            <a:rect l="l" t="t" r="r" b="b"/>
            <a:pathLst>
              <a:path w="4763770" h="3176904">
                <a:moveTo>
                  <a:pt x="4763516" y="0"/>
                </a:moveTo>
                <a:lnTo>
                  <a:pt x="0" y="3176586"/>
                </a:lnTo>
              </a:path>
            </a:pathLst>
          </a:custGeom>
          <a:ln w="9144">
            <a:solidFill>
              <a:srgbClr val="0E6EC5"/>
            </a:solidFill>
          </a:ln>
        </p:spPr>
        <p:txBody>
          <a:bodyPr wrap="square" lIns="0" tIns="0" rIns="0" bIns="0" rtlCol="0"/>
          <a:lstStyle/>
          <a:p>
            <a:endParaRPr/>
          </a:p>
        </p:txBody>
      </p:sp>
      <p:sp>
        <p:nvSpPr>
          <p:cNvPr id="18" name="bk object 18"/>
          <p:cNvSpPr/>
          <p:nvPr/>
        </p:nvSpPr>
        <p:spPr>
          <a:xfrm>
            <a:off x="9182100"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0E6EC5"/>
          </a:solidFill>
        </p:spPr>
        <p:txBody>
          <a:bodyPr wrap="square" lIns="0" tIns="0" rIns="0" bIns="0" rtlCol="0"/>
          <a:lstStyle/>
          <a:p>
            <a:endParaRPr/>
          </a:p>
        </p:txBody>
      </p:sp>
      <p:sp>
        <p:nvSpPr>
          <p:cNvPr id="19" name="bk object 19"/>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0E6EC5"/>
          </a:solidFill>
        </p:spPr>
        <p:txBody>
          <a:bodyPr wrap="square" lIns="0" tIns="0" rIns="0" bIns="0" rtlCol="0"/>
          <a:lstStyle/>
          <a:p>
            <a:endParaRPr/>
          </a:p>
        </p:txBody>
      </p:sp>
      <p:sp>
        <p:nvSpPr>
          <p:cNvPr id="20" name="bk object 20"/>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0A5294"/>
          </a:solidFill>
        </p:spPr>
        <p:txBody>
          <a:bodyPr wrap="square" lIns="0" tIns="0" rIns="0" bIns="0" rtlCol="0"/>
          <a:lstStyle/>
          <a:p>
            <a:endParaRPr/>
          </a:p>
        </p:txBody>
      </p:sp>
      <p:sp>
        <p:nvSpPr>
          <p:cNvPr id="21" name="bk object 21"/>
          <p:cNvSpPr/>
          <p:nvPr/>
        </p:nvSpPr>
        <p:spPr>
          <a:xfrm>
            <a:off x="9337790" y="0"/>
            <a:ext cx="2851150" cy="6858000"/>
          </a:xfrm>
          <a:custGeom>
            <a:avLst/>
            <a:gdLst/>
            <a:ahLst/>
            <a:cxnLst/>
            <a:rect l="l" t="t" r="r" b="b"/>
            <a:pathLst>
              <a:path w="2851150" h="6858000">
                <a:moveTo>
                  <a:pt x="2851161" y="0"/>
                </a:moveTo>
                <a:lnTo>
                  <a:pt x="0" y="0"/>
                </a:lnTo>
                <a:lnTo>
                  <a:pt x="2467620" y="6857996"/>
                </a:lnTo>
                <a:lnTo>
                  <a:pt x="2851161" y="6857996"/>
                </a:lnTo>
                <a:lnTo>
                  <a:pt x="2851161" y="0"/>
                </a:lnTo>
                <a:close/>
              </a:path>
            </a:pathLst>
          </a:custGeom>
          <a:solidFill>
            <a:srgbClr val="0A5294"/>
          </a:solidFill>
        </p:spPr>
        <p:txBody>
          <a:bodyPr wrap="square" lIns="0" tIns="0" rIns="0" bIns="0" rtlCol="0"/>
          <a:lstStyle/>
          <a:p>
            <a:endParaRPr/>
          </a:p>
        </p:txBody>
      </p:sp>
      <p:sp>
        <p:nvSpPr>
          <p:cNvPr id="22" name="bk object 22"/>
          <p:cNvSpPr/>
          <p:nvPr/>
        </p:nvSpPr>
        <p:spPr>
          <a:xfrm>
            <a:off x="10898124"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009DD9"/>
          </a:solidFill>
        </p:spPr>
        <p:txBody>
          <a:bodyPr wrap="square" lIns="0" tIns="0" rIns="0" bIns="0" rtlCol="0"/>
          <a:lstStyle/>
          <a:p>
            <a:endParaRPr/>
          </a:p>
        </p:txBody>
      </p:sp>
      <p:sp>
        <p:nvSpPr>
          <p:cNvPr id="23" name="bk object 23"/>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0076A2"/>
          </a:solidFill>
        </p:spPr>
        <p:txBody>
          <a:bodyPr wrap="square" lIns="0" tIns="0" rIns="0" bIns="0" rtlCol="0"/>
          <a:lstStyle/>
          <a:p>
            <a:endParaRPr/>
          </a:p>
        </p:txBody>
      </p:sp>
      <p:sp>
        <p:nvSpPr>
          <p:cNvPr id="24" name="bk object 24"/>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0A5294"/>
          </a:solidFill>
        </p:spPr>
        <p:txBody>
          <a:bodyPr wrap="square" lIns="0" tIns="0" rIns="0" bIns="0" rtlCol="0"/>
          <a:lstStyle/>
          <a:p>
            <a:endParaRPr/>
          </a:p>
        </p:txBody>
      </p:sp>
      <p:sp>
        <p:nvSpPr>
          <p:cNvPr id="25" name="bk object 25"/>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0E6EC5"/>
          </a:solidFill>
        </p:spPr>
        <p:txBody>
          <a:bodyPr wrap="square" lIns="0" tIns="0" rIns="0" bIns="0" rtlCol="0"/>
          <a:lstStyle/>
          <a:p>
            <a:endParaRPr/>
          </a:p>
        </p:txBody>
      </p:sp>
      <p:sp>
        <p:nvSpPr>
          <p:cNvPr id="2" name="Holder 2"/>
          <p:cNvSpPr>
            <a:spLocks noGrp="1"/>
          </p:cNvSpPr>
          <p:nvPr>
            <p:ph type="title"/>
          </p:nvPr>
        </p:nvSpPr>
        <p:spPr>
          <a:xfrm>
            <a:off x="442976" y="435864"/>
            <a:ext cx="11306047" cy="375920"/>
          </a:xfrm>
          <a:prstGeom prst="rect">
            <a:avLst/>
          </a:prstGeom>
        </p:spPr>
        <p:txBody>
          <a:bodyPr wrap="square" lIns="0" tIns="0" rIns="0" bIns="0">
            <a:spAutoFit/>
          </a:bodyPr>
          <a:lstStyle>
            <a:lvl1pPr>
              <a:defRPr sz="2200" b="1" i="0">
                <a:solidFill>
                  <a:srgbClr val="0E6EC5"/>
                </a:solidFill>
                <a:latin typeface="Trebuchet MS"/>
                <a:cs typeface="Trebuchet MS"/>
              </a:defRPr>
            </a:lvl1pPr>
          </a:lstStyle>
          <a:p>
            <a:endParaRPr/>
          </a:p>
        </p:txBody>
      </p:sp>
      <p:sp>
        <p:nvSpPr>
          <p:cNvPr id="3" name="Holder 3"/>
          <p:cNvSpPr>
            <a:spLocks noGrp="1"/>
          </p:cNvSpPr>
          <p:nvPr>
            <p:ph type="body" idx="1"/>
          </p:nvPr>
        </p:nvSpPr>
        <p:spPr>
          <a:xfrm>
            <a:off x="756310" y="2200909"/>
            <a:ext cx="10679379" cy="216471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154939" y="6426200"/>
            <a:ext cx="3905885" cy="333375"/>
          </a:xfrm>
          <a:prstGeom prst="rect">
            <a:avLst/>
          </a:prstGeom>
        </p:spPr>
        <p:txBody>
          <a:bodyPr wrap="square" lIns="0" tIns="0" rIns="0" bIns="0">
            <a:spAutoFit/>
          </a:bodyPr>
          <a:lstStyle>
            <a:lvl1pPr>
              <a:defRPr sz="1100" b="0" i="0">
                <a:solidFill>
                  <a:srgbClr val="1F487C"/>
                </a:solidFill>
                <a:latin typeface="Calibri"/>
                <a:cs typeface="Calibri"/>
              </a:defRPr>
            </a:lvl1pPr>
          </a:lstStyle>
          <a:p>
            <a:pPr marL="12700">
              <a:lnSpc>
                <a:spcPts val="1150"/>
              </a:lnSpc>
            </a:pPr>
            <a:r>
              <a:rPr dirty="0">
                <a:solidFill>
                  <a:srgbClr val="FFFFFF"/>
                </a:solidFill>
              </a:rPr>
              <a:t>Big</a:t>
            </a:r>
            <a:r>
              <a:rPr spc="-15" dirty="0">
                <a:solidFill>
                  <a:srgbClr val="FFFFFF"/>
                </a:solidFill>
              </a:rPr>
              <a:t> </a:t>
            </a:r>
            <a:r>
              <a:rPr dirty="0">
                <a:solidFill>
                  <a:srgbClr val="FFFFFF"/>
                </a:solidFill>
              </a:rPr>
              <a:t>Data</a:t>
            </a:r>
            <a:r>
              <a:rPr spc="-20" dirty="0">
                <a:solidFill>
                  <a:srgbClr val="FFFFFF"/>
                </a:solidFill>
              </a:rPr>
              <a:t> </a:t>
            </a:r>
            <a:r>
              <a:rPr dirty="0">
                <a:solidFill>
                  <a:srgbClr val="FFFFFF"/>
                </a:solidFill>
              </a:rPr>
              <a:t>a</a:t>
            </a:r>
            <a:r>
              <a:rPr spc="-5" dirty="0">
                <a:solidFill>
                  <a:srgbClr val="FFFFFF"/>
                </a:solidFill>
              </a:rPr>
              <a:t>n</a:t>
            </a:r>
            <a:r>
              <a:rPr dirty="0">
                <a:solidFill>
                  <a:srgbClr val="FFFFFF"/>
                </a:solidFill>
              </a:rPr>
              <a:t>d</a:t>
            </a:r>
            <a:r>
              <a:rPr spc="-5" dirty="0">
                <a:solidFill>
                  <a:srgbClr val="FFFFFF"/>
                </a:solidFill>
              </a:rPr>
              <a:t> </a:t>
            </a:r>
            <a:r>
              <a:rPr dirty="0">
                <a:solidFill>
                  <a:srgbClr val="FFFFFF"/>
                </a:solidFill>
              </a:rPr>
              <a:t>A</a:t>
            </a:r>
            <a:r>
              <a:rPr spc="-5" dirty="0">
                <a:solidFill>
                  <a:srgbClr val="FFFFFF"/>
                </a:solidFill>
              </a:rPr>
              <a:t>n</a:t>
            </a:r>
            <a:r>
              <a:rPr dirty="0">
                <a:solidFill>
                  <a:srgbClr val="FFFFFF"/>
                </a:solidFill>
              </a:rPr>
              <a:t>alytics</a:t>
            </a:r>
            <a:r>
              <a:rPr spc="-35" dirty="0">
                <a:solidFill>
                  <a:srgbClr val="FFFFFF"/>
                </a:solidFill>
              </a:rPr>
              <a:t> </a:t>
            </a:r>
            <a:r>
              <a:rPr spc="-5" dirty="0">
                <a:solidFill>
                  <a:srgbClr val="FFFFFF"/>
                </a:solidFill>
              </a:rPr>
              <a:t>b</a:t>
            </a:r>
            <a:r>
              <a:rPr dirty="0">
                <a:solidFill>
                  <a:srgbClr val="FFFFFF"/>
                </a:solidFill>
              </a:rPr>
              <a:t>y</a:t>
            </a:r>
            <a:r>
              <a:rPr spc="-10" dirty="0">
                <a:solidFill>
                  <a:srgbClr val="FFFFFF"/>
                </a:solidFill>
              </a:rPr>
              <a:t> </a:t>
            </a:r>
            <a:r>
              <a:rPr spc="-5" dirty="0">
                <a:solidFill>
                  <a:srgbClr val="FFFFFF"/>
                </a:solidFill>
              </a:rPr>
              <a:t>See</a:t>
            </a:r>
            <a:r>
              <a:rPr spc="5" dirty="0">
                <a:solidFill>
                  <a:srgbClr val="FFFFFF"/>
                </a:solidFill>
              </a:rPr>
              <a:t>m</a:t>
            </a:r>
            <a:r>
              <a:rPr dirty="0">
                <a:solidFill>
                  <a:srgbClr val="FFFFFF"/>
                </a:solidFill>
              </a:rPr>
              <a:t>a</a:t>
            </a:r>
            <a:r>
              <a:rPr spc="-25" dirty="0">
                <a:solidFill>
                  <a:srgbClr val="FFFFFF"/>
                </a:solidFill>
              </a:rPr>
              <a:t> </a:t>
            </a:r>
            <a:r>
              <a:rPr dirty="0">
                <a:solidFill>
                  <a:srgbClr val="FFFFFF"/>
                </a:solidFill>
              </a:rPr>
              <a:t>Ac</a:t>
            </a:r>
            <a:r>
              <a:rPr spc="-10" dirty="0">
                <a:solidFill>
                  <a:srgbClr val="FFFFFF"/>
                </a:solidFill>
              </a:rPr>
              <a:t>h</a:t>
            </a:r>
            <a:r>
              <a:rPr dirty="0">
                <a:solidFill>
                  <a:srgbClr val="FFFFFF"/>
                </a:solidFill>
              </a:rPr>
              <a:t>arya</a:t>
            </a:r>
            <a:r>
              <a:rPr spc="-10" dirty="0">
                <a:solidFill>
                  <a:srgbClr val="FFFFFF"/>
                </a:solidFill>
              </a:rPr>
              <a:t> </a:t>
            </a:r>
            <a:r>
              <a:rPr dirty="0">
                <a:solidFill>
                  <a:srgbClr val="FFFFFF"/>
                </a:solidFill>
              </a:rPr>
              <a:t>a</a:t>
            </a:r>
            <a:r>
              <a:rPr spc="-5" dirty="0">
                <a:solidFill>
                  <a:srgbClr val="FFFFFF"/>
                </a:solidFill>
              </a:rPr>
              <a:t>n</a:t>
            </a:r>
            <a:r>
              <a:rPr dirty="0">
                <a:solidFill>
                  <a:srgbClr val="FFFFFF"/>
                </a:solidFill>
              </a:rPr>
              <a:t>d</a:t>
            </a:r>
            <a:r>
              <a:rPr spc="-15" dirty="0">
                <a:solidFill>
                  <a:srgbClr val="FFFFFF"/>
                </a:solidFill>
              </a:rPr>
              <a:t> </a:t>
            </a:r>
            <a:r>
              <a:rPr spc="-5" dirty="0">
                <a:solidFill>
                  <a:srgbClr val="FFFFFF"/>
                </a:solidFill>
              </a:rPr>
              <a:t>S</a:t>
            </a:r>
            <a:r>
              <a:rPr spc="-10" dirty="0">
                <a:solidFill>
                  <a:srgbClr val="FFFFFF"/>
                </a:solidFill>
              </a:rPr>
              <a:t>u</a:t>
            </a:r>
            <a:r>
              <a:rPr spc="-5" dirty="0">
                <a:solidFill>
                  <a:srgbClr val="FFFFFF"/>
                </a:solidFill>
              </a:rPr>
              <a:t>bh</a:t>
            </a:r>
            <a:r>
              <a:rPr dirty="0">
                <a:solidFill>
                  <a:srgbClr val="FFFFFF"/>
                </a:solidFill>
              </a:rPr>
              <a:t>as</a:t>
            </a:r>
            <a:r>
              <a:rPr spc="-5" dirty="0">
                <a:solidFill>
                  <a:srgbClr val="FFFFFF"/>
                </a:solidFill>
              </a:rPr>
              <a:t>h</a:t>
            </a:r>
            <a:r>
              <a:rPr dirty="0">
                <a:solidFill>
                  <a:srgbClr val="FFFFFF"/>
                </a:solidFill>
              </a:rPr>
              <a:t>i</a:t>
            </a:r>
            <a:r>
              <a:rPr spc="-10" dirty="0">
                <a:solidFill>
                  <a:srgbClr val="FFFFFF"/>
                </a:solidFill>
              </a:rPr>
              <a:t>n</a:t>
            </a:r>
            <a:r>
              <a:rPr dirty="0">
                <a:solidFill>
                  <a:srgbClr val="FFFFFF"/>
                </a:solidFill>
              </a:rPr>
              <a:t>i</a:t>
            </a:r>
            <a:r>
              <a:rPr spc="-25" dirty="0">
                <a:solidFill>
                  <a:srgbClr val="FFFFFF"/>
                </a:solidFill>
              </a:rPr>
              <a:t> </a:t>
            </a:r>
            <a:r>
              <a:rPr spc="-5" dirty="0">
                <a:solidFill>
                  <a:srgbClr val="FFFFFF"/>
                </a:solidFill>
              </a:rPr>
              <a:t>Ch</a:t>
            </a:r>
            <a:r>
              <a:rPr dirty="0">
                <a:solidFill>
                  <a:srgbClr val="FFFFFF"/>
                </a:solidFill>
              </a:rPr>
              <a:t>ella</a:t>
            </a:r>
            <a:r>
              <a:rPr spc="-10" dirty="0">
                <a:solidFill>
                  <a:srgbClr val="FFFFFF"/>
                </a:solidFill>
              </a:rPr>
              <a:t>p</a:t>
            </a:r>
            <a:r>
              <a:rPr spc="-5" dirty="0">
                <a:solidFill>
                  <a:srgbClr val="FFFFFF"/>
                </a:solidFill>
              </a:rPr>
              <a:t>p</a:t>
            </a:r>
            <a:r>
              <a:rPr dirty="0">
                <a:solidFill>
                  <a:srgbClr val="FFFFFF"/>
                </a:solidFill>
              </a:rPr>
              <a:t>an</a:t>
            </a:r>
          </a:p>
          <a:p>
            <a:pPr marL="12700">
              <a:lnSpc>
                <a:spcPct val="100000"/>
              </a:lnSpc>
            </a:pPr>
            <a:r>
              <a:rPr spc="-5" dirty="0">
                <a:solidFill>
                  <a:srgbClr val="FFFFFF"/>
                </a:solidFill>
              </a:rPr>
              <a:t>C</a:t>
            </a:r>
            <a:r>
              <a:rPr dirty="0">
                <a:solidFill>
                  <a:srgbClr val="FFFFFF"/>
                </a:solidFill>
              </a:rPr>
              <a:t>o</a:t>
            </a:r>
            <a:r>
              <a:rPr spc="-5" dirty="0">
                <a:solidFill>
                  <a:srgbClr val="FFFFFF"/>
                </a:solidFill>
              </a:rPr>
              <a:t>p</a:t>
            </a:r>
            <a:r>
              <a:rPr dirty="0">
                <a:solidFill>
                  <a:srgbClr val="FFFFFF"/>
                </a:solidFill>
              </a:rPr>
              <a:t>yri</a:t>
            </a:r>
            <a:r>
              <a:rPr spc="-10" dirty="0">
                <a:solidFill>
                  <a:srgbClr val="FFFFFF"/>
                </a:solidFill>
              </a:rPr>
              <a:t>g</a:t>
            </a:r>
            <a:r>
              <a:rPr spc="-5" dirty="0">
                <a:solidFill>
                  <a:srgbClr val="FFFFFF"/>
                </a:solidFill>
              </a:rPr>
              <a:t>h</a:t>
            </a:r>
            <a:r>
              <a:rPr dirty="0">
                <a:solidFill>
                  <a:srgbClr val="FFFFFF"/>
                </a:solidFill>
              </a:rPr>
              <a:t>t</a:t>
            </a:r>
            <a:r>
              <a:rPr spc="-30" dirty="0">
                <a:solidFill>
                  <a:srgbClr val="FFFFFF"/>
                </a:solidFill>
              </a:rPr>
              <a:t> </a:t>
            </a:r>
            <a:r>
              <a:rPr dirty="0">
                <a:solidFill>
                  <a:srgbClr val="FFFFFF"/>
                </a:solidFill>
              </a:rPr>
              <a:t>2015,</a:t>
            </a:r>
            <a:r>
              <a:rPr spc="-10" dirty="0">
                <a:solidFill>
                  <a:srgbClr val="FFFFFF"/>
                </a:solidFill>
              </a:rPr>
              <a:t> </a:t>
            </a:r>
            <a:r>
              <a:rPr dirty="0">
                <a:solidFill>
                  <a:srgbClr val="FFFFFF"/>
                </a:solidFill>
              </a:rPr>
              <a:t>WIL</a:t>
            </a:r>
            <a:r>
              <a:rPr spc="-5" dirty="0">
                <a:solidFill>
                  <a:srgbClr val="FFFFFF"/>
                </a:solidFill>
              </a:rPr>
              <a:t>E</a:t>
            </a:r>
            <a:r>
              <a:rPr dirty="0">
                <a:solidFill>
                  <a:srgbClr val="FFFFFF"/>
                </a:solidFill>
              </a:rPr>
              <a:t>Y</a:t>
            </a:r>
            <a:r>
              <a:rPr spc="-10" dirty="0">
                <a:solidFill>
                  <a:srgbClr val="FFFFFF"/>
                </a:solidFill>
              </a:rPr>
              <a:t> </a:t>
            </a:r>
            <a:r>
              <a:rPr dirty="0">
                <a:solidFill>
                  <a:srgbClr val="FFFFFF"/>
                </a:solidFill>
              </a:rPr>
              <a:t>I</a:t>
            </a:r>
            <a:r>
              <a:rPr spc="-10" dirty="0">
                <a:solidFill>
                  <a:srgbClr val="FFFFFF"/>
                </a:solidFill>
              </a:rPr>
              <a:t>N</a:t>
            </a:r>
            <a:r>
              <a:rPr dirty="0">
                <a:solidFill>
                  <a:srgbClr val="FFFFFF"/>
                </a:solidFill>
              </a:rPr>
              <a:t>DIA</a:t>
            </a:r>
            <a:r>
              <a:rPr spc="-15" dirty="0">
                <a:solidFill>
                  <a:srgbClr val="FFFFFF"/>
                </a:solidFill>
              </a:rPr>
              <a:t> </a:t>
            </a:r>
            <a:r>
              <a:rPr dirty="0">
                <a:solidFill>
                  <a:srgbClr val="FFFFFF"/>
                </a:solidFill>
              </a:rPr>
              <a:t>P</a:t>
            </a:r>
            <a:r>
              <a:rPr spc="-5" dirty="0">
                <a:solidFill>
                  <a:srgbClr val="FFFFFF"/>
                </a:solidFill>
              </a:rPr>
              <a:t>VT</a:t>
            </a:r>
            <a:r>
              <a:rPr dirty="0">
                <a:solidFill>
                  <a:srgbClr val="FFFFFF"/>
                </a:solidFill>
              </a:rPr>
              <a:t>.</a:t>
            </a:r>
            <a:r>
              <a:rPr spc="-10" dirty="0">
                <a:solidFill>
                  <a:srgbClr val="FFFFFF"/>
                </a:solidFill>
              </a:rPr>
              <a:t> </a:t>
            </a:r>
            <a:r>
              <a:rPr dirty="0">
                <a:solidFill>
                  <a:srgbClr val="FFFFFF"/>
                </a:solidFill>
              </a:rPr>
              <a:t>L</a:t>
            </a:r>
            <a:r>
              <a:rPr spc="-5" dirty="0">
                <a:solidFill>
                  <a:srgbClr val="FFFFFF"/>
                </a:solidFill>
              </a:rPr>
              <a:t>T</a:t>
            </a:r>
            <a:r>
              <a:rPr spc="5" dirty="0">
                <a:solidFill>
                  <a:srgbClr val="FFFFFF"/>
                </a:solidFill>
              </a:rPr>
              <a:t>D</a:t>
            </a:r>
            <a:r>
              <a:rPr dirty="0">
                <a:solidFill>
                  <a:srgbClr val="FFFFFF"/>
                </a:solidFill>
              </a:rPr>
              <a:t>.</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3/31/2023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www.webopedia.com/TERM/S/structured_data.html" TargetMode="External"/><Relationship Id="rId2" Type="http://schemas.openxmlformats.org/officeDocument/2006/relationships/hyperlink" Target="http://data-magnum.com/the-big-deal-about-big-data-whats-inside-structured-unstructured-and-semi-structured-data/" TargetMode="External"/><Relationship Id="rId1" Type="http://schemas.openxmlformats.org/officeDocument/2006/relationships/slideLayout" Target="../slideLayouts/slideLayout2.xml"/><Relationship Id="rId4" Type="http://schemas.openxmlformats.org/officeDocument/2006/relationships/hyperlink" Target="http://en.wikipedia.org/wiki/UIM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hyperlink" Target="http://www.sas.com/en_us/insights/big-data/what-is-big-data.html" TargetMode="External"/><Relationship Id="rId2" Type="http://schemas.openxmlformats.org/officeDocument/2006/relationships/hyperlink" Target="http://en.wikipedia.org/wiki/Big_data" TargetMode="External"/><Relationship Id="rId1" Type="http://schemas.openxmlformats.org/officeDocument/2006/relationships/slideLayout" Target="../slideLayouts/slideLayout2.xml"/><Relationship Id="rId5" Type="http://schemas.openxmlformats.org/officeDocument/2006/relationships/hyperlink" Target="http://bigdatauniversity.com/" TargetMode="External"/><Relationship Id="rId4" Type="http://schemas.openxmlformats.org/officeDocument/2006/relationships/hyperlink" Target="https://www.oracle.com/bigdata/"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52530" y="2428868"/>
            <a:ext cx="7543800" cy="2031325"/>
          </a:xfrm>
          <a:prstGeom prst="rect">
            <a:avLst/>
          </a:prstGeom>
        </p:spPr>
        <p:txBody>
          <a:bodyPr vert="horz" wrap="square" lIns="0" tIns="0" rIns="0" bIns="0" rtlCol="0">
            <a:spAutoFit/>
          </a:bodyPr>
          <a:lstStyle/>
          <a:p>
            <a:pPr marL="12700" algn="ctr">
              <a:lnSpc>
                <a:spcPct val="100000"/>
              </a:lnSpc>
            </a:pPr>
            <a:r>
              <a:rPr lang="en-US" sz="4400" b="1" spc="-220" dirty="0">
                <a:solidFill>
                  <a:srgbClr val="7E7E7E"/>
                </a:solidFill>
                <a:latin typeface="Aharoni" panose="02010803020104030203" pitchFamily="2" charset="-79"/>
                <a:cs typeface="Aharoni" panose="02010803020104030203" pitchFamily="2" charset="-79"/>
              </a:rPr>
              <a:t>BIG DATA &amp; ANALYTICS</a:t>
            </a:r>
          </a:p>
          <a:p>
            <a:pPr marL="12700" algn="ctr">
              <a:lnSpc>
                <a:spcPct val="100000"/>
              </a:lnSpc>
            </a:pPr>
            <a:r>
              <a:rPr lang="en-US" sz="4400" b="1" spc="-220" dirty="0">
                <a:solidFill>
                  <a:srgbClr val="7E7E7E"/>
                </a:solidFill>
                <a:latin typeface="Aharoni" panose="02010803020104030203" pitchFamily="2" charset="-79"/>
                <a:cs typeface="Aharoni" panose="02010803020104030203" pitchFamily="2" charset="-79"/>
              </a:rPr>
              <a:t>Unit-I</a:t>
            </a:r>
          </a:p>
          <a:p>
            <a:pPr marL="12700" algn="ctr">
              <a:lnSpc>
                <a:spcPct val="100000"/>
              </a:lnSpc>
            </a:pPr>
            <a:r>
              <a:rPr sz="4400" b="1" spc="-5" dirty="0">
                <a:solidFill>
                  <a:srgbClr val="7E7E7E"/>
                </a:solidFill>
                <a:latin typeface="Aharoni" panose="02010803020104030203" pitchFamily="2" charset="-79"/>
                <a:cs typeface="Aharoni" panose="02010803020104030203" pitchFamily="2" charset="-79"/>
              </a:rPr>
              <a:t> </a:t>
            </a:r>
            <a:endParaRPr sz="4400" dirty="0">
              <a:latin typeface="Aharoni" panose="02010803020104030203" pitchFamily="2" charset="-79"/>
              <a:cs typeface="Aharoni" panose="02010803020104030203" pitchFamily="2" charset="-79"/>
            </a:endParaRPr>
          </a:p>
        </p:txBody>
      </p:sp>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solidFill>
                  <a:srgbClr val="FFFFFF"/>
                </a:solidFill>
              </a:rPr>
              <a:t>Big</a:t>
            </a:r>
            <a:r>
              <a:rPr spc="-15" dirty="0">
                <a:solidFill>
                  <a:srgbClr val="FFFFFF"/>
                </a:solidFill>
              </a:rPr>
              <a:t> </a:t>
            </a:r>
            <a:r>
              <a:rPr dirty="0">
                <a:solidFill>
                  <a:srgbClr val="FFFFFF"/>
                </a:solidFill>
              </a:rPr>
              <a:t>Data</a:t>
            </a:r>
            <a:r>
              <a:rPr spc="-20" dirty="0">
                <a:solidFill>
                  <a:srgbClr val="FFFFFF"/>
                </a:solidFill>
              </a:rPr>
              <a:t> </a:t>
            </a:r>
            <a:r>
              <a:rPr dirty="0">
                <a:solidFill>
                  <a:srgbClr val="FFFFFF"/>
                </a:solidFill>
              </a:rPr>
              <a:t>a</a:t>
            </a:r>
            <a:r>
              <a:rPr spc="-5" dirty="0">
                <a:solidFill>
                  <a:srgbClr val="FFFFFF"/>
                </a:solidFill>
              </a:rPr>
              <a:t>n</a:t>
            </a:r>
            <a:r>
              <a:rPr dirty="0">
                <a:solidFill>
                  <a:srgbClr val="FFFFFF"/>
                </a:solidFill>
              </a:rPr>
              <a:t>d</a:t>
            </a:r>
            <a:r>
              <a:rPr spc="-5" dirty="0">
                <a:solidFill>
                  <a:srgbClr val="FFFFFF"/>
                </a:solidFill>
              </a:rPr>
              <a:t> </a:t>
            </a:r>
            <a:r>
              <a:rPr dirty="0">
                <a:solidFill>
                  <a:srgbClr val="FFFFFF"/>
                </a:solidFill>
              </a:rPr>
              <a:t>A</a:t>
            </a:r>
            <a:r>
              <a:rPr spc="-5" dirty="0">
                <a:solidFill>
                  <a:srgbClr val="FFFFFF"/>
                </a:solidFill>
              </a:rPr>
              <a:t>n</a:t>
            </a:r>
            <a:r>
              <a:rPr dirty="0">
                <a:solidFill>
                  <a:srgbClr val="FFFFFF"/>
                </a:solidFill>
              </a:rPr>
              <a:t>alytics</a:t>
            </a:r>
            <a:r>
              <a:rPr spc="-35" dirty="0">
                <a:solidFill>
                  <a:srgbClr val="FFFFFF"/>
                </a:solidFill>
              </a:rPr>
              <a:t> </a:t>
            </a:r>
            <a:r>
              <a:rPr spc="-5" dirty="0">
                <a:solidFill>
                  <a:srgbClr val="FFFFFF"/>
                </a:solidFill>
              </a:rPr>
              <a:t>b</a:t>
            </a:r>
            <a:r>
              <a:rPr dirty="0">
                <a:solidFill>
                  <a:srgbClr val="FFFFFF"/>
                </a:solidFill>
              </a:rPr>
              <a:t>y</a:t>
            </a:r>
            <a:r>
              <a:rPr spc="-10" dirty="0">
                <a:solidFill>
                  <a:srgbClr val="FFFFFF"/>
                </a:solidFill>
              </a:rPr>
              <a:t> </a:t>
            </a:r>
            <a:r>
              <a:rPr spc="-5" dirty="0">
                <a:solidFill>
                  <a:srgbClr val="FFFFFF"/>
                </a:solidFill>
              </a:rPr>
              <a:t>See</a:t>
            </a:r>
            <a:r>
              <a:rPr spc="5" dirty="0">
                <a:solidFill>
                  <a:srgbClr val="FFFFFF"/>
                </a:solidFill>
              </a:rPr>
              <a:t>m</a:t>
            </a:r>
            <a:r>
              <a:rPr dirty="0">
                <a:solidFill>
                  <a:srgbClr val="FFFFFF"/>
                </a:solidFill>
              </a:rPr>
              <a:t>a</a:t>
            </a:r>
            <a:r>
              <a:rPr spc="-25" dirty="0">
                <a:solidFill>
                  <a:srgbClr val="FFFFFF"/>
                </a:solidFill>
              </a:rPr>
              <a:t> </a:t>
            </a:r>
            <a:r>
              <a:rPr dirty="0">
                <a:solidFill>
                  <a:srgbClr val="FFFFFF"/>
                </a:solidFill>
              </a:rPr>
              <a:t>Ac</a:t>
            </a:r>
            <a:r>
              <a:rPr spc="-10" dirty="0">
                <a:solidFill>
                  <a:srgbClr val="FFFFFF"/>
                </a:solidFill>
              </a:rPr>
              <a:t>h</a:t>
            </a:r>
            <a:r>
              <a:rPr dirty="0">
                <a:solidFill>
                  <a:srgbClr val="FFFFFF"/>
                </a:solidFill>
              </a:rPr>
              <a:t>arya</a:t>
            </a:r>
            <a:r>
              <a:rPr spc="-10" dirty="0">
                <a:solidFill>
                  <a:srgbClr val="FFFFFF"/>
                </a:solidFill>
              </a:rPr>
              <a:t> </a:t>
            </a:r>
            <a:r>
              <a:rPr dirty="0">
                <a:solidFill>
                  <a:srgbClr val="FFFFFF"/>
                </a:solidFill>
              </a:rPr>
              <a:t>a</a:t>
            </a:r>
            <a:r>
              <a:rPr spc="-5" dirty="0">
                <a:solidFill>
                  <a:srgbClr val="FFFFFF"/>
                </a:solidFill>
              </a:rPr>
              <a:t>n</a:t>
            </a:r>
            <a:r>
              <a:rPr dirty="0">
                <a:solidFill>
                  <a:srgbClr val="FFFFFF"/>
                </a:solidFill>
              </a:rPr>
              <a:t>d</a:t>
            </a:r>
            <a:r>
              <a:rPr spc="-15" dirty="0">
                <a:solidFill>
                  <a:srgbClr val="FFFFFF"/>
                </a:solidFill>
              </a:rPr>
              <a:t> </a:t>
            </a:r>
            <a:r>
              <a:rPr spc="-5" dirty="0">
                <a:solidFill>
                  <a:srgbClr val="FFFFFF"/>
                </a:solidFill>
              </a:rPr>
              <a:t>S</a:t>
            </a:r>
            <a:r>
              <a:rPr spc="-10" dirty="0">
                <a:solidFill>
                  <a:srgbClr val="FFFFFF"/>
                </a:solidFill>
              </a:rPr>
              <a:t>u</a:t>
            </a:r>
            <a:r>
              <a:rPr spc="-5" dirty="0">
                <a:solidFill>
                  <a:srgbClr val="FFFFFF"/>
                </a:solidFill>
              </a:rPr>
              <a:t>bh</a:t>
            </a:r>
            <a:r>
              <a:rPr dirty="0">
                <a:solidFill>
                  <a:srgbClr val="FFFFFF"/>
                </a:solidFill>
              </a:rPr>
              <a:t>as</a:t>
            </a:r>
            <a:r>
              <a:rPr spc="-5" dirty="0">
                <a:solidFill>
                  <a:srgbClr val="FFFFFF"/>
                </a:solidFill>
              </a:rPr>
              <a:t>h</a:t>
            </a:r>
            <a:r>
              <a:rPr dirty="0">
                <a:solidFill>
                  <a:srgbClr val="FFFFFF"/>
                </a:solidFill>
              </a:rPr>
              <a:t>i</a:t>
            </a:r>
            <a:r>
              <a:rPr spc="-10" dirty="0">
                <a:solidFill>
                  <a:srgbClr val="FFFFFF"/>
                </a:solidFill>
              </a:rPr>
              <a:t>n</a:t>
            </a:r>
            <a:r>
              <a:rPr dirty="0">
                <a:solidFill>
                  <a:srgbClr val="FFFFFF"/>
                </a:solidFill>
              </a:rPr>
              <a:t>i</a:t>
            </a:r>
            <a:r>
              <a:rPr spc="-25" dirty="0">
                <a:solidFill>
                  <a:srgbClr val="FFFFFF"/>
                </a:solidFill>
              </a:rPr>
              <a:t> </a:t>
            </a:r>
            <a:r>
              <a:rPr spc="-5" dirty="0">
                <a:solidFill>
                  <a:srgbClr val="FFFFFF"/>
                </a:solidFill>
              </a:rPr>
              <a:t>Ch</a:t>
            </a:r>
            <a:r>
              <a:rPr dirty="0">
                <a:solidFill>
                  <a:srgbClr val="FFFFFF"/>
                </a:solidFill>
              </a:rPr>
              <a:t>ella</a:t>
            </a:r>
            <a:r>
              <a:rPr spc="-10" dirty="0">
                <a:solidFill>
                  <a:srgbClr val="FFFFFF"/>
                </a:solidFill>
              </a:rPr>
              <a:t>p</a:t>
            </a:r>
            <a:r>
              <a:rPr spc="-5" dirty="0">
                <a:solidFill>
                  <a:srgbClr val="FFFFFF"/>
                </a:solidFill>
              </a:rPr>
              <a:t>p</a:t>
            </a:r>
            <a:r>
              <a:rPr dirty="0">
                <a:solidFill>
                  <a:srgbClr val="FFFFFF"/>
                </a:solidFill>
              </a:rPr>
              <a:t>an</a:t>
            </a:r>
          </a:p>
          <a:p>
            <a:pPr marL="12700">
              <a:lnSpc>
                <a:spcPct val="100000"/>
              </a:lnSpc>
            </a:pPr>
            <a:r>
              <a:rPr spc="-5" dirty="0">
                <a:solidFill>
                  <a:srgbClr val="FFFFFF"/>
                </a:solidFill>
              </a:rPr>
              <a:t>C</a:t>
            </a:r>
            <a:r>
              <a:rPr dirty="0">
                <a:solidFill>
                  <a:srgbClr val="FFFFFF"/>
                </a:solidFill>
              </a:rPr>
              <a:t>o</a:t>
            </a:r>
            <a:r>
              <a:rPr spc="-5" dirty="0">
                <a:solidFill>
                  <a:srgbClr val="FFFFFF"/>
                </a:solidFill>
              </a:rPr>
              <a:t>p</a:t>
            </a:r>
            <a:r>
              <a:rPr dirty="0">
                <a:solidFill>
                  <a:srgbClr val="FFFFFF"/>
                </a:solidFill>
              </a:rPr>
              <a:t>yri</a:t>
            </a:r>
            <a:r>
              <a:rPr spc="-10" dirty="0">
                <a:solidFill>
                  <a:srgbClr val="FFFFFF"/>
                </a:solidFill>
              </a:rPr>
              <a:t>g</a:t>
            </a:r>
            <a:r>
              <a:rPr spc="-5" dirty="0">
                <a:solidFill>
                  <a:srgbClr val="FFFFFF"/>
                </a:solidFill>
              </a:rPr>
              <a:t>h</a:t>
            </a:r>
            <a:r>
              <a:rPr dirty="0">
                <a:solidFill>
                  <a:srgbClr val="FFFFFF"/>
                </a:solidFill>
              </a:rPr>
              <a:t>t</a:t>
            </a:r>
            <a:r>
              <a:rPr spc="-30" dirty="0">
                <a:solidFill>
                  <a:srgbClr val="FFFFFF"/>
                </a:solidFill>
              </a:rPr>
              <a:t> </a:t>
            </a:r>
            <a:r>
              <a:rPr dirty="0">
                <a:solidFill>
                  <a:srgbClr val="FFFFFF"/>
                </a:solidFill>
              </a:rPr>
              <a:t>2015,</a:t>
            </a:r>
            <a:r>
              <a:rPr spc="-10" dirty="0">
                <a:solidFill>
                  <a:srgbClr val="FFFFFF"/>
                </a:solidFill>
              </a:rPr>
              <a:t> </a:t>
            </a:r>
            <a:r>
              <a:rPr dirty="0">
                <a:solidFill>
                  <a:srgbClr val="FFFFFF"/>
                </a:solidFill>
              </a:rPr>
              <a:t>WIL</a:t>
            </a:r>
            <a:r>
              <a:rPr spc="-5" dirty="0">
                <a:solidFill>
                  <a:srgbClr val="FFFFFF"/>
                </a:solidFill>
              </a:rPr>
              <a:t>E</a:t>
            </a:r>
            <a:r>
              <a:rPr dirty="0">
                <a:solidFill>
                  <a:srgbClr val="FFFFFF"/>
                </a:solidFill>
              </a:rPr>
              <a:t>Y</a:t>
            </a:r>
            <a:r>
              <a:rPr spc="-10" dirty="0">
                <a:solidFill>
                  <a:srgbClr val="FFFFFF"/>
                </a:solidFill>
              </a:rPr>
              <a:t> </a:t>
            </a:r>
            <a:r>
              <a:rPr dirty="0">
                <a:solidFill>
                  <a:srgbClr val="FFFFFF"/>
                </a:solidFill>
              </a:rPr>
              <a:t>I</a:t>
            </a:r>
            <a:r>
              <a:rPr spc="-10" dirty="0">
                <a:solidFill>
                  <a:srgbClr val="FFFFFF"/>
                </a:solidFill>
              </a:rPr>
              <a:t>N</a:t>
            </a:r>
            <a:r>
              <a:rPr dirty="0">
                <a:solidFill>
                  <a:srgbClr val="FFFFFF"/>
                </a:solidFill>
              </a:rPr>
              <a:t>DIA</a:t>
            </a:r>
            <a:r>
              <a:rPr spc="-15" dirty="0">
                <a:solidFill>
                  <a:srgbClr val="FFFFFF"/>
                </a:solidFill>
              </a:rPr>
              <a:t> </a:t>
            </a:r>
            <a:r>
              <a:rPr dirty="0">
                <a:solidFill>
                  <a:srgbClr val="FFFFFF"/>
                </a:solidFill>
              </a:rPr>
              <a:t>P</a:t>
            </a:r>
            <a:r>
              <a:rPr spc="-5" dirty="0">
                <a:solidFill>
                  <a:srgbClr val="FFFFFF"/>
                </a:solidFill>
              </a:rPr>
              <a:t>VT</a:t>
            </a:r>
            <a:r>
              <a:rPr dirty="0">
                <a:solidFill>
                  <a:srgbClr val="FFFFFF"/>
                </a:solidFill>
              </a:rPr>
              <a:t>.</a:t>
            </a:r>
            <a:r>
              <a:rPr spc="-10" dirty="0">
                <a:solidFill>
                  <a:srgbClr val="FFFFFF"/>
                </a:solidFill>
              </a:rPr>
              <a:t> </a:t>
            </a:r>
            <a:r>
              <a:rPr dirty="0">
                <a:solidFill>
                  <a:srgbClr val="FFFFFF"/>
                </a:solidFill>
              </a:rPr>
              <a:t>L</a:t>
            </a:r>
            <a:r>
              <a:rPr spc="-5" dirty="0">
                <a:solidFill>
                  <a:srgbClr val="FFFFFF"/>
                </a:solidFill>
              </a:rPr>
              <a:t>T</a:t>
            </a:r>
            <a:r>
              <a:rPr spc="5" dirty="0">
                <a:solidFill>
                  <a:srgbClr val="FFFFFF"/>
                </a:solidFill>
              </a:rPr>
              <a:t>D</a:t>
            </a:r>
            <a:r>
              <a:rPr dirty="0">
                <a:solidFill>
                  <a:srgbClr val="FFFFFF"/>
                </a:solidFill>
              </a:rPr>
              <a:t>.</a:t>
            </a:r>
          </a:p>
        </p:txBody>
      </p:sp>
      <p:sp>
        <p:nvSpPr>
          <p:cNvPr id="4" name="TextBox 3">
            <a:extLst>
              <a:ext uri="{FF2B5EF4-FFF2-40B4-BE49-F238E27FC236}">
                <a16:creationId xmlns:a16="http://schemas.microsoft.com/office/drawing/2014/main" id="{833AC7B8-D769-17F0-2D35-F408851F5659}"/>
              </a:ext>
            </a:extLst>
          </p:cNvPr>
          <p:cNvSpPr txBox="1"/>
          <p:nvPr/>
        </p:nvSpPr>
        <p:spPr>
          <a:xfrm>
            <a:off x="5951984" y="5444775"/>
            <a:ext cx="2638007" cy="1015663"/>
          </a:xfrm>
          <a:prstGeom prst="rect">
            <a:avLst/>
          </a:prstGeom>
          <a:noFill/>
        </p:spPr>
        <p:txBody>
          <a:bodyPr wrap="square" rtlCol="0">
            <a:spAutoFit/>
          </a:bodyPr>
          <a:lstStyle/>
          <a:p>
            <a:r>
              <a:rPr lang="en-US" sz="2000" b="1" dirty="0"/>
              <a:t>Dr. SELVA KUMAR S</a:t>
            </a:r>
          </a:p>
          <a:p>
            <a:r>
              <a:rPr lang="en-US" sz="2000" b="1" dirty="0"/>
              <a:t>ASSISTANT PROFESSOR</a:t>
            </a:r>
          </a:p>
          <a:p>
            <a:r>
              <a:rPr lang="en-US" sz="2000" b="1" dirty="0"/>
              <a:t>DEPT. OF CSE</a:t>
            </a:r>
            <a:endParaRPr lang="en-IN" sz="2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61157" y="3163189"/>
            <a:ext cx="3054985" cy="375920"/>
          </a:xfrm>
          <a:prstGeom prst="rect">
            <a:avLst/>
          </a:prstGeom>
        </p:spPr>
        <p:txBody>
          <a:bodyPr vert="horz" wrap="square" lIns="0" tIns="0" rIns="0" bIns="0" rtlCol="0">
            <a:spAutoFit/>
          </a:bodyPr>
          <a:lstStyle/>
          <a:p>
            <a:pPr marL="12700">
              <a:lnSpc>
                <a:spcPct val="100000"/>
              </a:lnSpc>
            </a:pPr>
            <a:r>
              <a:rPr sz="2400" spc="-5" dirty="0"/>
              <a:t>Semi</a:t>
            </a:r>
            <a:r>
              <a:rPr sz="2400" spc="-10" dirty="0"/>
              <a:t>-</a:t>
            </a:r>
            <a:r>
              <a:rPr sz="2400" dirty="0"/>
              <a:t>st</a:t>
            </a:r>
            <a:r>
              <a:rPr sz="2400" spc="-15" dirty="0"/>
              <a:t>r</a:t>
            </a:r>
            <a:r>
              <a:rPr sz="2400" dirty="0"/>
              <a:t>u</a:t>
            </a:r>
            <a:r>
              <a:rPr sz="2400" spc="-10" dirty="0"/>
              <a:t>c</a:t>
            </a:r>
            <a:r>
              <a:rPr sz="2400" spc="-5" dirty="0"/>
              <a:t>tu</a:t>
            </a:r>
            <a:r>
              <a:rPr sz="2400" spc="-15" dirty="0"/>
              <a:t>r</a:t>
            </a:r>
            <a:r>
              <a:rPr sz="2400" dirty="0"/>
              <a:t>ed D</a:t>
            </a:r>
            <a:r>
              <a:rPr sz="2400" spc="5" dirty="0"/>
              <a:t>a</a:t>
            </a:r>
            <a:r>
              <a:rPr sz="2400" spc="-5" dirty="0"/>
              <a:t>ta</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486409">
              <a:lnSpc>
                <a:spcPct val="100000"/>
              </a:lnSpc>
            </a:pPr>
            <a:r>
              <a:rPr sz="2400" spc="-5" dirty="0"/>
              <a:t>Sem</a:t>
            </a:r>
            <a:r>
              <a:rPr sz="2400" spc="5" dirty="0"/>
              <a:t>i</a:t>
            </a:r>
            <a:r>
              <a:rPr sz="2400" spc="-10" dirty="0"/>
              <a:t>-</a:t>
            </a:r>
            <a:r>
              <a:rPr sz="2400" dirty="0"/>
              <a:t>st</a:t>
            </a:r>
            <a:r>
              <a:rPr sz="2400" spc="-15" dirty="0"/>
              <a:t>r</a:t>
            </a:r>
            <a:r>
              <a:rPr sz="2400" spc="-5" dirty="0"/>
              <a:t>u</a:t>
            </a:r>
            <a:r>
              <a:rPr sz="2400" spc="-15" dirty="0"/>
              <a:t>c</a:t>
            </a:r>
            <a:r>
              <a:rPr sz="2400" spc="-5" dirty="0"/>
              <a:t>tu</a:t>
            </a:r>
            <a:r>
              <a:rPr sz="2400" spc="-10" dirty="0"/>
              <a:t>r</a:t>
            </a:r>
            <a:r>
              <a:rPr sz="2400" spc="-5" dirty="0"/>
              <a:t>ed</a:t>
            </a:r>
            <a:r>
              <a:rPr sz="2400" spc="5" dirty="0"/>
              <a:t> </a:t>
            </a:r>
            <a:r>
              <a:rPr sz="2400" spc="-5" dirty="0"/>
              <a:t>D</a:t>
            </a:r>
            <a:r>
              <a:rPr sz="2400" dirty="0"/>
              <a:t>a</a:t>
            </a:r>
            <a:r>
              <a:rPr sz="2400" spc="-5" dirty="0"/>
              <a:t>ta</a:t>
            </a:r>
            <a:endParaRPr sz="2400"/>
          </a:p>
        </p:txBody>
      </p:sp>
      <p:sp>
        <p:nvSpPr>
          <p:cNvPr id="3" name="object 3"/>
          <p:cNvSpPr txBox="1"/>
          <p:nvPr/>
        </p:nvSpPr>
        <p:spPr>
          <a:xfrm>
            <a:off x="916939" y="1527683"/>
            <a:ext cx="8439785" cy="2585323"/>
          </a:xfrm>
          <a:prstGeom prst="rect">
            <a:avLst/>
          </a:prstGeom>
        </p:spPr>
        <p:txBody>
          <a:bodyPr vert="horz" wrap="square" lIns="0" tIns="0" rIns="0" bIns="0" rtlCol="0">
            <a:spAutoFit/>
          </a:bodyPr>
          <a:lstStyle/>
          <a:p>
            <a:pPr marL="355600" marR="5080" indent="-343535" algn="just">
              <a:lnSpc>
                <a:spcPct val="100000"/>
              </a:lnSpc>
            </a:pPr>
            <a:r>
              <a:rPr spc="-185" dirty="0">
                <a:solidFill>
                  <a:srgbClr val="0E6EC5"/>
                </a:solidFill>
                <a:latin typeface="Microsoft Sans Serif"/>
                <a:cs typeface="Microsoft Sans Serif"/>
              </a:rPr>
              <a:t>   </a:t>
            </a:r>
            <a:r>
              <a:rPr spc="-110" dirty="0">
                <a:solidFill>
                  <a:srgbClr val="0E6EC5"/>
                </a:solidFill>
                <a:latin typeface="Microsoft Sans Serif"/>
                <a:cs typeface="Microsoft Sans Serif"/>
              </a:rPr>
              <a:t> </a:t>
            </a:r>
            <a:r>
              <a:rPr sz="2400" dirty="0">
                <a:solidFill>
                  <a:srgbClr val="404040"/>
                </a:solidFill>
                <a:latin typeface="Trebuchet MS"/>
                <a:cs typeface="Trebuchet MS"/>
              </a:rPr>
              <a:t>This </a:t>
            </a:r>
            <a:r>
              <a:rPr sz="2400" spc="-65" dirty="0">
                <a:solidFill>
                  <a:srgbClr val="404040"/>
                </a:solidFill>
                <a:latin typeface="Trebuchet MS"/>
                <a:cs typeface="Trebuchet MS"/>
              </a:rPr>
              <a:t> </a:t>
            </a:r>
            <a:r>
              <a:rPr sz="2400" dirty="0">
                <a:solidFill>
                  <a:srgbClr val="404040"/>
                </a:solidFill>
                <a:latin typeface="Trebuchet MS"/>
                <a:cs typeface="Trebuchet MS"/>
              </a:rPr>
              <a:t>is </a:t>
            </a:r>
            <a:r>
              <a:rPr sz="2400" spc="-65" dirty="0">
                <a:solidFill>
                  <a:srgbClr val="404040"/>
                </a:solidFill>
                <a:latin typeface="Trebuchet MS"/>
                <a:cs typeface="Trebuchet MS"/>
              </a:rPr>
              <a:t> </a:t>
            </a:r>
            <a:r>
              <a:rPr sz="2400" spc="-10" dirty="0">
                <a:solidFill>
                  <a:srgbClr val="404040"/>
                </a:solidFill>
                <a:latin typeface="Trebuchet MS"/>
                <a:cs typeface="Trebuchet MS"/>
              </a:rPr>
              <a:t>t</a:t>
            </a:r>
            <a:r>
              <a:rPr sz="2400" spc="-5" dirty="0">
                <a:solidFill>
                  <a:srgbClr val="404040"/>
                </a:solidFill>
                <a:latin typeface="Trebuchet MS"/>
                <a:cs typeface="Trebuchet MS"/>
              </a:rPr>
              <a:t>h</a:t>
            </a:r>
            <a:r>
              <a:rPr sz="2400" dirty="0">
                <a:solidFill>
                  <a:srgbClr val="404040"/>
                </a:solidFill>
                <a:latin typeface="Trebuchet MS"/>
                <a:cs typeface="Trebuchet MS"/>
              </a:rPr>
              <a:t>e </a:t>
            </a:r>
            <a:r>
              <a:rPr sz="2400" spc="-65" dirty="0">
                <a:solidFill>
                  <a:srgbClr val="404040"/>
                </a:solidFill>
                <a:latin typeface="Trebuchet MS"/>
                <a:cs typeface="Trebuchet MS"/>
              </a:rPr>
              <a:t> </a:t>
            </a:r>
            <a:r>
              <a:rPr sz="2400" spc="-5" dirty="0">
                <a:solidFill>
                  <a:srgbClr val="404040"/>
                </a:solidFill>
                <a:latin typeface="Trebuchet MS"/>
                <a:cs typeface="Trebuchet MS"/>
              </a:rPr>
              <a:t>d</a:t>
            </a:r>
            <a:r>
              <a:rPr sz="2400" spc="-10" dirty="0">
                <a:solidFill>
                  <a:srgbClr val="404040"/>
                </a:solidFill>
                <a:latin typeface="Trebuchet MS"/>
                <a:cs typeface="Trebuchet MS"/>
              </a:rPr>
              <a:t>at</a:t>
            </a:r>
            <a:r>
              <a:rPr sz="2400" dirty="0">
                <a:solidFill>
                  <a:srgbClr val="404040"/>
                </a:solidFill>
                <a:latin typeface="Trebuchet MS"/>
                <a:cs typeface="Trebuchet MS"/>
              </a:rPr>
              <a:t>a </a:t>
            </a:r>
            <a:r>
              <a:rPr sz="2400" spc="-65" dirty="0">
                <a:solidFill>
                  <a:srgbClr val="404040"/>
                </a:solidFill>
                <a:latin typeface="Trebuchet MS"/>
                <a:cs typeface="Trebuchet MS"/>
              </a:rPr>
              <a:t> </a:t>
            </a:r>
            <a:r>
              <a:rPr sz="2400" spc="-5" dirty="0">
                <a:solidFill>
                  <a:srgbClr val="404040"/>
                </a:solidFill>
                <a:latin typeface="Trebuchet MS"/>
                <a:cs typeface="Trebuchet MS"/>
              </a:rPr>
              <a:t>whic</a:t>
            </a:r>
            <a:r>
              <a:rPr sz="2400" dirty="0">
                <a:solidFill>
                  <a:srgbClr val="404040"/>
                </a:solidFill>
                <a:latin typeface="Trebuchet MS"/>
                <a:cs typeface="Trebuchet MS"/>
              </a:rPr>
              <a:t>h </a:t>
            </a:r>
            <a:r>
              <a:rPr sz="2400" spc="-65" dirty="0">
                <a:solidFill>
                  <a:srgbClr val="404040"/>
                </a:solidFill>
                <a:latin typeface="Trebuchet MS"/>
                <a:cs typeface="Trebuchet MS"/>
              </a:rPr>
              <a:t> </a:t>
            </a:r>
            <a:r>
              <a:rPr sz="2400" spc="-5" dirty="0">
                <a:solidFill>
                  <a:srgbClr val="404040"/>
                </a:solidFill>
                <a:latin typeface="Trebuchet MS"/>
                <a:cs typeface="Trebuchet MS"/>
              </a:rPr>
              <a:t>doe</a:t>
            </a:r>
            <a:r>
              <a:rPr sz="2400" dirty="0">
                <a:solidFill>
                  <a:srgbClr val="404040"/>
                </a:solidFill>
                <a:latin typeface="Trebuchet MS"/>
                <a:cs typeface="Trebuchet MS"/>
              </a:rPr>
              <a:t>s </a:t>
            </a:r>
            <a:r>
              <a:rPr sz="2400" spc="-75" dirty="0">
                <a:solidFill>
                  <a:srgbClr val="404040"/>
                </a:solidFill>
                <a:latin typeface="Trebuchet MS"/>
                <a:cs typeface="Trebuchet MS"/>
              </a:rPr>
              <a:t> </a:t>
            </a:r>
            <a:r>
              <a:rPr sz="2400" spc="-5" dirty="0">
                <a:solidFill>
                  <a:srgbClr val="404040"/>
                </a:solidFill>
                <a:latin typeface="Trebuchet MS"/>
                <a:cs typeface="Trebuchet MS"/>
              </a:rPr>
              <a:t>n</a:t>
            </a:r>
            <a:r>
              <a:rPr sz="2400" spc="-10" dirty="0">
                <a:solidFill>
                  <a:srgbClr val="404040"/>
                </a:solidFill>
                <a:latin typeface="Trebuchet MS"/>
                <a:cs typeface="Trebuchet MS"/>
              </a:rPr>
              <a:t>o</a:t>
            </a:r>
            <a:r>
              <a:rPr sz="2400" dirty="0">
                <a:solidFill>
                  <a:srgbClr val="404040"/>
                </a:solidFill>
                <a:latin typeface="Trebuchet MS"/>
                <a:cs typeface="Trebuchet MS"/>
              </a:rPr>
              <a:t>t </a:t>
            </a:r>
            <a:r>
              <a:rPr sz="2400" spc="-75" dirty="0">
                <a:solidFill>
                  <a:srgbClr val="404040"/>
                </a:solidFill>
                <a:latin typeface="Trebuchet MS"/>
                <a:cs typeface="Trebuchet MS"/>
              </a:rPr>
              <a:t> </a:t>
            </a:r>
            <a:r>
              <a:rPr sz="2400" spc="-5" dirty="0">
                <a:solidFill>
                  <a:srgbClr val="404040"/>
                </a:solidFill>
                <a:latin typeface="Trebuchet MS"/>
                <a:cs typeface="Trebuchet MS"/>
              </a:rPr>
              <a:t>c</a:t>
            </a:r>
            <a:r>
              <a:rPr sz="2400" spc="-15" dirty="0">
                <a:solidFill>
                  <a:srgbClr val="404040"/>
                </a:solidFill>
                <a:latin typeface="Trebuchet MS"/>
                <a:cs typeface="Trebuchet MS"/>
              </a:rPr>
              <a:t>o</a:t>
            </a:r>
            <a:r>
              <a:rPr sz="2400" spc="-5" dirty="0">
                <a:solidFill>
                  <a:srgbClr val="404040"/>
                </a:solidFill>
                <a:latin typeface="Trebuchet MS"/>
                <a:cs typeface="Trebuchet MS"/>
              </a:rPr>
              <a:t>nfor</a:t>
            </a:r>
            <a:r>
              <a:rPr sz="2400" dirty="0">
                <a:solidFill>
                  <a:srgbClr val="404040"/>
                </a:solidFill>
                <a:latin typeface="Trebuchet MS"/>
                <a:cs typeface="Trebuchet MS"/>
              </a:rPr>
              <a:t>m </a:t>
            </a:r>
            <a:r>
              <a:rPr sz="2400" spc="-50" dirty="0">
                <a:solidFill>
                  <a:srgbClr val="404040"/>
                </a:solidFill>
                <a:latin typeface="Trebuchet MS"/>
                <a:cs typeface="Trebuchet MS"/>
              </a:rPr>
              <a:t> </a:t>
            </a:r>
            <a:r>
              <a:rPr sz="2400" spc="-10" dirty="0">
                <a:solidFill>
                  <a:srgbClr val="404040"/>
                </a:solidFill>
                <a:latin typeface="Trebuchet MS"/>
                <a:cs typeface="Trebuchet MS"/>
              </a:rPr>
              <a:t>t</a:t>
            </a:r>
            <a:r>
              <a:rPr sz="2400" dirty="0">
                <a:solidFill>
                  <a:srgbClr val="404040"/>
                </a:solidFill>
                <a:latin typeface="Trebuchet MS"/>
                <a:cs typeface="Trebuchet MS"/>
              </a:rPr>
              <a:t>o </a:t>
            </a:r>
            <a:r>
              <a:rPr sz="2400" spc="-75" dirty="0">
                <a:solidFill>
                  <a:srgbClr val="404040"/>
                </a:solidFill>
                <a:latin typeface="Trebuchet MS"/>
                <a:cs typeface="Trebuchet MS"/>
              </a:rPr>
              <a:t> </a:t>
            </a:r>
            <a:r>
              <a:rPr sz="2400" dirty="0">
                <a:solidFill>
                  <a:srgbClr val="404040"/>
                </a:solidFill>
                <a:latin typeface="Trebuchet MS"/>
                <a:cs typeface="Trebuchet MS"/>
              </a:rPr>
              <a:t>a </a:t>
            </a:r>
            <a:r>
              <a:rPr sz="2400" spc="-65" dirty="0">
                <a:solidFill>
                  <a:srgbClr val="404040"/>
                </a:solidFill>
                <a:latin typeface="Trebuchet MS"/>
                <a:cs typeface="Trebuchet MS"/>
              </a:rPr>
              <a:t> </a:t>
            </a:r>
            <a:r>
              <a:rPr sz="2400" spc="-5" dirty="0">
                <a:solidFill>
                  <a:srgbClr val="404040"/>
                </a:solidFill>
                <a:latin typeface="Trebuchet MS"/>
                <a:cs typeface="Trebuchet MS"/>
              </a:rPr>
              <a:t>d</a:t>
            </a:r>
            <a:r>
              <a:rPr sz="2400" dirty="0">
                <a:solidFill>
                  <a:srgbClr val="404040"/>
                </a:solidFill>
                <a:latin typeface="Trebuchet MS"/>
                <a:cs typeface="Trebuchet MS"/>
              </a:rPr>
              <a:t>a</a:t>
            </a:r>
            <a:r>
              <a:rPr sz="2400" spc="-10" dirty="0">
                <a:solidFill>
                  <a:srgbClr val="404040"/>
                </a:solidFill>
                <a:latin typeface="Trebuchet MS"/>
                <a:cs typeface="Trebuchet MS"/>
              </a:rPr>
              <a:t>t</a:t>
            </a:r>
            <a:r>
              <a:rPr sz="2400" dirty="0">
                <a:solidFill>
                  <a:srgbClr val="404040"/>
                </a:solidFill>
                <a:latin typeface="Trebuchet MS"/>
                <a:cs typeface="Trebuchet MS"/>
              </a:rPr>
              <a:t>a </a:t>
            </a:r>
            <a:r>
              <a:rPr sz="2400" spc="-65" dirty="0">
                <a:solidFill>
                  <a:srgbClr val="404040"/>
                </a:solidFill>
                <a:latin typeface="Trebuchet MS"/>
                <a:cs typeface="Trebuchet MS"/>
              </a:rPr>
              <a:t> </a:t>
            </a:r>
            <a:r>
              <a:rPr sz="2400" spc="10" dirty="0">
                <a:solidFill>
                  <a:srgbClr val="404040"/>
                </a:solidFill>
                <a:latin typeface="Trebuchet MS"/>
                <a:cs typeface="Trebuchet MS"/>
              </a:rPr>
              <a:t>m</a:t>
            </a:r>
            <a:r>
              <a:rPr sz="2400" spc="-10" dirty="0">
                <a:solidFill>
                  <a:srgbClr val="404040"/>
                </a:solidFill>
                <a:latin typeface="Trebuchet MS"/>
                <a:cs typeface="Trebuchet MS"/>
              </a:rPr>
              <a:t>o</a:t>
            </a:r>
            <a:r>
              <a:rPr sz="2400" spc="-5" dirty="0">
                <a:solidFill>
                  <a:srgbClr val="404040"/>
                </a:solidFill>
                <a:latin typeface="Trebuchet MS"/>
                <a:cs typeface="Trebuchet MS"/>
              </a:rPr>
              <a:t>d</a:t>
            </a:r>
            <a:r>
              <a:rPr sz="2400" dirty="0">
                <a:solidFill>
                  <a:srgbClr val="404040"/>
                </a:solidFill>
                <a:latin typeface="Trebuchet MS"/>
                <a:cs typeface="Trebuchet MS"/>
              </a:rPr>
              <a:t>el </a:t>
            </a:r>
            <a:r>
              <a:rPr sz="2400" spc="-65" dirty="0">
                <a:solidFill>
                  <a:srgbClr val="404040"/>
                </a:solidFill>
                <a:latin typeface="Trebuchet MS"/>
                <a:cs typeface="Trebuchet MS"/>
              </a:rPr>
              <a:t> </a:t>
            </a:r>
            <a:r>
              <a:rPr sz="2400" spc="-5" dirty="0">
                <a:solidFill>
                  <a:srgbClr val="404040"/>
                </a:solidFill>
                <a:latin typeface="Trebuchet MS"/>
                <a:cs typeface="Trebuchet MS"/>
              </a:rPr>
              <a:t>bu</a:t>
            </a:r>
            <a:r>
              <a:rPr sz="2400" dirty="0">
                <a:solidFill>
                  <a:srgbClr val="404040"/>
                </a:solidFill>
                <a:latin typeface="Trebuchet MS"/>
                <a:cs typeface="Trebuchet MS"/>
              </a:rPr>
              <a:t>t </a:t>
            </a:r>
            <a:r>
              <a:rPr sz="2400" spc="-70" dirty="0">
                <a:solidFill>
                  <a:srgbClr val="404040"/>
                </a:solidFill>
                <a:latin typeface="Trebuchet MS"/>
                <a:cs typeface="Trebuchet MS"/>
              </a:rPr>
              <a:t> </a:t>
            </a:r>
            <a:r>
              <a:rPr sz="2400" spc="-5" dirty="0">
                <a:solidFill>
                  <a:srgbClr val="404040"/>
                </a:solidFill>
                <a:latin typeface="Trebuchet MS"/>
                <a:cs typeface="Trebuchet MS"/>
              </a:rPr>
              <a:t>ha</a:t>
            </a:r>
            <a:r>
              <a:rPr sz="2400" dirty="0">
                <a:solidFill>
                  <a:srgbClr val="404040"/>
                </a:solidFill>
                <a:latin typeface="Trebuchet MS"/>
                <a:cs typeface="Trebuchet MS"/>
              </a:rPr>
              <a:t>s </a:t>
            </a:r>
            <a:r>
              <a:rPr sz="2400" spc="-75" dirty="0">
                <a:solidFill>
                  <a:srgbClr val="404040"/>
                </a:solidFill>
                <a:latin typeface="Trebuchet MS"/>
                <a:cs typeface="Trebuchet MS"/>
              </a:rPr>
              <a:t> </a:t>
            </a:r>
            <a:r>
              <a:rPr sz="2400" dirty="0">
                <a:solidFill>
                  <a:srgbClr val="404040"/>
                </a:solidFill>
                <a:latin typeface="Trebuchet MS"/>
                <a:cs typeface="Trebuchet MS"/>
              </a:rPr>
              <a:t>s</a:t>
            </a:r>
            <a:r>
              <a:rPr sz="2400" spc="-5" dirty="0">
                <a:solidFill>
                  <a:srgbClr val="404040"/>
                </a:solidFill>
                <a:latin typeface="Trebuchet MS"/>
                <a:cs typeface="Trebuchet MS"/>
              </a:rPr>
              <a:t>ome </a:t>
            </a:r>
            <a:r>
              <a:rPr sz="2400" dirty="0">
                <a:solidFill>
                  <a:srgbClr val="404040"/>
                </a:solidFill>
                <a:latin typeface="Trebuchet MS"/>
                <a:cs typeface="Trebuchet MS"/>
              </a:rPr>
              <a:t>st</a:t>
            </a:r>
            <a:r>
              <a:rPr sz="2400" spc="-10" dirty="0">
                <a:solidFill>
                  <a:srgbClr val="404040"/>
                </a:solidFill>
                <a:latin typeface="Trebuchet MS"/>
                <a:cs typeface="Trebuchet MS"/>
              </a:rPr>
              <a:t>r</a:t>
            </a:r>
            <a:r>
              <a:rPr sz="2400" spc="-5" dirty="0">
                <a:solidFill>
                  <a:srgbClr val="404040"/>
                </a:solidFill>
                <a:latin typeface="Trebuchet MS"/>
                <a:cs typeface="Trebuchet MS"/>
              </a:rPr>
              <a:t>uc</a:t>
            </a:r>
            <a:r>
              <a:rPr sz="2400" spc="-10" dirty="0">
                <a:solidFill>
                  <a:srgbClr val="404040"/>
                </a:solidFill>
                <a:latin typeface="Trebuchet MS"/>
                <a:cs typeface="Trebuchet MS"/>
              </a:rPr>
              <a:t>t</a:t>
            </a:r>
            <a:r>
              <a:rPr sz="2400" spc="-5" dirty="0">
                <a:solidFill>
                  <a:srgbClr val="404040"/>
                </a:solidFill>
                <a:latin typeface="Trebuchet MS"/>
                <a:cs typeface="Trebuchet MS"/>
              </a:rPr>
              <a:t>u</a:t>
            </a:r>
            <a:r>
              <a:rPr sz="2400" spc="5" dirty="0">
                <a:solidFill>
                  <a:srgbClr val="404040"/>
                </a:solidFill>
                <a:latin typeface="Trebuchet MS"/>
                <a:cs typeface="Trebuchet MS"/>
              </a:rPr>
              <a:t>r</a:t>
            </a:r>
            <a:r>
              <a:rPr sz="2400" dirty="0">
                <a:solidFill>
                  <a:srgbClr val="404040"/>
                </a:solidFill>
                <a:latin typeface="Trebuchet MS"/>
                <a:cs typeface="Trebuchet MS"/>
              </a:rPr>
              <a:t>e.</a:t>
            </a:r>
            <a:r>
              <a:rPr sz="2400" spc="5" dirty="0">
                <a:solidFill>
                  <a:srgbClr val="404040"/>
                </a:solidFill>
                <a:latin typeface="Trebuchet MS"/>
                <a:cs typeface="Trebuchet MS"/>
              </a:rPr>
              <a:t> </a:t>
            </a:r>
            <a:r>
              <a:rPr sz="2400" spc="-5" dirty="0">
                <a:solidFill>
                  <a:srgbClr val="404040"/>
                </a:solidFill>
                <a:latin typeface="Trebuchet MS"/>
                <a:cs typeface="Trebuchet MS"/>
              </a:rPr>
              <a:t>H</a:t>
            </a:r>
            <a:r>
              <a:rPr sz="2400" spc="-10" dirty="0">
                <a:solidFill>
                  <a:srgbClr val="404040"/>
                </a:solidFill>
                <a:latin typeface="Trebuchet MS"/>
                <a:cs typeface="Trebuchet MS"/>
              </a:rPr>
              <a:t>o</a:t>
            </a:r>
            <a:r>
              <a:rPr sz="2400" spc="-5" dirty="0">
                <a:solidFill>
                  <a:srgbClr val="404040"/>
                </a:solidFill>
                <a:latin typeface="Trebuchet MS"/>
                <a:cs typeface="Trebuchet MS"/>
              </a:rPr>
              <a:t>w</a:t>
            </a:r>
            <a:r>
              <a:rPr sz="2400" dirty="0">
                <a:solidFill>
                  <a:srgbClr val="404040"/>
                </a:solidFill>
                <a:latin typeface="Trebuchet MS"/>
                <a:cs typeface="Trebuchet MS"/>
              </a:rPr>
              <a:t>e</a:t>
            </a:r>
            <a:r>
              <a:rPr sz="2400" spc="-5" dirty="0">
                <a:solidFill>
                  <a:srgbClr val="404040"/>
                </a:solidFill>
                <a:latin typeface="Trebuchet MS"/>
                <a:cs typeface="Trebuchet MS"/>
              </a:rPr>
              <a:t>ve</a:t>
            </a:r>
            <a:r>
              <a:rPr sz="2400" spc="-260" dirty="0">
                <a:solidFill>
                  <a:srgbClr val="404040"/>
                </a:solidFill>
                <a:latin typeface="Trebuchet MS"/>
                <a:cs typeface="Trebuchet MS"/>
              </a:rPr>
              <a:t>r</a:t>
            </a:r>
            <a:r>
              <a:rPr sz="2400" dirty="0">
                <a:solidFill>
                  <a:srgbClr val="404040"/>
                </a:solidFill>
                <a:latin typeface="Trebuchet MS"/>
                <a:cs typeface="Trebuchet MS"/>
              </a:rPr>
              <a:t>,</a:t>
            </a:r>
            <a:r>
              <a:rPr sz="2400" spc="10" dirty="0">
                <a:solidFill>
                  <a:srgbClr val="404040"/>
                </a:solidFill>
                <a:latin typeface="Trebuchet MS"/>
                <a:cs typeface="Trebuchet MS"/>
              </a:rPr>
              <a:t> </a:t>
            </a:r>
            <a:r>
              <a:rPr sz="2400" dirty="0">
                <a:solidFill>
                  <a:srgbClr val="404040"/>
                </a:solidFill>
                <a:latin typeface="Trebuchet MS"/>
                <a:cs typeface="Trebuchet MS"/>
              </a:rPr>
              <a:t>it is</a:t>
            </a:r>
            <a:r>
              <a:rPr sz="2400" spc="10" dirty="0">
                <a:solidFill>
                  <a:srgbClr val="404040"/>
                </a:solidFill>
                <a:latin typeface="Trebuchet MS"/>
                <a:cs typeface="Trebuchet MS"/>
              </a:rPr>
              <a:t> </a:t>
            </a:r>
            <a:r>
              <a:rPr sz="2400" spc="-5" dirty="0">
                <a:solidFill>
                  <a:srgbClr val="404040"/>
                </a:solidFill>
                <a:latin typeface="Trebuchet MS"/>
                <a:cs typeface="Trebuchet MS"/>
              </a:rPr>
              <a:t>no</a:t>
            </a:r>
            <a:r>
              <a:rPr sz="2400" dirty="0">
                <a:solidFill>
                  <a:srgbClr val="404040"/>
                </a:solidFill>
                <a:latin typeface="Trebuchet MS"/>
                <a:cs typeface="Trebuchet MS"/>
              </a:rPr>
              <a:t>t in</a:t>
            </a:r>
            <a:r>
              <a:rPr sz="2400" spc="10" dirty="0">
                <a:solidFill>
                  <a:srgbClr val="404040"/>
                </a:solidFill>
                <a:latin typeface="Trebuchet MS"/>
                <a:cs typeface="Trebuchet MS"/>
              </a:rPr>
              <a:t> </a:t>
            </a:r>
            <a:r>
              <a:rPr sz="2400" dirty="0">
                <a:solidFill>
                  <a:srgbClr val="404040"/>
                </a:solidFill>
                <a:latin typeface="Trebuchet MS"/>
                <a:cs typeface="Trebuchet MS"/>
              </a:rPr>
              <a:t>a</a:t>
            </a:r>
            <a:r>
              <a:rPr sz="2400" spc="10" dirty="0">
                <a:solidFill>
                  <a:srgbClr val="404040"/>
                </a:solidFill>
                <a:latin typeface="Trebuchet MS"/>
                <a:cs typeface="Trebuchet MS"/>
              </a:rPr>
              <a:t> </a:t>
            </a:r>
            <a:r>
              <a:rPr sz="2400" spc="-10" dirty="0">
                <a:solidFill>
                  <a:srgbClr val="404040"/>
                </a:solidFill>
                <a:latin typeface="Trebuchet MS"/>
                <a:cs typeface="Trebuchet MS"/>
              </a:rPr>
              <a:t>f</a:t>
            </a:r>
            <a:r>
              <a:rPr sz="2400" spc="-15" dirty="0">
                <a:solidFill>
                  <a:srgbClr val="404040"/>
                </a:solidFill>
                <a:latin typeface="Trebuchet MS"/>
                <a:cs typeface="Trebuchet MS"/>
              </a:rPr>
              <a:t>o</a:t>
            </a:r>
            <a:r>
              <a:rPr sz="2400" spc="-5" dirty="0">
                <a:solidFill>
                  <a:srgbClr val="404040"/>
                </a:solidFill>
                <a:latin typeface="Trebuchet MS"/>
                <a:cs typeface="Trebuchet MS"/>
              </a:rPr>
              <a:t>rm</a:t>
            </a:r>
            <a:r>
              <a:rPr sz="2400" spc="10" dirty="0">
                <a:solidFill>
                  <a:srgbClr val="404040"/>
                </a:solidFill>
                <a:latin typeface="Trebuchet MS"/>
                <a:cs typeface="Trebuchet MS"/>
              </a:rPr>
              <a:t> </a:t>
            </a:r>
            <a:r>
              <a:rPr sz="2400" spc="-5" dirty="0">
                <a:solidFill>
                  <a:srgbClr val="404040"/>
                </a:solidFill>
                <a:latin typeface="Trebuchet MS"/>
                <a:cs typeface="Trebuchet MS"/>
              </a:rPr>
              <a:t>w</a:t>
            </a:r>
            <a:r>
              <a:rPr sz="2400" dirty="0">
                <a:solidFill>
                  <a:srgbClr val="404040"/>
                </a:solidFill>
                <a:latin typeface="Trebuchet MS"/>
                <a:cs typeface="Trebuchet MS"/>
              </a:rPr>
              <a:t>h</a:t>
            </a:r>
            <a:r>
              <a:rPr sz="2400" spc="-5" dirty="0">
                <a:solidFill>
                  <a:srgbClr val="404040"/>
                </a:solidFill>
                <a:latin typeface="Trebuchet MS"/>
                <a:cs typeface="Trebuchet MS"/>
              </a:rPr>
              <a:t>ic</a:t>
            </a:r>
            <a:r>
              <a:rPr sz="2400" dirty="0">
                <a:solidFill>
                  <a:srgbClr val="404040"/>
                </a:solidFill>
                <a:latin typeface="Trebuchet MS"/>
                <a:cs typeface="Trebuchet MS"/>
              </a:rPr>
              <a:t>h</a:t>
            </a:r>
            <a:r>
              <a:rPr sz="2400" spc="25" dirty="0">
                <a:solidFill>
                  <a:srgbClr val="404040"/>
                </a:solidFill>
                <a:latin typeface="Trebuchet MS"/>
                <a:cs typeface="Trebuchet MS"/>
              </a:rPr>
              <a:t> </a:t>
            </a:r>
            <a:r>
              <a:rPr sz="2400" spc="-5" dirty="0">
                <a:solidFill>
                  <a:srgbClr val="404040"/>
                </a:solidFill>
                <a:latin typeface="Trebuchet MS"/>
                <a:cs typeface="Trebuchet MS"/>
              </a:rPr>
              <a:t>ca</a:t>
            </a:r>
            <a:r>
              <a:rPr sz="2400" dirty="0">
                <a:solidFill>
                  <a:srgbClr val="404040"/>
                </a:solidFill>
                <a:latin typeface="Trebuchet MS"/>
                <a:cs typeface="Trebuchet MS"/>
              </a:rPr>
              <a:t>n</a:t>
            </a:r>
            <a:r>
              <a:rPr sz="2400" spc="10" dirty="0">
                <a:solidFill>
                  <a:srgbClr val="404040"/>
                </a:solidFill>
                <a:latin typeface="Trebuchet MS"/>
                <a:cs typeface="Trebuchet MS"/>
              </a:rPr>
              <a:t> </a:t>
            </a:r>
            <a:r>
              <a:rPr sz="2400" spc="5" dirty="0">
                <a:solidFill>
                  <a:srgbClr val="404040"/>
                </a:solidFill>
                <a:latin typeface="Trebuchet MS"/>
                <a:cs typeface="Trebuchet MS"/>
              </a:rPr>
              <a:t>b</a:t>
            </a:r>
            <a:r>
              <a:rPr sz="2400" dirty="0">
                <a:solidFill>
                  <a:srgbClr val="404040"/>
                </a:solidFill>
                <a:latin typeface="Trebuchet MS"/>
                <a:cs typeface="Trebuchet MS"/>
              </a:rPr>
              <a:t>e</a:t>
            </a:r>
            <a:r>
              <a:rPr sz="2400" spc="10" dirty="0">
                <a:solidFill>
                  <a:srgbClr val="404040"/>
                </a:solidFill>
                <a:latin typeface="Trebuchet MS"/>
                <a:cs typeface="Trebuchet MS"/>
              </a:rPr>
              <a:t> </a:t>
            </a:r>
            <a:r>
              <a:rPr sz="2400" spc="-5" dirty="0">
                <a:solidFill>
                  <a:srgbClr val="404040"/>
                </a:solidFill>
                <a:latin typeface="Trebuchet MS"/>
                <a:cs typeface="Trebuchet MS"/>
              </a:rPr>
              <a:t>us</a:t>
            </a:r>
            <a:r>
              <a:rPr sz="2400" spc="5" dirty="0">
                <a:solidFill>
                  <a:srgbClr val="404040"/>
                </a:solidFill>
                <a:latin typeface="Trebuchet MS"/>
                <a:cs typeface="Trebuchet MS"/>
              </a:rPr>
              <a:t>e</a:t>
            </a:r>
            <a:r>
              <a:rPr sz="2400" dirty="0">
                <a:solidFill>
                  <a:srgbClr val="404040"/>
                </a:solidFill>
                <a:latin typeface="Trebuchet MS"/>
                <a:cs typeface="Trebuchet MS"/>
              </a:rPr>
              <a:t>d</a:t>
            </a:r>
            <a:r>
              <a:rPr sz="2400" spc="15" dirty="0">
                <a:solidFill>
                  <a:srgbClr val="404040"/>
                </a:solidFill>
                <a:latin typeface="Trebuchet MS"/>
                <a:cs typeface="Trebuchet MS"/>
              </a:rPr>
              <a:t> </a:t>
            </a:r>
            <a:r>
              <a:rPr sz="2400" spc="-10" dirty="0">
                <a:solidFill>
                  <a:srgbClr val="404040"/>
                </a:solidFill>
                <a:latin typeface="Trebuchet MS"/>
                <a:cs typeface="Trebuchet MS"/>
              </a:rPr>
              <a:t>e</a:t>
            </a:r>
            <a:r>
              <a:rPr sz="2400" spc="-5" dirty="0">
                <a:solidFill>
                  <a:srgbClr val="404040"/>
                </a:solidFill>
                <a:latin typeface="Trebuchet MS"/>
                <a:cs typeface="Trebuchet MS"/>
              </a:rPr>
              <a:t>a</a:t>
            </a:r>
            <a:r>
              <a:rPr sz="2400" dirty="0">
                <a:solidFill>
                  <a:srgbClr val="404040"/>
                </a:solidFill>
                <a:latin typeface="Trebuchet MS"/>
                <a:cs typeface="Trebuchet MS"/>
              </a:rPr>
              <a:t>s</a:t>
            </a:r>
            <a:r>
              <a:rPr sz="2400" spc="-5" dirty="0">
                <a:solidFill>
                  <a:srgbClr val="404040"/>
                </a:solidFill>
                <a:latin typeface="Trebuchet MS"/>
                <a:cs typeface="Trebuchet MS"/>
              </a:rPr>
              <a:t>il</a:t>
            </a:r>
            <a:r>
              <a:rPr sz="2400" dirty="0">
                <a:solidFill>
                  <a:srgbClr val="404040"/>
                </a:solidFill>
                <a:latin typeface="Trebuchet MS"/>
                <a:cs typeface="Trebuchet MS"/>
              </a:rPr>
              <a:t>y </a:t>
            </a:r>
            <a:r>
              <a:rPr sz="2400" spc="5" dirty="0">
                <a:solidFill>
                  <a:srgbClr val="404040"/>
                </a:solidFill>
                <a:latin typeface="Trebuchet MS"/>
                <a:cs typeface="Trebuchet MS"/>
              </a:rPr>
              <a:t>b</a:t>
            </a:r>
            <a:r>
              <a:rPr sz="2400" dirty="0">
                <a:solidFill>
                  <a:srgbClr val="404040"/>
                </a:solidFill>
                <a:latin typeface="Trebuchet MS"/>
                <a:cs typeface="Trebuchet MS"/>
              </a:rPr>
              <a:t>y</a:t>
            </a:r>
            <a:r>
              <a:rPr sz="2400" spc="10" dirty="0">
                <a:solidFill>
                  <a:srgbClr val="404040"/>
                </a:solidFill>
                <a:latin typeface="Trebuchet MS"/>
                <a:cs typeface="Trebuchet MS"/>
              </a:rPr>
              <a:t> </a:t>
            </a:r>
            <a:r>
              <a:rPr sz="2400" dirty="0">
                <a:solidFill>
                  <a:srgbClr val="404040"/>
                </a:solidFill>
                <a:latin typeface="Trebuchet MS"/>
                <a:cs typeface="Trebuchet MS"/>
              </a:rPr>
              <a:t>a</a:t>
            </a:r>
            <a:r>
              <a:rPr sz="2400" spc="10" dirty="0">
                <a:solidFill>
                  <a:srgbClr val="404040"/>
                </a:solidFill>
                <a:latin typeface="Trebuchet MS"/>
                <a:cs typeface="Trebuchet MS"/>
              </a:rPr>
              <a:t> </a:t>
            </a:r>
            <a:r>
              <a:rPr sz="2400" spc="-10" dirty="0">
                <a:solidFill>
                  <a:srgbClr val="404040"/>
                </a:solidFill>
                <a:latin typeface="Trebuchet MS"/>
                <a:cs typeface="Trebuchet MS"/>
              </a:rPr>
              <a:t>c</a:t>
            </a:r>
            <a:r>
              <a:rPr sz="2400" spc="-15" dirty="0">
                <a:solidFill>
                  <a:srgbClr val="404040"/>
                </a:solidFill>
                <a:latin typeface="Trebuchet MS"/>
                <a:cs typeface="Trebuchet MS"/>
              </a:rPr>
              <a:t>o</a:t>
            </a:r>
            <a:r>
              <a:rPr sz="2400" spc="-10" dirty="0">
                <a:solidFill>
                  <a:srgbClr val="404040"/>
                </a:solidFill>
                <a:latin typeface="Trebuchet MS"/>
                <a:cs typeface="Trebuchet MS"/>
              </a:rPr>
              <a:t>m</a:t>
            </a:r>
            <a:r>
              <a:rPr sz="2400" dirty="0">
                <a:solidFill>
                  <a:srgbClr val="404040"/>
                </a:solidFill>
                <a:latin typeface="Trebuchet MS"/>
                <a:cs typeface="Trebuchet MS"/>
              </a:rPr>
              <a:t>p</a:t>
            </a:r>
            <a:r>
              <a:rPr sz="2400" spc="-5" dirty="0">
                <a:solidFill>
                  <a:srgbClr val="404040"/>
                </a:solidFill>
                <a:latin typeface="Trebuchet MS"/>
                <a:cs typeface="Trebuchet MS"/>
              </a:rPr>
              <a:t>uter </a:t>
            </a:r>
            <a:r>
              <a:rPr sz="2400" dirty="0">
                <a:solidFill>
                  <a:srgbClr val="404040"/>
                </a:solidFill>
                <a:latin typeface="Trebuchet MS"/>
                <a:cs typeface="Trebuchet MS"/>
              </a:rPr>
              <a:t>p</a:t>
            </a:r>
            <a:r>
              <a:rPr sz="2400" spc="-5" dirty="0">
                <a:solidFill>
                  <a:srgbClr val="404040"/>
                </a:solidFill>
                <a:latin typeface="Trebuchet MS"/>
                <a:cs typeface="Trebuchet MS"/>
              </a:rPr>
              <a:t>r</a:t>
            </a:r>
            <a:r>
              <a:rPr sz="2400" spc="-20" dirty="0">
                <a:solidFill>
                  <a:srgbClr val="404040"/>
                </a:solidFill>
                <a:latin typeface="Trebuchet MS"/>
                <a:cs typeface="Trebuchet MS"/>
              </a:rPr>
              <a:t>o</a:t>
            </a:r>
            <a:r>
              <a:rPr sz="2400" spc="-5" dirty="0">
                <a:solidFill>
                  <a:srgbClr val="404040"/>
                </a:solidFill>
                <a:latin typeface="Trebuchet MS"/>
                <a:cs typeface="Trebuchet MS"/>
              </a:rPr>
              <a:t>g</a:t>
            </a:r>
            <a:r>
              <a:rPr sz="2400" spc="-15" dirty="0">
                <a:solidFill>
                  <a:srgbClr val="404040"/>
                </a:solidFill>
                <a:latin typeface="Trebuchet MS"/>
                <a:cs typeface="Trebuchet MS"/>
              </a:rPr>
              <a:t>r</a:t>
            </a:r>
            <a:r>
              <a:rPr sz="2400" spc="-5" dirty="0">
                <a:solidFill>
                  <a:srgbClr val="404040"/>
                </a:solidFill>
                <a:latin typeface="Trebuchet MS"/>
                <a:cs typeface="Trebuchet MS"/>
              </a:rPr>
              <a:t>a</a:t>
            </a:r>
            <a:r>
              <a:rPr sz="2400" spc="10" dirty="0">
                <a:solidFill>
                  <a:srgbClr val="404040"/>
                </a:solidFill>
                <a:latin typeface="Trebuchet MS"/>
                <a:cs typeface="Trebuchet MS"/>
              </a:rPr>
              <a:t>m</a:t>
            </a:r>
            <a:r>
              <a:rPr sz="2400" dirty="0">
                <a:solidFill>
                  <a:srgbClr val="404040"/>
                </a:solidFill>
                <a:latin typeface="Trebuchet MS"/>
                <a:cs typeface="Trebuchet MS"/>
              </a:rPr>
              <a:t>.</a:t>
            </a:r>
            <a:endParaRPr sz="2400" dirty="0">
              <a:latin typeface="Trebuchet MS"/>
              <a:cs typeface="Trebuchet MS"/>
            </a:endParaRPr>
          </a:p>
          <a:p>
            <a:pPr>
              <a:lnSpc>
                <a:spcPct val="100000"/>
              </a:lnSpc>
            </a:pPr>
            <a:endParaRPr sz="2400" dirty="0">
              <a:latin typeface="Times New Roman"/>
              <a:cs typeface="Times New Roman"/>
            </a:endParaRPr>
          </a:p>
          <a:p>
            <a:pPr marL="355600" marR="5715" indent="-343535" algn="just">
              <a:lnSpc>
                <a:spcPct val="100000"/>
              </a:lnSpc>
            </a:pPr>
            <a:r>
              <a:rPr spc="-185" dirty="0">
                <a:solidFill>
                  <a:srgbClr val="0E6EC5"/>
                </a:solidFill>
                <a:latin typeface="Microsoft Sans Serif"/>
                <a:cs typeface="Microsoft Sans Serif"/>
              </a:rPr>
              <a:t>   </a:t>
            </a:r>
            <a:r>
              <a:rPr spc="-110" dirty="0">
                <a:solidFill>
                  <a:srgbClr val="0E6EC5"/>
                </a:solidFill>
                <a:latin typeface="Microsoft Sans Serif"/>
                <a:cs typeface="Microsoft Sans Serif"/>
              </a:rPr>
              <a:t> </a:t>
            </a:r>
            <a:r>
              <a:rPr sz="2400" spc="-5" dirty="0">
                <a:solidFill>
                  <a:srgbClr val="404040"/>
                </a:solidFill>
                <a:latin typeface="Trebuchet MS"/>
                <a:cs typeface="Trebuchet MS"/>
              </a:rPr>
              <a:t>E</a:t>
            </a:r>
            <a:r>
              <a:rPr sz="2400" spc="-15" dirty="0">
                <a:solidFill>
                  <a:srgbClr val="404040"/>
                </a:solidFill>
                <a:latin typeface="Trebuchet MS"/>
                <a:cs typeface="Trebuchet MS"/>
              </a:rPr>
              <a:t>x</a:t>
            </a:r>
            <a:r>
              <a:rPr sz="2400" spc="-5" dirty="0">
                <a:solidFill>
                  <a:srgbClr val="404040"/>
                </a:solidFill>
                <a:latin typeface="Trebuchet MS"/>
                <a:cs typeface="Trebuchet MS"/>
              </a:rPr>
              <a:t>a</a:t>
            </a:r>
            <a:r>
              <a:rPr sz="2400" spc="5" dirty="0">
                <a:solidFill>
                  <a:srgbClr val="404040"/>
                </a:solidFill>
                <a:latin typeface="Trebuchet MS"/>
                <a:cs typeface="Trebuchet MS"/>
              </a:rPr>
              <a:t>m</a:t>
            </a:r>
            <a:r>
              <a:rPr sz="2400" dirty="0">
                <a:solidFill>
                  <a:srgbClr val="404040"/>
                </a:solidFill>
                <a:latin typeface="Trebuchet MS"/>
                <a:cs typeface="Trebuchet MS"/>
              </a:rPr>
              <a:t>ple, </a:t>
            </a:r>
            <a:r>
              <a:rPr sz="2400" spc="-245" dirty="0">
                <a:solidFill>
                  <a:srgbClr val="404040"/>
                </a:solidFill>
                <a:latin typeface="Trebuchet MS"/>
                <a:cs typeface="Trebuchet MS"/>
              </a:rPr>
              <a:t> </a:t>
            </a:r>
            <a:r>
              <a:rPr sz="2400" spc="-5" dirty="0">
                <a:solidFill>
                  <a:srgbClr val="404040"/>
                </a:solidFill>
                <a:latin typeface="Trebuchet MS"/>
                <a:cs typeface="Trebuchet MS"/>
              </a:rPr>
              <a:t>e</a:t>
            </a:r>
            <a:r>
              <a:rPr sz="2400" spc="5" dirty="0">
                <a:solidFill>
                  <a:srgbClr val="404040"/>
                </a:solidFill>
                <a:latin typeface="Trebuchet MS"/>
                <a:cs typeface="Trebuchet MS"/>
              </a:rPr>
              <a:t>m</a:t>
            </a:r>
            <a:r>
              <a:rPr sz="2400" spc="-5" dirty="0">
                <a:solidFill>
                  <a:srgbClr val="404040"/>
                </a:solidFill>
                <a:latin typeface="Trebuchet MS"/>
                <a:cs typeface="Trebuchet MS"/>
              </a:rPr>
              <a:t>a</a:t>
            </a:r>
            <a:r>
              <a:rPr sz="2400" spc="-10" dirty="0">
                <a:solidFill>
                  <a:srgbClr val="404040"/>
                </a:solidFill>
                <a:latin typeface="Trebuchet MS"/>
                <a:cs typeface="Trebuchet MS"/>
              </a:rPr>
              <a:t>i</a:t>
            </a:r>
            <a:r>
              <a:rPr sz="2400" dirty="0">
                <a:solidFill>
                  <a:srgbClr val="404040"/>
                </a:solidFill>
                <a:latin typeface="Trebuchet MS"/>
                <a:cs typeface="Trebuchet MS"/>
              </a:rPr>
              <a:t>ls, </a:t>
            </a:r>
            <a:r>
              <a:rPr sz="2400" spc="-245" dirty="0">
                <a:solidFill>
                  <a:srgbClr val="404040"/>
                </a:solidFill>
                <a:latin typeface="Trebuchet MS"/>
                <a:cs typeface="Trebuchet MS"/>
              </a:rPr>
              <a:t> </a:t>
            </a:r>
            <a:r>
              <a:rPr sz="2400" spc="-15" dirty="0">
                <a:solidFill>
                  <a:srgbClr val="404040"/>
                </a:solidFill>
                <a:latin typeface="Trebuchet MS"/>
                <a:cs typeface="Trebuchet MS"/>
              </a:rPr>
              <a:t>X</a:t>
            </a:r>
            <a:r>
              <a:rPr sz="2400" spc="-5" dirty="0">
                <a:solidFill>
                  <a:srgbClr val="404040"/>
                </a:solidFill>
                <a:latin typeface="Trebuchet MS"/>
                <a:cs typeface="Trebuchet MS"/>
              </a:rPr>
              <a:t>ML</a:t>
            </a:r>
            <a:r>
              <a:rPr sz="2400" dirty="0">
                <a:solidFill>
                  <a:srgbClr val="404040"/>
                </a:solidFill>
                <a:latin typeface="Trebuchet MS"/>
                <a:cs typeface="Trebuchet MS"/>
              </a:rPr>
              <a:t>, </a:t>
            </a:r>
            <a:r>
              <a:rPr sz="2400" spc="-250" dirty="0">
                <a:solidFill>
                  <a:srgbClr val="404040"/>
                </a:solidFill>
                <a:latin typeface="Trebuchet MS"/>
                <a:cs typeface="Trebuchet MS"/>
              </a:rPr>
              <a:t> </a:t>
            </a:r>
            <a:r>
              <a:rPr sz="2400" spc="5" dirty="0">
                <a:solidFill>
                  <a:srgbClr val="404040"/>
                </a:solidFill>
                <a:latin typeface="Trebuchet MS"/>
                <a:cs typeface="Trebuchet MS"/>
              </a:rPr>
              <a:t>m</a:t>
            </a:r>
            <a:r>
              <a:rPr sz="2400" dirty="0">
                <a:solidFill>
                  <a:srgbClr val="404040"/>
                </a:solidFill>
                <a:latin typeface="Trebuchet MS"/>
                <a:cs typeface="Trebuchet MS"/>
              </a:rPr>
              <a:t>ar</a:t>
            </a:r>
            <a:r>
              <a:rPr sz="2400" spc="-10" dirty="0">
                <a:solidFill>
                  <a:srgbClr val="404040"/>
                </a:solidFill>
                <a:latin typeface="Trebuchet MS"/>
                <a:cs typeface="Trebuchet MS"/>
              </a:rPr>
              <a:t>k</a:t>
            </a:r>
            <a:r>
              <a:rPr sz="2400" spc="-5" dirty="0">
                <a:solidFill>
                  <a:srgbClr val="404040"/>
                </a:solidFill>
                <a:latin typeface="Trebuchet MS"/>
                <a:cs typeface="Trebuchet MS"/>
              </a:rPr>
              <a:t>u</a:t>
            </a:r>
            <a:r>
              <a:rPr sz="2400" dirty="0">
                <a:solidFill>
                  <a:srgbClr val="404040"/>
                </a:solidFill>
                <a:latin typeface="Trebuchet MS"/>
                <a:cs typeface="Trebuchet MS"/>
              </a:rPr>
              <a:t>p </a:t>
            </a:r>
            <a:r>
              <a:rPr sz="2400" spc="-245" dirty="0">
                <a:solidFill>
                  <a:srgbClr val="404040"/>
                </a:solidFill>
                <a:latin typeface="Trebuchet MS"/>
                <a:cs typeface="Trebuchet MS"/>
              </a:rPr>
              <a:t> </a:t>
            </a:r>
            <a:r>
              <a:rPr sz="2400" dirty="0">
                <a:solidFill>
                  <a:srgbClr val="404040"/>
                </a:solidFill>
                <a:latin typeface="Trebuchet MS"/>
                <a:cs typeface="Trebuchet MS"/>
              </a:rPr>
              <a:t>languages </a:t>
            </a:r>
            <a:r>
              <a:rPr sz="2400" spc="-260" dirty="0">
                <a:solidFill>
                  <a:srgbClr val="404040"/>
                </a:solidFill>
                <a:latin typeface="Trebuchet MS"/>
                <a:cs typeface="Trebuchet MS"/>
              </a:rPr>
              <a:t> </a:t>
            </a:r>
            <a:r>
              <a:rPr sz="2400" spc="-20" dirty="0">
                <a:solidFill>
                  <a:srgbClr val="404040"/>
                </a:solidFill>
                <a:latin typeface="Trebuchet MS"/>
                <a:cs typeface="Trebuchet MS"/>
              </a:rPr>
              <a:t>l</a:t>
            </a:r>
            <a:r>
              <a:rPr sz="2400" spc="-5" dirty="0">
                <a:solidFill>
                  <a:srgbClr val="404040"/>
                </a:solidFill>
                <a:latin typeface="Trebuchet MS"/>
                <a:cs typeface="Trebuchet MS"/>
              </a:rPr>
              <a:t>i</a:t>
            </a:r>
            <a:r>
              <a:rPr sz="2400" dirty="0">
                <a:solidFill>
                  <a:srgbClr val="404040"/>
                </a:solidFill>
                <a:latin typeface="Trebuchet MS"/>
                <a:cs typeface="Trebuchet MS"/>
              </a:rPr>
              <a:t>ke </a:t>
            </a:r>
            <a:r>
              <a:rPr sz="2400" spc="-240" dirty="0">
                <a:solidFill>
                  <a:srgbClr val="404040"/>
                </a:solidFill>
                <a:latin typeface="Trebuchet MS"/>
                <a:cs typeface="Trebuchet MS"/>
              </a:rPr>
              <a:t> </a:t>
            </a:r>
            <a:r>
              <a:rPr sz="2400" spc="-5" dirty="0">
                <a:solidFill>
                  <a:srgbClr val="404040"/>
                </a:solidFill>
                <a:latin typeface="Trebuchet MS"/>
                <a:cs typeface="Trebuchet MS"/>
              </a:rPr>
              <a:t>HT</a:t>
            </a:r>
            <a:r>
              <a:rPr sz="2400" spc="-10" dirty="0">
                <a:solidFill>
                  <a:srgbClr val="404040"/>
                </a:solidFill>
                <a:latin typeface="Trebuchet MS"/>
                <a:cs typeface="Trebuchet MS"/>
              </a:rPr>
              <a:t>M</a:t>
            </a:r>
            <a:r>
              <a:rPr sz="2400" spc="-5" dirty="0">
                <a:solidFill>
                  <a:srgbClr val="404040"/>
                </a:solidFill>
                <a:latin typeface="Trebuchet MS"/>
                <a:cs typeface="Trebuchet MS"/>
              </a:rPr>
              <a:t>L</a:t>
            </a:r>
            <a:r>
              <a:rPr sz="2400" dirty="0">
                <a:solidFill>
                  <a:srgbClr val="404040"/>
                </a:solidFill>
                <a:latin typeface="Trebuchet MS"/>
                <a:cs typeface="Trebuchet MS"/>
              </a:rPr>
              <a:t>, </a:t>
            </a:r>
            <a:r>
              <a:rPr sz="2400" spc="-245" dirty="0">
                <a:solidFill>
                  <a:srgbClr val="404040"/>
                </a:solidFill>
                <a:latin typeface="Trebuchet MS"/>
                <a:cs typeface="Trebuchet MS"/>
              </a:rPr>
              <a:t> </a:t>
            </a:r>
            <a:r>
              <a:rPr sz="2400" spc="-5" dirty="0">
                <a:solidFill>
                  <a:srgbClr val="404040"/>
                </a:solidFill>
                <a:latin typeface="Trebuchet MS"/>
                <a:cs typeface="Trebuchet MS"/>
              </a:rPr>
              <a:t>et</a:t>
            </a:r>
            <a:r>
              <a:rPr sz="2400" spc="-10" dirty="0">
                <a:solidFill>
                  <a:srgbClr val="404040"/>
                </a:solidFill>
                <a:latin typeface="Trebuchet MS"/>
                <a:cs typeface="Trebuchet MS"/>
              </a:rPr>
              <a:t>c</a:t>
            </a:r>
            <a:r>
              <a:rPr sz="2400" dirty="0">
                <a:solidFill>
                  <a:srgbClr val="404040"/>
                </a:solidFill>
                <a:latin typeface="Trebuchet MS"/>
                <a:cs typeface="Trebuchet MS"/>
              </a:rPr>
              <a:t>. </a:t>
            </a:r>
            <a:r>
              <a:rPr sz="2400" spc="-245" dirty="0">
                <a:solidFill>
                  <a:srgbClr val="404040"/>
                </a:solidFill>
                <a:latin typeface="Trebuchet MS"/>
                <a:cs typeface="Trebuchet MS"/>
              </a:rPr>
              <a:t> </a:t>
            </a:r>
            <a:r>
              <a:rPr sz="2400" spc="-5" dirty="0">
                <a:solidFill>
                  <a:srgbClr val="404040"/>
                </a:solidFill>
                <a:latin typeface="Trebuchet MS"/>
                <a:cs typeface="Trebuchet MS"/>
              </a:rPr>
              <a:t>Me</a:t>
            </a:r>
            <a:r>
              <a:rPr sz="2400" spc="-10" dirty="0">
                <a:solidFill>
                  <a:srgbClr val="404040"/>
                </a:solidFill>
                <a:latin typeface="Trebuchet MS"/>
                <a:cs typeface="Trebuchet MS"/>
              </a:rPr>
              <a:t>t</a:t>
            </a:r>
            <a:r>
              <a:rPr sz="2400" spc="-5" dirty="0">
                <a:solidFill>
                  <a:srgbClr val="404040"/>
                </a:solidFill>
                <a:latin typeface="Trebuchet MS"/>
                <a:cs typeface="Trebuchet MS"/>
              </a:rPr>
              <a:t>a</a:t>
            </a:r>
            <a:r>
              <a:rPr sz="2400" spc="5" dirty="0">
                <a:solidFill>
                  <a:srgbClr val="404040"/>
                </a:solidFill>
                <a:latin typeface="Trebuchet MS"/>
                <a:cs typeface="Trebuchet MS"/>
              </a:rPr>
              <a:t>d</a:t>
            </a:r>
            <a:r>
              <a:rPr sz="2400" spc="-5" dirty="0">
                <a:solidFill>
                  <a:srgbClr val="404040"/>
                </a:solidFill>
                <a:latin typeface="Trebuchet MS"/>
                <a:cs typeface="Trebuchet MS"/>
              </a:rPr>
              <a:t>at</a:t>
            </a:r>
            <a:r>
              <a:rPr sz="2400" dirty="0">
                <a:solidFill>
                  <a:srgbClr val="404040"/>
                </a:solidFill>
                <a:latin typeface="Trebuchet MS"/>
                <a:cs typeface="Trebuchet MS"/>
              </a:rPr>
              <a:t>a </a:t>
            </a:r>
            <a:r>
              <a:rPr sz="2400" spc="-245" dirty="0">
                <a:solidFill>
                  <a:srgbClr val="404040"/>
                </a:solidFill>
                <a:latin typeface="Trebuchet MS"/>
                <a:cs typeface="Trebuchet MS"/>
              </a:rPr>
              <a:t> </a:t>
            </a:r>
            <a:r>
              <a:rPr sz="2400" spc="-15" dirty="0">
                <a:solidFill>
                  <a:srgbClr val="404040"/>
                </a:solidFill>
                <a:latin typeface="Trebuchet MS"/>
                <a:cs typeface="Trebuchet MS"/>
              </a:rPr>
              <a:t>fo</a:t>
            </a:r>
            <a:r>
              <a:rPr sz="2400" spc="-5" dirty="0">
                <a:solidFill>
                  <a:srgbClr val="404040"/>
                </a:solidFill>
                <a:latin typeface="Trebuchet MS"/>
                <a:cs typeface="Trebuchet MS"/>
              </a:rPr>
              <a:t>r</a:t>
            </a:r>
            <a:r>
              <a:rPr sz="2400" dirty="0">
                <a:solidFill>
                  <a:srgbClr val="404040"/>
                </a:solidFill>
                <a:latin typeface="Trebuchet MS"/>
                <a:cs typeface="Trebuchet MS"/>
              </a:rPr>
              <a:t> </a:t>
            </a:r>
            <a:r>
              <a:rPr sz="2400" spc="-240" dirty="0">
                <a:solidFill>
                  <a:srgbClr val="404040"/>
                </a:solidFill>
                <a:latin typeface="Trebuchet MS"/>
                <a:cs typeface="Trebuchet MS"/>
              </a:rPr>
              <a:t> </a:t>
            </a:r>
            <a:r>
              <a:rPr sz="2400" spc="-5" dirty="0">
                <a:solidFill>
                  <a:srgbClr val="404040"/>
                </a:solidFill>
                <a:latin typeface="Trebuchet MS"/>
                <a:cs typeface="Trebuchet MS"/>
              </a:rPr>
              <a:t>this </a:t>
            </a:r>
            <a:r>
              <a:rPr sz="2400" dirty="0">
                <a:solidFill>
                  <a:srgbClr val="404040"/>
                </a:solidFill>
                <a:latin typeface="Trebuchet MS"/>
                <a:cs typeface="Trebuchet MS"/>
              </a:rPr>
              <a:t>d</a:t>
            </a:r>
            <a:r>
              <a:rPr sz="2400" spc="-5" dirty="0">
                <a:solidFill>
                  <a:srgbClr val="404040"/>
                </a:solidFill>
                <a:latin typeface="Trebuchet MS"/>
                <a:cs typeface="Trebuchet MS"/>
              </a:rPr>
              <a:t>at</a:t>
            </a:r>
            <a:r>
              <a:rPr sz="2400" dirty="0">
                <a:solidFill>
                  <a:srgbClr val="404040"/>
                </a:solidFill>
                <a:latin typeface="Trebuchet MS"/>
                <a:cs typeface="Trebuchet MS"/>
              </a:rPr>
              <a:t>a is</a:t>
            </a:r>
            <a:r>
              <a:rPr sz="2400" spc="-15" dirty="0">
                <a:solidFill>
                  <a:srgbClr val="404040"/>
                </a:solidFill>
                <a:latin typeface="Trebuchet MS"/>
                <a:cs typeface="Trebuchet MS"/>
              </a:rPr>
              <a:t> </a:t>
            </a:r>
            <a:r>
              <a:rPr sz="2400" spc="-5" dirty="0">
                <a:solidFill>
                  <a:srgbClr val="404040"/>
                </a:solidFill>
                <a:latin typeface="Trebuchet MS"/>
                <a:cs typeface="Trebuchet MS"/>
              </a:rPr>
              <a:t>availa</a:t>
            </a:r>
            <a:r>
              <a:rPr sz="2400" spc="5" dirty="0">
                <a:solidFill>
                  <a:srgbClr val="404040"/>
                </a:solidFill>
                <a:latin typeface="Trebuchet MS"/>
                <a:cs typeface="Trebuchet MS"/>
              </a:rPr>
              <a:t>b</a:t>
            </a:r>
            <a:r>
              <a:rPr sz="2400" dirty="0">
                <a:solidFill>
                  <a:srgbClr val="404040"/>
                </a:solidFill>
                <a:latin typeface="Trebuchet MS"/>
                <a:cs typeface="Trebuchet MS"/>
              </a:rPr>
              <a:t>le</a:t>
            </a:r>
            <a:r>
              <a:rPr sz="2400" spc="-5" dirty="0">
                <a:solidFill>
                  <a:srgbClr val="404040"/>
                </a:solidFill>
                <a:latin typeface="Trebuchet MS"/>
                <a:cs typeface="Trebuchet MS"/>
              </a:rPr>
              <a:t> </a:t>
            </a:r>
            <a:r>
              <a:rPr sz="2400" dirty="0">
                <a:solidFill>
                  <a:srgbClr val="404040"/>
                </a:solidFill>
                <a:latin typeface="Trebuchet MS"/>
                <a:cs typeface="Trebuchet MS"/>
              </a:rPr>
              <a:t>b</a:t>
            </a:r>
            <a:r>
              <a:rPr sz="2400" spc="-5" dirty="0">
                <a:solidFill>
                  <a:srgbClr val="404040"/>
                </a:solidFill>
                <a:latin typeface="Trebuchet MS"/>
                <a:cs typeface="Trebuchet MS"/>
              </a:rPr>
              <a:t>u</a:t>
            </a:r>
            <a:r>
              <a:rPr sz="2400" dirty="0">
                <a:solidFill>
                  <a:srgbClr val="404040"/>
                </a:solidFill>
                <a:latin typeface="Trebuchet MS"/>
                <a:cs typeface="Trebuchet MS"/>
              </a:rPr>
              <a:t>t</a:t>
            </a:r>
            <a:r>
              <a:rPr sz="2400" spc="-5" dirty="0">
                <a:solidFill>
                  <a:srgbClr val="404040"/>
                </a:solidFill>
                <a:latin typeface="Trebuchet MS"/>
                <a:cs typeface="Trebuchet MS"/>
              </a:rPr>
              <a:t> </a:t>
            </a:r>
            <a:r>
              <a:rPr sz="2400" dirty="0">
                <a:solidFill>
                  <a:srgbClr val="404040"/>
                </a:solidFill>
                <a:latin typeface="Trebuchet MS"/>
                <a:cs typeface="Trebuchet MS"/>
              </a:rPr>
              <a:t>is</a:t>
            </a:r>
            <a:r>
              <a:rPr sz="2400" spc="-15" dirty="0">
                <a:solidFill>
                  <a:srgbClr val="404040"/>
                </a:solidFill>
                <a:latin typeface="Trebuchet MS"/>
                <a:cs typeface="Trebuchet MS"/>
              </a:rPr>
              <a:t> </a:t>
            </a:r>
            <a:r>
              <a:rPr sz="2400" spc="-5" dirty="0">
                <a:solidFill>
                  <a:srgbClr val="404040"/>
                </a:solidFill>
                <a:latin typeface="Trebuchet MS"/>
                <a:cs typeface="Trebuchet MS"/>
              </a:rPr>
              <a:t>no</a:t>
            </a:r>
            <a:r>
              <a:rPr sz="2400" dirty="0">
                <a:solidFill>
                  <a:srgbClr val="404040"/>
                </a:solidFill>
                <a:latin typeface="Trebuchet MS"/>
                <a:cs typeface="Trebuchet MS"/>
              </a:rPr>
              <a:t>t</a:t>
            </a:r>
            <a:r>
              <a:rPr sz="2400" spc="-10" dirty="0">
                <a:solidFill>
                  <a:srgbClr val="404040"/>
                </a:solidFill>
                <a:latin typeface="Trebuchet MS"/>
                <a:cs typeface="Trebuchet MS"/>
              </a:rPr>
              <a:t> </a:t>
            </a:r>
            <a:r>
              <a:rPr sz="2400" spc="-5" dirty="0">
                <a:solidFill>
                  <a:srgbClr val="404040"/>
                </a:solidFill>
                <a:latin typeface="Trebuchet MS"/>
                <a:cs typeface="Trebuchet MS"/>
              </a:rPr>
              <a:t>suf</a:t>
            </a:r>
            <a:r>
              <a:rPr sz="2400" spc="-15" dirty="0">
                <a:solidFill>
                  <a:srgbClr val="404040"/>
                </a:solidFill>
                <a:latin typeface="Trebuchet MS"/>
                <a:cs typeface="Trebuchet MS"/>
              </a:rPr>
              <a:t>f</a:t>
            </a:r>
            <a:r>
              <a:rPr sz="2400" spc="-5" dirty="0">
                <a:solidFill>
                  <a:srgbClr val="404040"/>
                </a:solidFill>
                <a:latin typeface="Trebuchet MS"/>
                <a:cs typeface="Trebuchet MS"/>
              </a:rPr>
              <a:t>ici</a:t>
            </a:r>
            <a:r>
              <a:rPr sz="2400" dirty="0">
                <a:solidFill>
                  <a:srgbClr val="404040"/>
                </a:solidFill>
                <a:latin typeface="Trebuchet MS"/>
                <a:cs typeface="Trebuchet MS"/>
              </a:rPr>
              <a:t>e</a:t>
            </a:r>
            <a:r>
              <a:rPr sz="2400" spc="-5" dirty="0">
                <a:solidFill>
                  <a:srgbClr val="404040"/>
                </a:solidFill>
                <a:latin typeface="Trebuchet MS"/>
                <a:cs typeface="Trebuchet MS"/>
              </a:rPr>
              <a:t>nt</a:t>
            </a:r>
            <a:r>
              <a:rPr sz="2400" dirty="0">
                <a:solidFill>
                  <a:srgbClr val="404040"/>
                </a:solidFill>
                <a:latin typeface="Trebuchet MS"/>
                <a:cs typeface="Trebuchet MS"/>
              </a:rPr>
              <a:t>.</a:t>
            </a:r>
            <a:endParaRPr sz="2400" dirty="0">
              <a:latin typeface="Trebuchet MS"/>
              <a:cs typeface="Trebuchet MS"/>
            </a:endParaRPr>
          </a:p>
        </p:txBody>
      </p:sp>
      <p:pic>
        <p:nvPicPr>
          <p:cNvPr id="4" name="Picture 3">
            <a:extLst>
              <a:ext uri="{FF2B5EF4-FFF2-40B4-BE49-F238E27FC236}">
                <a16:creationId xmlns:a16="http://schemas.microsoft.com/office/drawing/2014/main" id="{8C9D3920-091E-38E0-A342-D9C1D1E07028}"/>
              </a:ext>
            </a:extLst>
          </p:cNvPr>
          <p:cNvPicPr>
            <a:picLocks noChangeAspect="1"/>
          </p:cNvPicPr>
          <p:nvPr/>
        </p:nvPicPr>
        <p:blipFill>
          <a:blip r:embed="rId2"/>
          <a:stretch>
            <a:fillRect/>
          </a:stretch>
        </p:blipFill>
        <p:spPr>
          <a:xfrm>
            <a:off x="3719736" y="3883174"/>
            <a:ext cx="2469924" cy="297482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486409">
              <a:lnSpc>
                <a:spcPct val="100000"/>
              </a:lnSpc>
            </a:pPr>
            <a:r>
              <a:rPr spc="-10" dirty="0"/>
              <a:t>S</a:t>
            </a:r>
            <a:r>
              <a:rPr dirty="0"/>
              <a:t>o</a:t>
            </a:r>
            <a:r>
              <a:rPr spc="-5" dirty="0"/>
              <a:t>urces</a:t>
            </a:r>
            <a:r>
              <a:rPr spc="5" dirty="0"/>
              <a:t> </a:t>
            </a:r>
            <a:r>
              <a:rPr spc="-5" dirty="0"/>
              <a:t>of</a:t>
            </a:r>
            <a:r>
              <a:rPr spc="5" dirty="0"/>
              <a:t> </a:t>
            </a:r>
            <a:r>
              <a:rPr spc="-10" dirty="0"/>
              <a:t>Sem</a:t>
            </a:r>
            <a:r>
              <a:rPr spc="0" dirty="0"/>
              <a:t>i</a:t>
            </a:r>
            <a:r>
              <a:rPr spc="-10" dirty="0"/>
              <a:t>-</a:t>
            </a:r>
            <a:r>
              <a:rPr spc="-5" dirty="0"/>
              <a:t>s</a:t>
            </a:r>
            <a:r>
              <a:rPr dirty="0"/>
              <a:t>t</a:t>
            </a:r>
            <a:r>
              <a:rPr spc="-10" dirty="0"/>
              <a:t>ructure</a:t>
            </a:r>
            <a:r>
              <a:rPr spc="-5" dirty="0"/>
              <a:t>d</a:t>
            </a:r>
            <a:r>
              <a:rPr spc="20" dirty="0"/>
              <a:t> </a:t>
            </a:r>
            <a:r>
              <a:rPr spc="-5" dirty="0"/>
              <a:t>Data</a:t>
            </a:r>
          </a:p>
        </p:txBody>
      </p:sp>
      <p:sp>
        <p:nvSpPr>
          <p:cNvPr id="4" name="object 4"/>
          <p:cNvSpPr/>
          <p:nvPr/>
        </p:nvSpPr>
        <p:spPr>
          <a:xfrm>
            <a:off x="2967026" y="1589256"/>
            <a:ext cx="1275715" cy="2856865"/>
          </a:xfrm>
          <a:custGeom>
            <a:avLst/>
            <a:gdLst/>
            <a:ahLst/>
            <a:cxnLst/>
            <a:rect l="l" t="t" r="r" b="b"/>
            <a:pathLst>
              <a:path w="1275714" h="2856865">
                <a:moveTo>
                  <a:pt x="0" y="2856496"/>
                </a:moveTo>
                <a:lnTo>
                  <a:pt x="1275724" y="0"/>
                </a:lnTo>
              </a:path>
            </a:pathLst>
          </a:custGeom>
          <a:ln w="4174">
            <a:solidFill>
              <a:srgbClr val="000000"/>
            </a:solidFill>
          </a:ln>
        </p:spPr>
        <p:txBody>
          <a:bodyPr wrap="square" lIns="0" tIns="0" rIns="0" bIns="0" rtlCol="0"/>
          <a:lstStyle/>
          <a:p>
            <a:endParaRPr/>
          </a:p>
        </p:txBody>
      </p:sp>
      <p:sp>
        <p:nvSpPr>
          <p:cNvPr id="5" name="object 5"/>
          <p:cNvSpPr/>
          <p:nvPr/>
        </p:nvSpPr>
        <p:spPr>
          <a:xfrm>
            <a:off x="2967026" y="2836875"/>
            <a:ext cx="1386840" cy="1609090"/>
          </a:xfrm>
          <a:custGeom>
            <a:avLst/>
            <a:gdLst/>
            <a:ahLst/>
            <a:cxnLst/>
            <a:rect l="l" t="t" r="r" b="b"/>
            <a:pathLst>
              <a:path w="1386839" h="1609089">
                <a:moveTo>
                  <a:pt x="0" y="1608877"/>
                </a:moveTo>
                <a:lnTo>
                  <a:pt x="1386657" y="0"/>
                </a:lnTo>
              </a:path>
            </a:pathLst>
          </a:custGeom>
          <a:ln w="4920">
            <a:solidFill>
              <a:srgbClr val="000000"/>
            </a:solidFill>
          </a:ln>
        </p:spPr>
        <p:txBody>
          <a:bodyPr wrap="square" lIns="0" tIns="0" rIns="0" bIns="0" rtlCol="0"/>
          <a:lstStyle/>
          <a:p>
            <a:endParaRPr/>
          </a:p>
        </p:txBody>
      </p:sp>
      <p:sp>
        <p:nvSpPr>
          <p:cNvPr id="6" name="object 6"/>
          <p:cNvSpPr/>
          <p:nvPr/>
        </p:nvSpPr>
        <p:spPr>
          <a:xfrm>
            <a:off x="2967026" y="3953238"/>
            <a:ext cx="1275715" cy="492759"/>
          </a:xfrm>
          <a:custGeom>
            <a:avLst/>
            <a:gdLst/>
            <a:ahLst/>
            <a:cxnLst/>
            <a:rect l="l" t="t" r="r" b="b"/>
            <a:pathLst>
              <a:path w="1275714" h="492760">
                <a:moveTo>
                  <a:pt x="0" y="492513"/>
                </a:moveTo>
                <a:lnTo>
                  <a:pt x="1275724" y="0"/>
                </a:lnTo>
              </a:path>
            </a:pathLst>
          </a:custGeom>
          <a:ln w="6194">
            <a:solidFill>
              <a:srgbClr val="000000"/>
            </a:solidFill>
          </a:ln>
        </p:spPr>
        <p:txBody>
          <a:bodyPr wrap="square" lIns="0" tIns="0" rIns="0" bIns="0" rtlCol="0"/>
          <a:lstStyle/>
          <a:p>
            <a:endParaRPr/>
          </a:p>
        </p:txBody>
      </p:sp>
      <p:sp>
        <p:nvSpPr>
          <p:cNvPr id="7" name="object 7"/>
          <p:cNvSpPr txBox="1"/>
          <p:nvPr/>
        </p:nvSpPr>
        <p:spPr>
          <a:xfrm>
            <a:off x="4242741" y="1269248"/>
            <a:ext cx="4139249" cy="327718"/>
          </a:xfrm>
          <a:prstGeom prst="rect">
            <a:avLst/>
          </a:prstGeom>
          <a:solidFill>
            <a:srgbClr val="E8EDF7"/>
          </a:solidFill>
          <a:ln w="6554">
            <a:solidFill>
              <a:srgbClr val="000000"/>
            </a:solidFill>
          </a:ln>
        </p:spPr>
        <p:txBody>
          <a:bodyPr vert="horz" wrap="square" lIns="0" tIns="0" rIns="0" bIns="0" rtlCol="0">
            <a:spAutoFit/>
          </a:bodyPr>
          <a:lstStyle/>
          <a:p>
            <a:pPr marL="99060">
              <a:lnSpc>
                <a:spcPts val="2810"/>
              </a:lnSpc>
            </a:pPr>
            <a:r>
              <a:rPr lang="en-IN" sz="2000" dirty="0">
                <a:latin typeface="Arial"/>
                <a:cs typeface="Arial"/>
              </a:rPr>
              <a:t>XML Extensible </a:t>
            </a:r>
            <a:r>
              <a:rPr lang="en-IN" sz="2000" dirty="0" err="1">
                <a:latin typeface="Arial"/>
                <a:cs typeface="Arial"/>
              </a:rPr>
              <a:t>MarkUp</a:t>
            </a:r>
            <a:r>
              <a:rPr lang="en-IN" sz="2000" dirty="0">
                <a:latin typeface="Arial"/>
                <a:cs typeface="Arial"/>
              </a:rPr>
              <a:t> Language</a:t>
            </a:r>
            <a:endParaRPr sz="2000" dirty="0">
              <a:latin typeface="Arial"/>
              <a:cs typeface="Arial"/>
            </a:endParaRPr>
          </a:p>
        </p:txBody>
      </p:sp>
      <p:sp>
        <p:nvSpPr>
          <p:cNvPr id="9" name="object 9"/>
          <p:cNvSpPr txBox="1"/>
          <p:nvPr/>
        </p:nvSpPr>
        <p:spPr>
          <a:xfrm>
            <a:off x="4242751" y="3690565"/>
            <a:ext cx="4367849" cy="377026"/>
          </a:xfrm>
          <a:prstGeom prst="rect">
            <a:avLst/>
          </a:prstGeom>
          <a:solidFill>
            <a:srgbClr val="E8EDF7"/>
          </a:solidFill>
          <a:ln w="6536">
            <a:solidFill>
              <a:srgbClr val="000000"/>
            </a:solidFill>
          </a:ln>
        </p:spPr>
        <p:txBody>
          <a:bodyPr vert="horz" wrap="square" lIns="0" tIns="68580" rIns="0" bIns="0" rtlCol="0">
            <a:spAutoFit/>
          </a:bodyPr>
          <a:lstStyle/>
          <a:p>
            <a:pPr marL="149860">
              <a:lnSpc>
                <a:spcPct val="100000"/>
              </a:lnSpc>
              <a:spcBef>
                <a:spcPts val="540"/>
              </a:spcBef>
            </a:pPr>
            <a:r>
              <a:rPr lang="en-IN" sz="2000" dirty="0">
                <a:latin typeface="Arial"/>
                <a:cs typeface="Arial"/>
              </a:rPr>
              <a:t>JSON(JavaScript Object Notation)</a:t>
            </a:r>
            <a:endParaRPr sz="2000" dirty="0">
              <a:latin typeface="Arial"/>
              <a:cs typeface="Arial"/>
            </a:endParaRPr>
          </a:p>
        </p:txBody>
      </p:sp>
      <p:sp>
        <p:nvSpPr>
          <p:cNvPr id="12" name="object 3"/>
          <p:cNvSpPr txBox="1"/>
          <p:nvPr/>
        </p:nvSpPr>
        <p:spPr>
          <a:xfrm>
            <a:off x="958499" y="4459922"/>
            <a:ext cx="2646384" cy="763671"/>
          </a:xfrm>
          <a:prstGeom prst="rect">
            <a:avLst/>
          </a:prstGeom>
          <a:solidFill>
            <a:srgbClr val="E8EDF7"/>
          </a:solidFill>
          <a:ln w="6497">
            <a:solidFill>
              <a:srgbClr val="000000"/>
            </a:solidFill>
          </a:ln>
        </p:spPr>
        <p:txBody>
          <a:bodyPr vert="horz" wrap="square" lIns="0" tIns="100965" rIns="0" bIns="0" rtlCol="0">
            <a:spAutoFit/>
          </a:bodyPr>
          <a:lstStyle/>
          <a:p>
            <a:pPr marL="262890">
              <a:lnSpc>
                <a:spcPct val="100000"/>
              </a:lnSpc>
              <a:spcBef>
                <a:spcPts val="795"/>
              </a:spcBef>
            </a:pPr>
            <a:r>
              <a:rPr lang="en-IN" sz="2150" dirty="0">
                <a:latin typeface="Arial"/>
                <a:cs typeface="Arial"/>
              </a:rPr>
              <a:t>Semi-Structured Data</a:t>
            </a:r>
            <a:endParaRPr sz="2150" dirty="0">
              <a:latin typeface="Arial"/>
              <a:cs typeface="Arial"/>
            </a:endParaRPr>
          </a:p>
        </p:txBody>
      </p:sp>
      <p:sp>
        <p:nvSpPr>
          <p:cNvPr id="13" name="object 7"/>
          <p:cNvSpPr txBox="1"/>
          <p:nvPr/>
        </p:nvSpPr>
        <p:spPr>
          <a:xfrm>
            <a:off x="4353866" y="2545575"/>
            <a:ext cx="4139249" cy="327718"/>
          </a:xfrm>
          <a:prstGeom prst="rect">
            <a:avLst/>
          </a:prstGeom>
          <a:solidFill>
            <a:srgbClr val="E8EDF7"/>
          </a:solidFill>
          <a:ln w="6554">
            <a:solidFill>
              <a:srgbClr val="000000"/>
            </a:solidFill>
          </a:ln>
        </p:spPr>
        <p:txBody>
          <a:bodyPr vert="horz" wrap="square" lIns="0" tIns="0" rIns="0" bIns="0" rtlCol="0">
            <a:spAutoFit/>
          </a:bodyPr>
          <a:lstStyle/>
          <a:p>
            <a:pPr marL="99060">
              <a:lnSpc>
                <a:spcPts val="2810"/>
              </a:lnSpc>
            </a:pPr>
            <a:r>
              <a:rPr lang="en-IN" sz="2000" dirty="0">
                <a:latin typeface="Arial"/>
                <a:cs typeface="Arial"/>
              </a:rPr>
              <a:t>Other </a:t>
            </a:r>
            <a:r>
              <a:rPr lang="en-IN" sz="2000" dirty="0" err="1">
                <a:latin typeface="Arial"/>
                <a:cs typeface="Arial"/>
              </a:rPr>
              <a:t>MarkUp</a:t>
            </a:r>
            <a:r>
              <a:rPr lang="en-IN" sz="2000" dirty="0">
                <a:latin typeface="Arial"/>
                <a:cs typeface="Arial"/>
              </a:rPr>
              <a:t> Language</a:t>
            </a:r>
            <a:endParaRPr sz="2000" dirty="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486409">
              <a:lnSpc>
                <a:spcPct val="100000"/>
              </a:lnSpc>
            </a:pPr>
            <a:r>
              <a:rPr sz="2400" spc="-5" dirty="0"/>
              <a:t>Cha</a:t>
            </a:r>
            <a:r>
              <a:rPr sz="2400" spc="-80" dirty="0"/>
              <a:t>r</a:t>
            </a:r>
            <a:r>
              <a:rPr sz="2400" dirty="0"/>
              <a:t>acte</a:t>
            </a:r>
            <a:r>
              <a:rPr sz="2400" spc="-10" dirty="0"/>
              <a:t>r</a:t>
            </a:r>
            <a:r>
              <a:rPr sz="2400" spc="-5" dirty="0"/>
              <a:t>istic</a:t>
            </a:r>
            <a:r>
              <a:rPr sz="2400" dirty="0"/>
              <a:t>s</a:t>
            </a:r>
            <a:r>
              <a:rPr sz="2400" spc="-75" dirty="0"/>
              <a:t> </a:t>
            </a:r>
            <a:r>
              <a:rPr spc="-5" dirty="0"/>
              <a:t>of</a:t>
            </a:r>
            <a:r>
              <a:rPr spc="5" dirty="0"/>
              <a:t> </a:t>
            </a:r>
            <a:r>
              <a:rPr spc="-10" dirty="0"/>
              <a:t>Sem</a:t>
            </a:r>
            <a:r>
              <a:rPr spc="0" dirty="0"/>
              <a:t>i</a:t>
            </a:r>
            <a:r>
              <a:rPr spc="-10" dirty="0"/>
              <a:t>-</a:t>
            </a:r>
            <a:r>
              <a:rPr spc="-5" dirty="0"/>
              <a:t>s</a:t>
            </a:r>
            <a:r>
              <a:rPr dirty="0"/>
              <a:t>t</a:t>
            </a:r>
            <a:r>
              <a:rPr spc="-10" dirty="0"/>
              <a:t>ructure</a:t>
            </a:r>
            <a:r>
              <a:rPr spc="-5" dirty="0"/>
              <a:t>d</a:t>
            </a:r>
            <a:r>
              <a:rPr spc="20" dirty="0"/>
              <a:t> </a:t>
            </a:r>
            <a:r>
              <a:rPr spc="-5" dirty="0"/>
              <a:t>Data</a:t>
            </a:r>
            <a:endParaRPr sz="2400"/>
          </a:p>
        </p:txBody>
      </p:sp>
      <p:sp>
        <p:nvSpPr>
          <p:cNvPr id="3" name="object 3"/>
          <p:cNvSpPr txBox="1"/>
          <p:nvPr/>
        </p:nvSpPr>
        <p:spPr>
          <a:xfrm>
            <a:off x="865996" y="3009370"/>
            <a:ext cx="2712720" cy="446405"/>
          </a:xfrm>
          <a:prstGeom prst="rect">
            <a:avLst/>
          </a:prstGeom>
          <a:solidFill>
            <a:srgbClr val="E8EDF7"/>
          </a:solidFill>
          <a:ln w="4955">
            <a:solidFill>
              <a:srgbClr val="000000"/>
            </a:solidFill>
          </a:ln>
        </p:spPr>
        <p:txBody>
          <a:bodyPr vert="horz" wrap="square" lIns="0" tIns="46990" rIns="0" bIns="0" rtlCol="0">
            <a:spAutoFit/>
          </a:bodyPr>
          <a:lstStyle/>
          <a:p>
            <a:pPr marL="131445">
              <a:lnSpc>
                <a:spcPct val="100000"/>
              </a:lnSpc>
              <a:spcBef>
                <a:spcPts val="370"/>
              </a:spcBef>
            </a:pPr>
            <a:r>
              <a:rPr sz="1950" b="1" spc="-20" dirty="0">
                <a:latin typeface="Arial"/>
                <a:cs typeface="Arial"/>
              </a:rPr>
              <a:t>Sem</a:t>
            </a:r>
            <a:r>
              <a:rPr sz="1950" b="1" spc="-15" dirty="0">
                <a:latin typeface="Arial"/>
                <a:cs typeface="Arial"/>
              </a:rPr>
              <a:t>i-str</a:t>
            </a:r>
            <a:r>
              <a:rPr sz="1950" b="1" spc="-25" dirty="0">
                <a:latin typeface="Arial"/>
                <a:cs typeface="Arial"/>
              </a:rPr>
              <a:t>u</a:t>
            </a:r>
            <a:r>
              <a:rPr sz="1950" b="1" spc="-15" dirty="0">
                <a:latin typeface="Arial"/>
                <a:cs typeface="Arial"/>
              </a:rPr>
              <a:t>ct</a:t>
            </a:r>
            <a:r>
              <a:rPr sz="1950" b="1" spc="-25" dirty="0">
                <a:latin typeface="Arial"/>
                <a:cs typeface="Arial"/>
              </a:rPr>
              <a:t>u</a:t>
            </a:r>
            <a:r>
              <a:rPr sz="1950" b="1" spc="-15" dirty="0">
                <a:latin typeface="Arial"/>
                <a:cs typeface="Arial"/>
              </a:rPr>
              <a:t>red</a:t>
            </a:r>
            <a:r>
              <a:rPr sz="1950" b="1" spc="-10" dirty="0">
                <a:latin typeface="Arial"/>
                <a:cs typeface="Arial"/>
              </a:rPr>
              <a:t> </a:t>
            </a:r>
            <a:r>
              <a:rPr sz="1950" b="1" spc="-25" dirty="0">
                <a:latin typeface="Arial"/>
                <a:cs typeface="Arial"/>
              </a:rPr>
              <a:t>d</a:t>
            </a:r>
            <a:r>
              <a:rPr sz="1950" b="1" spc="-15" dirty="0">
                <a:latin typeface="Arial"/>
                <a:cs typeface="Arial"/>
              </a:rPr>
              <a:t>ata</a:t>
            </a:r>
            <a:endParaRPr sz="1950">
              <a:latin typeface="Arial"/>
              <a:cs typeface="Arial"/>
            </a:endParaRPr>
          </a:p>
        </p:txBody>
      </p:sp>
      <p:sp>
        <p:nvSpPr>
          <p:cNvPr id="4" name="object 4"/>
          <p:cNvSpPr txBox="1"/>
          <p:nvPr/>
        </p:nvSpPr>
        <p:spPr>
          <a:xfrm>
            <a:off x="3871838" y="1670940"/>
            <a:ext cx="3665854" cy="446405"/>
          </a:xfrm>
          <a:prstGeom prst="rect">
            <a:avLst/>
          </a:prstGeom>
          <a:solidFill>
            <a:srgbClr val="E8EDF7"/>
          </a:solidFill>
          <a:ln w="4955">
            <a:solidFill>
              <a:srgbClr val="000000"/>
            </a:solidFill>
          </a:ln>
        </p:spPr>
        <p:txBody>
          <a:bodyPr vert="horz" wrap="square" lIns="0" tIns="46990" rIns="0" bIns="0" rtlCol="0">
            <a:spAutoFit/>
          </a:bodyPr>
          <a:lstStyle/>
          <a:p>
            <a:pPr marL="533400">
              <a:lnSpc>
                <a:spcPct val="100000"/>
              </a:lnSpc>
              <a:spcBef>
                <a:spcPts val="370"/>
              </a:spcBef>
            </a:pPr>
            <a:r>
              <a:rPr sz="1950" b="1" spc="-20" dirty="0">
                <a:latin typeface="Arial"/>
                <a:cs typeface="Arial"/>
              </a:rPr>
              <a:t>In</a:t>
            </a:r>
            <a:r>
              <a:rPr sz="1950" b="1" spc="-15" dirty="0">
                <a:latin typeface="Arial"/>
                <a:cs typeface="Arial"/>
              </a:rPr>
              <a:t>c</a:t>
            </a:r>
            <a:r>
              <a:rPr sz="1950" b="1" spc="-25" dirty="0">
                <a:latin typeface="Arial"/>
                <a:cs typeface="Arial"/>
              </a:rPr>
              <a:t>on</a:t>
            </a:r>
            <a:r>
              <a:rPr sz="1950" b="1" spc="-15" dirty="0">
                <a:latin typeface="Arial"/>
                <a:cs typeface="Arial"/>
              </a:rPr>
              <a:t>siste</a:t>
            </a:r>
            <a:r>
              <a:rPr sz="1950" b="1" spc="-25" dirty="0">
                <a:latin typeface="Arial"/>
                <a:cs typeface="Arial"/>
              </a:rPr>
              <a:t>n</a:t>
            </a:r>
            <a:r>
              <a:rPr sz="1950" b="1" spc="-10" dirty="0">
                <a:latin typeface="Arial"/>
                <a:cs typeface="Arial"/>
              </a:rPr>
              <a:t>t </a:t>
            </a:r>
            <a:r>
              <a:rPr sz="1950" b="1" spc="-15" dirty="0">
                <a:latin typeface="Arial"/>
                <a:cs typeface="Arial"/>
              </a:rPr>
              <a:t>Str</a:t>
            </a:r>
            <a:r>
              <a:rPr sz="1950" b="1" spc="-25" dirty="0">
                <a:latin typeface="Arial"/>
                <a:cs typeface="Arial"/>
              </a:rPr>
              <a:t>u</a:t>
            </a:r>
            <a:r>
              <a:rPr sz="1950" b="1" spc="-15" dirty="0">
                <a:latin typeface="Arial"/>
                <a:cs typeface="Arial"/>
              </a:rPr>
              <a:t>ct</a:t>
            </a:r>
            <a:r>
              <a:rPr sz="1950" b="1" spc="-25" dirty="0">
                <a:latin typeface="Arial"/>
                <a:cs typeface="Arial"/>
              </a:rPr>
              <a:t>u</a:t>
            </a:r>
            <a:r>
              <a:rPr sz="1950" b="1" spc="-15" dirty="0">
                <a:latin typeface="Arial"/>
                <a:cs typeface="Arial"/>
              </a:rPr>
              <a:t>re</a:t>
            </a:r>
            <a:endParaRPr sz="1950">
              <a:latin typeface="Arial"/>
              <a:cs typeface="Arial"/>
            </a:endParaRPr>
          </a:p>
        </p:txBody>
      </p:sp>
      <p:sp>
        <p:nvSpPr>
          <p:cNvPr id="5" name="object 5"/>
          <p:cNvSpPr txBox="1"/>
          <p:nvPr/>
        </p:nvSpPr>
        <p:spPr>
          <a:xfrm>
            <a:off x="3871838" y="2414478"/>
            <a:ext cx="3665854" cy="743585"/>
          </a:xfrm>
          <a:prstGeom prst="rect">
            <a:avLst/>
          </a:prstGeom>
          <a:solidFill>
            <a:srgbClr val="E8EDF7"/>
          </a:solidFill>
          <a:ln w="4954">
            <a:solidFill>
              <a:srgbClr val="000000"/>
            </a:solidFill>
          </a:ln>
        </p:spPr>
        <p:txBody>
          <a:bodyPr vert="horz" wrap="square" lIns="0" tIns="46990" rIns="0" bIns="0" rtlCol="0">
            <a:spAutoFit/>
          </a:bodyPr>
          <a:lstStyle/>
          <a:p>
            <a:pPr marL="797560" marR="789940" indent="149225">
              <a:lnSpc>
                <a:spcPct val="100000"/>
              </a:lnSpc>
              <a:spcBef>
                <a:spcPts val="370"/>
              </a:spcBef>
            </a:pPr>
            <a:r>
              <a:rPr sz="1950" b="1" spc="-20" dirty="0">
                <a:latin typeface="Arial"/>
                <a:cs typeface="Arial"/>
              </a:rPr>
              <a:t>Se</a:t>
            </a:r>
            <a:r>
              <a:rPr sz="1950" b="1" spc="-15" dirty="0">
                <a:latin typeface="Arial"/>
                <a:cs typeface="Arial"/>
              </a:rPr>
              <a:t>l</a:t>
            </a:r>
            <a:r>
              <a:rPr sz="1950" b="1" spc="-10" dirty="0">
                <a:latin typeface="Arial"/>
                <a:cs typeface="Arial"/>
              </a:rPr>
              <a:t>f-</a:t>
            </a:r>
            <a:r>
              <a:rPr sz="1950" b="1" spc="-25" dirty="0">
                <a:latin typeface="Arial"/>
                <a:cs typeface="Arial"/>
              </a:rPr>
              <a:t>d</a:t>
            </a:r>
            <a:r>
              <a:rPr sz="1950" b="1" spc="-15" dirty="0">
                <a:latin typeface="Arial"/>
                <a:cs typeface="Arial"/>
              </a:rPr>
              <a:t>escr</a:t>
            </a:r>
            <a:r>
              <a:rPr sz="1950" b="1" spc="-20" dirty="0">
                <a:latin typeface="Arial"/>
                <a:cs typeface="Arial"/>
              </a:rPr>
              <a:t>ibing</a:t>
            </a:r>
            <a:r>
              <a:rPr sz="1950" b="1" spc="-10" dirty="0">
                <a:latin typeface="Arial"/>
                <a:cs typeface="Arial"/>
              </a:rPr>
              <a:t> </a:t>
            </a:r>
            <a:r>
              <a:rPr sz="1950" b="1" spc="-15" dirty="0">
                <a:latin typeface="Arial"/>
                <a:cs typeface="Arial"/>
              </a:rPr>
              <a:t>(la</a:t>
            </a:r>
            <a:r>
              <a:rPr sz="1950" b="1" spc="-20" dirty="0">
                <a:latin typeface="Arial"/>
                <a:cs typeface="Arial"/>
              </a:rPr>
              <a:t>bl</a:t>
            </a:r>
            <a:r>
              <a:rPr sz="1950" b="1" spc="-15" dirty="0">
                <a:latin typeface="Arial"/>
                <a:cs typeface="Arial"/>
              </a:rPr>
              <a:t>e/va</a:t>
            </a:r>
            <a:r>
              <a:rPr sz="1950" b="1" spc="-20" dirty="0">
                <a:latin typeface="Arial"/>
                <a:cs typeface="Arial"/>
              </a:rPr>
              <a:t>lu</a:t>
            </a:r>
            <a:r>
              <a:rPr sz="1950" b="1" spc="-15" dirty="0">
                <a:latin typeface="Arial"/>
                <a:cs typeface="Arial"/>
              </a:rPr>
              <a:t>e</a:t>
            </a:r>
            <a:r>
              <a:rPr sz="1950" b="1" spc="-10" dirty="0">
                <a:latin typeface="Arial"/>
                <a:cs typeface="Arial"/>
              </a:rPr>
              <a:t> </a:t>
            </a:r>
            <a:r>
              <a:rPr sz="1950" b="1" spc="-25" dirty="0">
                <a:latin typeface="Arial"/>
                <a:cs typeface="Arial"/>
              </a:rPr>
              <a:t>p</a:t>
            </a:r>
            <a:r>
              <a:rPr sz="1950" b="1" spc="-15" dirty="0">
                <a:latin typeface="Arial"/>
                <a:cs typeface="Arial"/>
              </a:rPr>
              <a:t>airs)</a:t>
            </a:r>
            <a:endParaRPr sz="1950">
              <a:latin typeface="Arial"/>
              <a:cs typeface="Arial"/>
            </a:endParaRPr>
          </a:p>
        </p:txBody>
      </p:sp>
      <p:sp>
        <p:nvSpPr>
          <p:cNvPr id="6" name="object 6"/>
          <p:cNvSpPr txBox="1"/>
          <p:nvPr/>
        </p:nvSpPr>
        <p:spPr>
          <a:xfrm>
            <a:off x="3871838" y="3455493"/>
            <a:ext cx="3665854" cy="743585"/>
          </a:xfrm>
          <a:prstGeom prst="rect">
            <a:avLst/>
          </a:prstGeom>
          <a:solidFill>
            <a:srgbClr val="E8EDF7"/>
          </a:solidFill>
          <a:ln w="4954">
            <a:solidFill>
              <a:srgbClr val="000000"/>
            </a:solidFill>
          </a:ln>
        </p:spPr>
        <p:txBody>
          <a:bodyPr vert="horz" wrap="square" lIns="0" tIns="46990" rIns="0" bIns="0" rtlCol="0">
            <a:spAutoFit/>
          </a:bodyPr>
          <a:lstStyle/>
          <a:p>
            <a:pPr marL="383540" marR="159385" indent="-217804">
              <a:lnSpc>
                <a:spcPct val="100000"/>
              </a:lnSpc>
              <a:spcBef>
                <a:spcPts val="370"/>
              </a:spcBef>
            </a:pPr>
            <a:r>
              <a:rPr sz="1950" b="1" spc="-25" dirty="0">
                <a:latin typeface="Arial"/>
                <a:cs typeface="Arial"/>
              </a:rPr>
              <a:t>O</a:t>
            </a:r>
            <a:r>
              <a:rPr sz="1950" b="1" spc="-15" dirty="0">
                <a:latin typeface="Arial"/>
                <a:cs typeface="Arial"/>
              </a:rPr>
              <a:t>ften</a:t>
            </a:r>
            <a:r>
              <a:rPr sz="1950" b="1" spc="-10" dirty="0">
                <a:latin typeface="Arial"/>
                <a:cs typeface="Arial"/>
              </a:rPr>
              <a:t> </a:t>
            </a:r>
            <a:r>
              <a:rPr sz="1950" b="1" spc="-20" dirty="0">
                <a:latin typeface="Arial"/>
                <a:cs typeface="Arial"/>
              </a:rPr>
              <a:t>Sc</a:t>
            </a:r>
            <a:r>
              <a:rPr sz="1950" b="1" spc="-25" dirty="0">
                <a:latin typeface="Arial"/>
                <a:cs typeface="Arial"/>
              </a:rPr>
              <a:t>h</a:t>
            </a:r>
            <a:r>
              <a:rPr sz="1950" b="1" spc="-20" dirty="0">
                <a:latin typeface="Arial"/>
                <a:cs typeface="Arial"/>
              </a:rPr>
              <a:t>ema</a:t>
            </a:r>
            <a:r>
              <a:rPr sz="1950" b="1" spc="-10" dirty="0">
                <a:latin typeface="Arial"/>
                <a:cs typeface="Arial"/>
              </a:rPr>
              <a:t> </a:t>
            </a:r>
            <a:r>
              <a:rPr sz="1950" b="1" spc="-20" dirty="0">
                <a:latin typeface="Arial"/>
                <a:cs typeface="Arial"/>
              </a:rPr>
              <a:t>in</a:t>
            </a:r>
            <a:r>
              <a:rPr sz="1950" b="1" spc="-10" dirty="0">
                <a:latin typeface="Arial"/>
                <a:cs typeface="Arial"/>
              </a:rPr>
              <a:t>f</a:t>
            </a:r>
            <a:r>
              <a:rPr sz="1950" b="1" spc="-25" dirty="0">
                <a:latin typeface="Arial"/>
                <a:cs typeface="Arial"/>
              </a:rPr>
              <a:t>o</a:t>
            </a:r>
            <a:r>
              <a:rPr sz="1950" b="1" spc="-15" dirty="0">
                <a:latin typeface="Arial"/>
                <a:cs typeface="Arial"/>
              </a:rPr>
              <a:t>rmat</a:t>
            </a:r>
            <a:r>
              <a:rPr sz="1950" b="1" spc="-20" dirty="0">
                <a:latin typeface="Arial"/>
                <a:cs typeface="Arial"/>
              </a:rPr>
              <a:t>ion</a:t>
            </a:r>
            <a:r>
              <a:rPr sz="1950" b="1" spc="-10" dirty="0">
                <a:latin typeface="Arial"/>
                <a:cs typeface="Arial"/>
              </a:rPr>
              <a:t> </a:t>
            </a:r>
            <a:r>
              <a:rPr sz="1950" b="1" spc="-15" dirty="0">
                <a:latin typeface="Arial"/>
                <a:cs typeface="Arial"/>
              </a:rPr>
              <a:t>is</a:t>
            </a:r>
            <a:r>
              <a:rPr sz="1950" b="1" spc="-10" dirty="0">
                <a:latin typeface="Arial"/>
                <a:cs typeface="Arial"/>
              </a:rPr>
              <a:t> </a:t>
            </a:r>
            <a:r>
              <a:rPr sz="1950" b="1" spc="-20" dirty="0">
                <a:latin typeface="Arial"/>
                <a:cs typeface="Arial"/>
              </a:rPr>
              <a:t>bl</a:t>
            </a:r>
            <a:r>
              <a:rPr sz="1950" b="1" spc="-15" dirty="0">
                <a:latin typeface="Arial"/>
                <a:cs typeface="Arial"/>
              </a:rPr>
              <a:t>e</a:t>
            </a:r>
            <a:r>
              <a:rPr sz="1950" b="1" spc="-25" dirty="0">
                <a:latin typeface="Arial"/>
                <a:cs typeface="Arial"/>
              </a:rPr>
              <a:t>nd</a:t>
            </a:r>
            <a:r>
              <a:rPr sz="1950" b="1" spc="-15" dirty="0">
                <a:latin typeface="Arial"/>
                <a:cs typeface="Arial"/>
              </a:rPr>
              <a:t>ed</a:t>
            </a:r>
            <a:r>
              <a:rPr sz="1950" b="1" spc="-10" dirty="0">
                <a:latin typeface="Arial"/>
                <a:cs typeface="Arial"/>
              </a:rPr>
              <a:t> </a:t>
            </a:r>
            <a:r>
              <a:rPr sz="1950" b="1" spc="-20" dirty="0">
                <a:latin typeface="Arial"/>
                <a:cs typeface="Arial"/>
              </a:rPr>
              <a:t>wi</a:t>
            </a:r>
            <a:r>
              <a:rPr sz="1950" b="1" spc="-15" dirty="0">
                <a:latin typeface="Arial"/>
                <a:cs typeface="Arial"/>
              </a:rPr>
              <a:t>th</a:t>
            </a:r>
            <a:r>
              <a:rPr sz="1950" b="1" spc="-10" dirty="0">
                <a:latin typeface="Arial"/>
                <a:cs typeface="Arial"/>
              </a:rPr>
              <a:t> </a:t>
            </a:r>
            <a:r>
              <a:rPr sz="1950" b="1" spc="-25" dirty="0">
                <a:latin typeface="Arial"/>
                <a:cs typeface="Arial"/>
              </a:rPr>
              <a:t>d</a:t>
            </a:r>
            <a:r>
              <a:rPr sz="1950" b="1" spc="-15" dirty="0">
                <a:latin typeface="Arial"/>
                <a:cs typeface="Arial"/>
              </a:rPr>
              <a:t>ata</a:t>
            </a:r>
            <a:r>
              <a:rPr sz="1950" b="1" spc="-10" dirty="0">
                <a:latin typeface="Arial"/>
                <a:cs typeface="Arial"/>
              </a:rPr>
              <a:t> </a:t>
            </a:r>
            <a:r>
              <a:rPr sz="1950" b="1" spc="-15" dirty="0">
                <a:latin typeface="Arial"/>
                <a:cs typeface="Arial"/>
              </a:rPr>
              <a:t>va</a:t>
            </a:r>
            <a:r>
              <a:rPr sz="1950" b="1" spc="-20" dirty="0">
                <a:latin typeface="Arial"/>
                <a:cs typeface="Arial"/>
              </a:rPr>
              <a:t>lu</a:t>
            </a:r>
            <a:r>
              <a:rPr sz="1950" b="1" spc="-15" dirty="0">
                <a:latin typeface="Arial"/>
                <a:cs typeface="Arial"/>
              </a:rPr>
              <a:t>es</a:t>
            </a:r>
            <a:endParaRPr sz="1950">
              <a:latin typeface="Arial"/>
              <a:cs typeface="Arial"/>
            </a:endParaRPr>
          </a:p>
        </p:txBody>
      </p:sp>
      <p:sp>
        <p:nvSpPr>
          <p:cNvPr id="7" name="object 7"/>
          <p:cNvSpPr txBox="1"/>
          <p:nvPr/>
        </p:nvSpPr>
        <p:spPr>
          <a:xfrm>
            <a:off x="3871838" y="4496448"/>
            <a:ext cx="3665854" cy="743585"/>
          </a:xfrm>
          <a:prstGeom prst="rect">
            <a:avLst/>
          </a:prstGeom>
          <a:solidFill>
            <a:srgbClr val="E8EDF7"/>
          </a:solidFill>
          <a:ln w="4954">
            <a:solidFill>
              <a:srgbClr val="000000"/>
            </a:solidFill>
          </a:ln>
        </p:spPr>
        <p:txBody>
          <a:bodyPr vert="horz" wrap="square" lIns="0" tIns="87630" rIns="0" bIns="0" rtlCol="0">
            <a:spAutoFit/>
          </a:bodyPr>
          <a:lstStyle/>
          <a:p>
            <a:pPr marL="78740" marR="71120">
              <a:lnSpc>
                <a:spcPts val="2110"/>
              </a:lnSpc>
              <a:spcBef>
                <a:spcPts val="690"/>
              </a:spcBef>
            </a:pPr>
            <a:r>
              <a:rPr sz="1950" b="1" spc="-15" dirty="0">
                <a:latin typeface="Times New Roman"/>
                <a:cs typeface="Times New Roman"/>
              </a:rPr>
              <a:t>Data </a:t>
            </a:r>
            <a:r>
              <a:rPr sz="1950" b="1" spc="-145" dirty="0">
                <a:latin typeface="Times New Roman"/>
                <a:cs typeface="Times New Roman"/>
              </a:rPr>
              <a:t> </a:t>
            </a:r>
            <a:r>
              <a:rPr sz="1950" b="1" spc="-15" dirty="0">
                <a:latin typeface="Times New Roman"/>
                <a:cs typeface="Times New Roman"/>
              </a:rPr>
              <a:t>obj</a:t>
            </a:r>
            <a:r>
              <a:rPr sz="1950" b="1" spc="-20" dirty="0">
                <a:latin typeface="Times New Roman"/>
                <a:cs typeface="Times New Roman"/>
              </a:rPr>
              <a:t>ec</a:t>
            </a:r>
            <a:r>
              <a:rPr sz="1950" b="1" spc="-10" dirty="0">
                <a:latin typeface="Times New Roman"/>
                <a:cs typeface="Times New Roman"/>
              </a:rPr>
              <a:t>ts</a:t>
            </a:r>
            <a:r>
              <a:rPr sz="1950" b="1" dirty="0">
                <a:latin typeface="Times New Roman"/>
                <a:cs typeface="Times New Roman"/>
              </a:rPr>
              <a:t> </a:t>
            </a:r>
            <a:r>
              <a:rPr sz="1950" b="1" spc="-145" dirty="0">
                <a:latin typeface="Times New Roman"/>
                <a:cs typeface="Times New Roman"/>
              </a:rPr>
              <a:t> </a:t>
            </a:r>
            <a:r>
              <a:rPr sz="1950" b="1" spc="-20" dirty="0">
                <a:latin typeface="Times New Roman"/>
                <a:cs typeface="Times New Roman"/>
              </a:rPr>
              <a:t>may</a:t>
            </a:r>
            <a:r>
              <a:rPr sz="1950" b="1" dirty="0">
                <a:latin typeface="Times New Roman"/>
                <a:cs typeface="Times New Roman"/>
              </a:rPr>
              <a:t> </a:t>
            </a:r>
            <a:r>
              <a:rPr sz="1950" b="1" spc="-145" dirty="0">
                <a:latin typeface="Times New Roman"/>
                <a:cs typeface="Times New Roman"/>
              </a:rPr>
              <a:t> </a:t>
            </a:r>
            <a:r>
              <a:rPr sz="1950" b="1" spc="-15" dirty="0">
                <a:latin typeface="Times New Roman"/>
                <a:cs typeface="Times New Roman"/>
              </a:rPr>
              <a:t>have</a:t>
            </a:r>
            <a:r>
              <a:rPr sz="1950" b="1" dirty="0">
                <a:latin typeface="Times New Roman"/>
                <a:cs typeface="Times New Roman"/>
              </a:rPr>
              <a:t> </a:t>
            </a:r>
            <a:r>
              <a:rPr sz="1950" b="1" spc="-150" dirty="0">
                <a:latin typeface="Times New Roman"/>
                <a:cs typeface="Times New Roman"/>
              </a:rPr>
              <a:t> </a:t>
            </a:r>
            <a:r>
              <a:rPr sz="1950" b="1" spc="-15" dirty="0">
                <a:latin typeface="Times New Roman"/>
                <a:cs typeface="Times New Roman"/>
              </a:rPr>
              <a:t>di</a:t>
            </a:r>
            <a:r>
              <a:rPr sz="1950" b="1" spc="-10" dirty="0">
                <a:latin typeface="Times New Roman"/>
                <a:cs typeface="Times New Roman"/>
              </a:rPr>
              <a:t>ff</a:t>
            </a:r>
            <a:r>
              <a:rPr sz="1950" b="1" spc="-20" dirty="0">
                <a:latin typeface="Times New Roman"/>
                <a:cs typeface="Times New Roman"/>
              </a:rPr>
              <a:t>ere</a:t>
            </a:r>
            <a:r>
              <a:rPr sz="1950" b="1" spc="-15" dirty="0">
                <a:latin typeface="Times New Roman"/>
                <a:cs typeface="Times New Roman"/>
              </a:rPr>
              <a:t>nt</a:t>
            </a:r>
            <a:r>
              <a:rPr sz="1950" b="1" spc="-10" dirty="0">
                <a:latin typeface="Times New Roman"/>
                <a:cs typeface="Times New Roman"/>
              </a:rPr>
              <a:t> att</a:t>
            </a:r>
            <a:r>
              <a:rPr sz="1950" b="1" spc="-15" dirty="0">
                <a:latin typeface="Times New Roman"/>
                <a:cs typeface="Times New Roman"/>
              </a:rPr>
              <a:t>ribut</a:t>
            </a:r>
            <a:r>
              <a:rPr sz="1950" b="1" spc="-20" dirty="0">
                <a:latin typeface="Times New Roman"/>
                <a:cs typeface="Times New Roman"/>
              </a:rPr>
              <a:t>e</a:t>
            </a:r>
            <a:r>
              <a:rPr sz="1950" b="1" spc="-10" dirty="0">
                <a:latin typeface="Times New Roman"/>
                <a:cs typeface="Times New Roman"/>
              </a:rPr>
              <a:t>s </a:t>
            </a:r>
            <a:r>
              <a:rPr sz="1950" b="1" spc="-15" dirty="0">
                <a:latin typeface="Times New Roman"/>
                <a:cs typeface="Times New Roman"/>
              </a:rPr>
              <a:t>not</a:t>
            </a:r>
            <a:r>
              <a:rPr sz="1950" b="1" spc="-10" dirty="0">
                <a:latin typeface="Times New Roman"/>
                <a:cs typeface="Times New Roman"/>
              </a:rPr>
              <a:t> </a:t>
            </a:r>
            <a:r>
              <a:rPr sz="1950" b="1" spc="-15" dirty="0">
                <a:latin typeface="Times New Roman"/>
                <a:cs typeface="Times New Roman"/>
              </a:rPr>
              <a:t>known</a:t>
            </a:r>
            <a:r>
              <a:rPr sz="1950" b="1" spc="-10" dirty="0">
                <a:latin typeface="Times New Roman"/>
                <a:cs typeface="Times New Roman"/>
              </a:rPr>
              <a:t> </a:t>
            </a:r>
            <a:r>
              <a:rPr sz="1950" b="1" spc="-15" dirty="0">
                <a:latin typeface="Times New Roman"/>
                <a:cs typeface="Times New Roman"/>
              </a:rPr>
              <a:t>b</a:t>
            </a:r>
            <a:r>
              <a:rPr sz="1950" b="1" spc="-20" dirty="0">
                <a:latin typeface="Times New Roman"/>
                <a:cs typeface="Times New Roman"/>
              </a:rPr>
              <a:t>e</a:t>
            </a:r>
            <a:r>
              <a:rPr sz="1950" b="1" spc="-15" dirty="0">
                <a:latin typeface="Times New Roman"/>
                <a:cs typeface="Times New Roman"/>
              </a:rPr>
              <a:t>fo</a:t>
            </a:r>
            <a:r>
              <a:rPr sz="1950" b="1" spc="-20" dirty="0">
                <a:latin typeface="Times New Roman"/>
                <a:cs typeface="Times New Roman"/>
              </a:rPr>
              <a:t>re</a:t>
            </a:r>
            <a:r>
              <a:rPr sz="1950" b="1" spc="-15" dirty="0">
                <a:latin typeface="Times New Roman"/>
                <a:cs typeface="Times New Roman"/>
              </a:rPr>
              <a:t>hand</a:t>
            </a:r>
            <a:endParaRPr sz="1950">
              <a:latin typeface="Times New Roman"/>
              <a:cs typeface="Times New Roman"/>
            </a:endParaRPr>
          </a:p>
        </p:txBody>
      </p:sp>
      <p:sp>
        <p:nvSpPr>
          <p:cNvPr id="8" name="object 8"/>
          <p:cNvSpPr/>
          <p:nvPr/>
        </p:nvSpPr>
        <p:spPr>
          <a:xfrm>
            <a:off x="3578595" y="1894002"/>
            <a:ext cx="293370" cy="1338580"/>
          </a:xfrm>
          <a:custGeom>
            <a:avLst/>
            <a:gdLst/>
            <a:ahLst/>
            <a:cxnLst/>
            <a:rect l="l" t="t" r="r" b="b"/>
            <a:pathLst>
              <a:path w="293370" h="1338580">
                <a:moveTo>
                  <a:pt x="293242" y="892245"/>
                </a:moveTo>
                <a:lnTo>
                  <a:pt x="0" y="1338429"/>
                </a:lnTo>
                <a:lnTo>
                  <a:pt x="293242" y="0"/>
                </a:lnTo>
              </a:path>
            </a:pathLst>
          </a:custGeom>
          <a:ln w="4890">
            <a:solidFill>
              <a:srgbClr val="000000"/>
            </a:solidFill>
          </a:ln>
        </p:spPr>
        <p:txBody>
          <a:bodyPr wrap="square" lIns="0" tIns="0" rIns="0" bIns="0" rtlCol="0"/>
          <a:lstStyle/>
          <a:p>
            <a:endParaRPr/>
          </a:p>
        </p:txBody>
      </p:sp>
      <p:sp>
        <p:nvSpPr>
          <p:cNvPr id="9" name="object 9"/>
          <p:cNvSpPr/>
          <p:nvPr/>
        </p:nvSpPr>
        <p:spPr>
          <a:xfrm>
            <a:off x="3578595" y="3232431"/>
            <a:ext cx="293370" cy="594995"/>
          </a:xfrm>
          <a:custGeom>
            <a:avLst/>
            <a:gdLst/>
            <a:ahLst/>
            <a:cxnLst/>
            <a:rect l="l" t="t" r="r" b="b"/>
            <a:pathLst>
              <a:path w="293370" h="594995">
                <a:moveTo>
                  <a:pt x="0" y="0"/>
                </a:moveTo>
                <a:lnTo>
                  <a:pt x="293242" y="594830"/>
                </a:lnTo>
              </a:path>
            </a:pathLst>
          </a:custGeom>
          <a:ln w="4900">
            <a:solidFill>
              <a:srgbClr val="000000"/>
            </a:solidFill>
          </a:ln>
        </p:spPr>
        <p:txBody>
          <a:bodyPr wrap="square" lIns="0" tIns="0" rIns="0" bIns="0" rtlCol="0"/>
          <a:lstStyle/>
          <a:p>
            <a:endParaRPr/>
          </a:p>
        </p:txBody>
      </p:sp>
      <p:sp>
        <p:nvSpPr>
          <p:cNvPr id="10" name="object 10"/>
          <p:cNvSpPr/>
          <p:nvPr/>
        </p:nvSpPr>
        <p:spPr>
          <a:xfrm>
            <a:off x="3578595" y="3232431"/>
            <a:ext cx="293370" cy="1636395"/>
          </a:xfrm>
          <a:custGeom>
            <a:avLst/>
            <a:gdLst/>
            <a:ahLst/>
            <a:cxnLst/>
            <a:rect l="l" t="t" r="r" b="b"/>
            <a:pathLst>
              <a:path w="293370" h="1636395">
                <a:moveTo>
                  <a:pt x="0" y="0"/>
                </a:moveTo>
                <a:lnTo>
                  <a:pt x="293242" y="1635783"/>
                </a:lnTo>
              </a:path>
            </a:pathLst>
          </a:custGeom>
          <a:ln w="4889">
            <a:solidFill>
              <a:srgbClr val="000000"/>
            </a:solidFill>
          </a:ln>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80664" y="3111753"/>
            <a:ext cx="2644775" cy="375920"/>
          </a:xfrm>
          <a:prstGeom prst="rect">
            <a:avLst/>
          </a:prstGeom>
        </p:spPr>
        <p:txBody>
          <a:bodyPr vert="horz" wrap="square" lIns="0" tIns="0" rIns="0" bIns="0" rtlCol="0">
            <a:spAutoFit/>
          </a:bodyPr>
          <a:lstStyle/>
          <a:p>
            <a:pPr marL="12700">
              <a:lnSpc>
                <a:spcPct val="100000"/>
              </a:lnSpc>
            </a:pPr>
            <a:r>
              <a:rPr sz="2400" dirty="0"/>
              <a:t>Unstr</a:t>
            </a:r>
            <a:r>
              <a:rPr sz="2400" spc="-15" dirty="0"/>
              <a:t>u</a:t>
            </a:r>
            <a:r>
              <a:rPr sz="2400" dirty="0"/>
              <a:t>c</a:t>
            </a:r>
            <a:r>
              <a:rPr sz="2400" spc="-10" dirty="0"/>
              <a:t>t</a:t>
            </a:r>
            <a:r>
              <a:rPr sz="2400" dirty="0"/>
              <a:t>u</a:t>
            </a:r>
            <a:r>
              <a:rPr sz="2400" spc="-10" dirty="0"/>
              <a:t>r</a:t>
            </a:r>
            <a:r>
              <a:rPr sz="2400" spc="-5" dirty="0"/>
              <a:t>ed</a:t>
            </a:r>
            <a:r>
              <a:rPr sz="2400" dirty="0"/>
              <a:t> </a:t>
            </a:r>
            <a:r>
              <a:rPr sz="2400" spc="-5" dirty="0"/>
              <a:t>Data</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486409">
              <a:lnSpc>
                <a:spcPct val="100000"/>
              </a:lnSpc>
            </a:pPr>
            <a:r>
              <a:rPr sz="2400" dirty="0"/>
              <a:t>Unstr</a:t>
            </a:r>
            <a:r>
              <a:rPr sz="2400" spc="-15" dirty="0"/>
              <a:t>u</a:t>
            </a:r>
            <a:r>
              <a:rPr sz="2400" dirty="0"/>
              <a:t>c</a:t>
            </a:r>
            <a:r>
              <a:rPr sz="2400" spc="-10" dirty="0"/>
              <a:t>t</a:t>
            </a:r>
            <a:r>
              <a:rPr sz="2400" dirty="0"/>
              <a:t>u</a:t>
            </a:r>
            <a:r>
              <a:rPr sz="2400" spc="-10" dirty="0"/>
              <a:t>r</a:t>
            </a:r>
            <a:r>
              <a:rPr sz="2400" spc="-5" dirty="0"/>
              <a:t>ed</a:t>
            </a:r>
            <a:r>
              <a:rPr sz="2400" dirty="0"/>
              <a:t> </a:t>
            </a:r>
            <a:r>
              <a:rPr sz="2400" spc="-5" dirty="0"/>
              <a:t>Data</a:t>
            </a:r>
            <a:endParaRPr sz="2400"/>
          </a:p>
        </p:txBody>
      </p:sp>
      <p:sp>
        <p:nvSpPr>
          <p:cNvPr id="3" name="object 3"/>
          <p:cNvSpPr txBox="1"/>
          <p:nvPr/>
        </p:nvSpPr>
        <p:spPr>
          <a:xfrm>
            <a:off x="767408" y="1196752"/>
            <a:ext cx="8440420" cy="3323987"/>
          </a:xfrm>
          <a:prstGeom prst="rect">
            <a:avLst/>
          </a:prstGeom>
        </p:spPr>
        <p:txBody>
          <a:bodyPr vert="horz" wrap="square" lIns="0" tIns="0" rIns="0" bIns="0" rtlCol="0">
            <a:spAutoFit/>
          </a:bodyPr>
          <a:lstStyle/>
          <a:p>
            <a:pPr marL="355600" marR="6350" indent="-343535" algn="just">
              <a:lnSpc>
                <a:spcPct val="100000"/>
              </a:lnSpc>
              <a:tabLst>
                <a:tab pos="355600" algn="l"/>
              </a:tabLst>
            </a:pPr>
            <a:r>
              <a:rPr sz="1400" spc="-135" dirty="0">
                <a:solidFill>
                  <a:srgbClr val="0E6EC5"/>
                </a:solidFill>
                <a:latin typeface="Microsoft Sans Serif"/>
                <a:cs typeface="Microsoft Sans Serif"/>
              </a:rPr>
              <a:t>	</a:t>
            </a:r>
            <a:r>
              <a:rPr sz="2400" spc="-135" dirty="0">
                <a:solidFill>
                  <a:srgbClr val="404040"/>
                </a:solidFill>
                <a:latin typeface="Trebuchet MS"/>
                <a:cs typeface="Trebuchet MS"/>
              </a:rPr>
              <a:t>This</a:t>
            </a:r>
            <a:r>
              <a:rPr sz="2400" spc="165" dirty="0">
                <a:solidFill>
                  <a:srgbClr val="404040"/>
                </a:solidFill>
                <a:latin typeface="Trebuchet MS"/>
                <a:cs typeface="Trebuchet MS"/>
              </a:rPr>
              <a:t> </a:t>
            </a:r>
            <a:r>
              <a:rPr sz="2400" dirty="0">
                <a:solidFill>
                  <a:srgbClr val="404040"/>
                </a:solidFill>
                <a:latin typeface="Trebuchet MS"/>
                <a:cs typeface="Trebuchet MS"/>
              </a:rPr>
              <a:t>is</a:t>
            </a:r>
            <a:r>
              <a:rPr sz="2400" spc="155" dirty="0">
                <a:solidFill>
                  <a:srgbClr val="404040"/>
                </a:solidFill>
                <a:latin typeface="Trebuchet MS"/>
                <a:cs typeface="Trebuchet MS"/>
              </a:rPr>
              <a:t> </a:t>
            </a:r>
            <a:r>
              <a:rPr sz="2400" spc="-5" dirty="0">
                <a:solidFill>
                  <a:srgbClr val="404040"/>
                </a:solidFill>
                <a:latin typeface="Trebuchet MS"/>
                <a:cs typeface="Trebuchet MS"/>
              </a:rPr>
              <a:t>th</a:t>
            </a:r>
            <a:r>
              <a:rPr sz="2400" dirty="0">
                <a:solidFill>
                  <a:srgbClr val="404040"/>
                </a:solidFill>
                <a:latin typeface="Trebuchet MS"/>
                <a:cs typeface="Trebuchet MS"/>
              </a:rPr>
              <a:t>e</a:t>
            </a:r>
            <a:r>
              <a:rPr sz="2400" spc="165" dirty="0">
                <a:solidFill>
                  <a:srgbClr val="404040"/>
                </a:solidFill>
                <a:latin typeface="Trebuchet MS"/>
                <a:cs typeface="Trebuchet MS"/>
              </a:rPr>
              <a:t> </a:t>
            </a:r>
            <a:r>
              <a:rPr sz="2400" dirty="0">
                <a:solidFill>
                  <a:srgbClr val="404040"/>
                </a:solidFill>
                <a:latin typeface="Trebuchet MS"/>
                <a:cs typeface="Trebuchet MS"/>
              </a:rPr>
              <a:t>d</a:t>
            </a:r>
            <a:r>
              <a:rPr sz="2400" spc="-5" dirty="0">
                <a:solidFill>
                  <a:srgbClr val="404040"/>
                </a:solidFill>
                <a:latin typeface="Trebuchet MS"/>
                <a:cs typeface="Trebuchet MS"/>
              </a:rPr>
              <a:t>at</a:t>
            </a:r>
            <a:r>
              <a:rPr sz="2400" dirty="0">
                <a:solidFill>
                  <a:srgbClr val="404040"/>
                </a:solidFill>
                <a:latin typeface="Trebuchet MS"/>
                <a:cs typeface="Trebuchet MS"/>
              </a:rPr>
              <a:t>a</a:t>
            </a:r>
            <a:r>
              <a:rPr sz="2400" spc="165" dirty="0">
                <a:solidFill>
                  <a:srgbClr val="404040"/>
                </a:solidFill>
                <a:latin typeface="Trebuchet MS"/>
                <a:cs typeface="Trebuchet MS"/>
              </a:rPr>
              <a:t> </a:t>
            </a:r>
            <a:r>
              <a:rPr sz="2400" spc="-5" dirty="0">
                <a:solidFill>
                  <a:srgbClr val="404040"/>
                </a:solidFill>
                <a:latin typeface="Trebuchet MS"/>
                <a:cs typeface="Trebuchet MS"/>
              </a:rPr>
              <a:t>w</a:t>
            </a:r>
            <a:r>
              <a:rPr sz="2400" dirty="0">
                <a:solidFill>
                  <a:srgbClr val="404040"/>
                </a:solidFill>
                <a:latin typeface="Trebuchet MS"/>
                <a:cs typeface="Trebuchet MS"/>
              </a:rPr>
              <a:t>h</a:t>
            </a:r>
            <a:r>
              <a:rPr sz="2400" spc="-5" dirty="0">
                <a:solidFill>
                  <a:srgbClr val="404040"/>
                </a:solidFill>
                <a:latin typeface="Trebuchet MS"/>
                <a:cs typeface="Trebuchet MS"/>
              </a:rPr>
              <a:t>ic</a:t>
            </a:r>
            <a:r>
              <a:rPr sz="2400" dirty="0">
                <a:solidFill>
                  <a:srgbClr val="404040"/>
                </a:solidFill>
                <a:latin typeface="Trebuchet MS"/>
                <a:cs typeface="Trebuchet MS"/>
              </a:rPr>
              <a:t>h</a:t>
            </a:r>
            <a:r>
              <a:rPr sz="2400" spc="165" dirty="0">
                <a:solidFill>
                  <a:srgbClr val="404040"/>
                </a:solidFill>
                <a:latin typeface="Trebuchet MS"/>
                <a:cs typeface="Trebuchet MS"/>
              </a:rPr>
              <a:t> </a:t>
            </a:r>
            <a:r>
              <a:rPr sz="2400" dirty="0">
                <a:solidFill>
                  <a:srgbClr val="404040"/>
                </a:solidFill>
                <a:latin typeface="Trebuchet MS"/>
                <a:cs typeface="Trebuchet MS"/>
              </a:rPr>
              <a:t>d</a:t>
            </a:r>
            <a:r>
              <a:rPr sz="2400" spc="-15" dirty="0">
                <a:solidFill>
                  <a:srgbClr val="404040"/>
                </a:solidFill>
                <a:latin typeface="Trebuchet MS"/>
                <a:cs typeface="Trebuchet MS"/>
              </a:rPr>
              <a:t>o</a:t>
            </a:r>
            <a:r>
              <a:rPr sz="2400" spc="-5" dirty="0">
                <a:solidFill>
                  <a:srgbClr val="404040"/>
                </a:solidFill>
                <a:latin typeface="Trebuchet MS"/>
                <a:cs typeface="Trebuchet MS"/>
              </a:rPr>
              <a:t>e</a:t>
            </a:r>
            <a:r>
              <a:rPr sz="2400" dirty="0">
                <a:solidFill>
                  <a:srgbClr val="404040"/>
                </a:solidFill>
                <a:latin typeface="Trebuchet MS"/>
                <a:cs typeface="Trebuchet MS"/>
              </a:rPr>
              <a:t>s</a:t>
            </a:r>
            <a:r>
              <a:rPr sz="2400" spc="150" dirty="0">
                <a:solidFill>
                  <a:srgbClr val="404040"/>
                </a:solidFill>
                <a:latin typeface="Trebuchet MS"/>
                <a:cs typeface="Trebuchet MS"/>
              </a:rPr>
              <a:t> </a:t>
            </a:r>
            <a:r>
              <a:rPr sz="2400" spc="-5" dirty="0">
                <a:solidFill>
                  <a:srgbClr val="404040"/>
                </a:solidFill>
                <a:latin typeface="Trebuchet MS"/>
                <a:cs typeface="Trebuchet MS"/>
              </a:rPr>
              <a:t>no</a:t>
            </a:r>
            <a:r>
              <a:rPr sz="2400" dirty="0">
                <a:solidFill>
                  <a:srgbClr val="404040"/>
                </a:solidFill>
                <a:latin typeface="Trebuchet MS"/>
                <a:cs typeface="Trebuchet MS"/>
              </a:rPr>
              <a:t>t</a:t>
            </a:r>
            <a:r>
              <a:rPr sz="2400" spc="155" dirty="0">
                <a:solidFill>
                  <a:srgbClr val="404040"/>
                </a:solidFill>
                <a:latin typeface="Trebuchet MS"/>
                <a:cs typeface="Trebuchet MS"/>
              </a:rPr>
              <a:t> </a:t>
            </a:r>
            <a:r>
              <a:rPr sz="2400" spc="-10" dirty="0">
                <a:solidFill>
                  <a:srgbClr val="404040"/>
                </a:solidFill>
                <a:latin typeface="Trebuchet MS"/>
                <a:cs typeface="Trebuchet MS"/>
              </a:rPr>
              <a:t>c</a:t>
            </a:r>
            <a:r>
              <a:rPr sz="2400" spc="-15" dirty="0">
                <a:solidFill>
                  <a:srgbClr val="404040"/>
                </a:solidFill>
                <a:latin typeface="Trebuchet MS"/>
                <a:cs typeface="Trebuchet MS"/>
              </a:rPr>
              <a:t>o</a:t>
            </a:r>
            <a:r>
              <a:rPr sz="2400" spc="-10" dirty="0">
                <a:solidFill>
                  <a:srgbClr val="404040"/>
                </a:solidFill>
                <a:latin typeface="Trebuchet MS"/>
                <a:cs typeface="Trebuchet MS"/>
              </a:rPr>
              <a:t>nfor</a:t>
            </a:r>
            <a:r>
              <a:rPr sz="2400" spc="-5" dirty="0">
                <a:solidFill>
                  <a:srgbClr val="404040"/>
                </a:solidFill>
                <a:latin typeface="Trebuchet MS"/>
                <a:cs typeface="Trebuchet MS"/>
              </a:rPr>
              <a:t>m</a:t>
            </a:r>
            <a:r>
              <a:rPr sz="2400" spc="170" dirty="0">
                <a:solidFill>
                  <a:srgbClr val="404040"/>
                </a:solidFill>
                <a:latin typeface="Trebuchet MS"/>
                <a:cs typeface="Trebuchet MS"/>
              </a:rPr>
              <a:t> </a:t>
            </a:r>
            <a:r>
              <a:rPr sz="2400" spc="5" dirty="0">
                <a:solidFill>
                  <a:srgbClr val="404040"/>
                </a:solidFill>
                <a:latin typeface="Trebuchet MS"/>
                <a:cs typeface="Trebuchet MS"/>
              </a:rPr>
              <a:t>t</a:t>
            </a:r>
            <a:r>
              <a:rPr sz="2400" dirty="0">
                <a:solidFill>
                  <a:srgbClr val="404040"/>
                </a:solidFill>
                <a:latin typeface="Trebuchet MS"/>
                <a:cs typeface="Trebuchet MS"/>
              </a:rPr>
              <a:t>o</a:t>
            </a:r>
            <a:r>
              <a:rPr sz="2400" spc="160" dirty="0">
                <a:solidFill>
                  <a:srgbClr val="404040"/>
                </a:solidFill>
                <a:latin typeface="Trebuchet MS"/>
                <a:cs typeface="Trebuchet MS"/>
              </a:rPr>
              <a:t> </a:t>
            </a:r>
            <a:r>
              <a:rPr sz="2400" dirty="0">
                <a:solidFill>
                  <a:srgbClr val="404040"/>
                </a:solidFill>
                <a:latin typeface="Trebuchet MS"/>
                <a:cs typeface="Trebuchet MS"/>
              </a:rPr>
              <a:t>a</a:t>
            </a:r>
            <a:r>
              <a:rPr sz="2400" spc="165" dirty="0">
                <a:solidFill>
                  <a:srgbClr val="404040"/>
                </a:solidFill>
                <a:latin typeface="Trebuchet MS"/>
                <a:cs typeface="Trebuchet MS"/>
              </a:rPr>
              <a:t> </a:t>
            </a:r>
            <a:r>
              <a:rPr sz="2400" dirty="0">
                <a:solidFill>
                  <a:srgbClr val="404040"/>
                </a:solidFill>
                <a:latin typeface="Trebuchet MS"/>
                <a:cs typeface="Trebuchet MS"/>
              </a:rPr>
              <a:t>d</a:t>
            </a:r>
            <a:r>
              <a:rPr sz="2400" spc="-5" dirty="0">
                <a:solidFill>
                  <a:srgbClr val="404040"/>
                </a:solidFill>
                <a:latin typeface="Trebuchet MS"/>
                <a:cs typeface="Trebuchet MS"/>
              </a:rPr>
              <a:t>at</a:t>
            </a:r>
            <a:r>
              <a:rPr sz="2400" dirty="0">
                <a:solidFill>
                  <a:srgbClr val="404040"/>
                </a:solidFill>
                <a:latin typeface="Trebuchet MS"/>
                <a:cs typeface="Trebuchet MS"/>
              </a:rPr>
              <a:t>a</a:t>
            </a:r>
            <a:r>
              <a:rPr sz="2400" spc="170" dirty="0">
                <a:solidFill>
                  <a:srgbClr val="404040"/>
                </a:solidFill>
                <a:latin typeface="Trebuchet MS"/>
                <a:cs typeface="Trebuchet MS"/>
              </a:rPr>
              <a:t> </a:t>
            </a:r>
            <a:r>
              <a:rPr sz="2400" dirty="0">
                <a:solidFill>
                  <a:srgbClr val="404040"/>
                </a:solidFill>
                <a:latin typeface="Trebuchet MS"/>
                <a:cs typeface="Trebuchet MS"/>
              </a:rPr>
              <a:t>m</a:t>
            </a:r>
            <a:r>
              <a:rPr sz="2400" spc="-15" dirty="0">
                <a:solidFill>
                  <a:srgbClr val="404040"/>
                </a:solidFill>
                <a:latin typeface="Trebuchet MS"/>
                <a:cs typeface="Trebuchet MS"/>
              </a:rPr>
              <a:t>o</a:t>
            </a:r>
            <a:r>
              <a:rPr sz="2400" dirty="0">
                <a:solidFill>
                  <a:srgbClr val="404040"/>
                </a:solidFill>
                <a:latin typeface="Trebuchet MS"/>
                <a:cs typeface="Trebuchet MS"/>
              </a:rPr>
              <a:t>d</a:t>
            </a:r>
            <a:r>
              <a:rPr sz="2400" spc="-10" dirty="0">
                <a:solidFill>
                  <a:srgbClr val="404040"/>
                </a:solidFill>
                <a:latin typeface="Trebuchet MS"/>
                <a:cs typeface="Trebuchet MS"/>
              </a:rPr>
              <a:t>e</a:t>
            </a:r>
            <a:r>
              <a:rPr sz="2400" spc="-5" dirty="0">
                <a:solidFill>
                  <a:srgbClr val="404040"/>
                </a:solidFill>
                <a:latin typeface="Trebuchet MS"/>
                <a:cs typeface="Trebuchet MS"/>
              </a:rPr>
              <a:t>l</a:t>
            </a:r>
            <a:r>
              <a:rPr sz="2400" spc="165" dirty="0">
                <a:solidFill>
                  <a:srgbClr val="404040"/>
                </a:solidFill>
                <a:latin typeface="Trebuchet MS"/>
                <a:cs typeface="Trebuchet MS"/>
              </a:rPr>
              <a:t> </a:t>
            </a:r>
            <a:r>
              <a:rPr sz="2400" spc="-15" dirty="0">
                <a:solidFill>
                  <a:srgbClr val="404040"/>
                </a:solidFill>
                <a:latin typeface="Trebuchet MS"/>
                <a:cs typeface="Trebuchet MS"/>
              </a:rPr>
              <a:t>o</a:t>
            </a:r>
            <a:r>
              <a:rPr sz="2400" spc="-5" dirty="0">
                <a:solidFill>
                  <a:srgbClr val="404040"/>
                </a:solidFill>
                <a:latin typeface="Trebuchet MS"/>
                <a:cs typeface="Trebuchet MS"/>
              </a:rPr>
              <a:t>r</a:t>
            </a:r>
            <a:r>
              <a:rPr sz="2400" spc="160" dirty="0">
                <a:solidFill>
                  <a:srgbClr val="404040"/>
                </a:solidFill>
                <a:latin typeface="Trebuchet MS"/>
                <a:cs typeface="Trebuchet MS"/>
              </a:rPr>
              <a:t> </a:t>
            </a:r>
            <a:r>
              <a:rPr sz="2400" dirty="0">
                <a:solidFill>
                  <a:srgbClr val="404040"/>
                </a:solidFill>
                <a:latin typeface="Trebuchet MS"/>
                <a:cs typeface="Trebuchet MS"/>
              </a:rPr>
              <a:t>is</a:t>
            </a:r>
            <a:r>
              <a:rPr sz="2400" spc="165" dirty="0">
                <a:solidFill>
                  <a:srgbClr val="404040"/>
                </a:solidFill>
                <a:latin typeface="Trebuchet MS"/>
                <a:cs typeface="Trebuchet MS"/>
              </a:rPr>
              <a:t> </a:t>
            </a:r>
            <a:r>
              <a:rPr sz="2400" spc="-5" dirty="0">
                <a:solidFill>
                  <a:srgbClr val="404040"/>
                </a:solidFill>
                <a:latin typeface="Trebuchet MS"/>
                <a:cs typeface="Trebuchet MS"/>
              </a:rPr>
              <a:t>no</a:t>
            </a:r>
            <a:r>
              <a:rPr sz="2400" dirty="0">
                <a:solidFill>
                  <a:srgbClr val="404040"/>
                </a:solidFill>
                <a:latin typeface="Trebuchet MS"/>
                <a:cs typeface="Trebuchet MS"/>
              </a:rPr>
              <a:t>t</a:t>
            </a:r>
            <a:r>
              <a:rPr sz="2400" spc="155" dirty="0">
                <a:solidFill>
                  <a:srgbClr val="404040"/>
                </a:solidFill>
                <a:latin typeface="Trebuchet MS"/>
                <a:cs typeface="Trebuchet MS"/>
              </a:rPr>
              <a:t> </a:t>
            </a:r>
            <a:r>
              <a:rPr sz="2400" dirty="0">
                <a:solidFill>
                  <a:srgbClr val="404040"/>
                </a:solidFill>
                <a:latin typeface="Trebuchet MS"/>
                <a:cs typeface="Trebuchet MS"/>
              </a:rPr>
              <a:t>in</a:t>
            </a:r>
            <a:r>
              <a:rPr sz="2400" spc="165" dirty="0">
                <a:solidFill>
                  <a:srgbClr val="404040"/>
                </a:solidFill>
                <a:latin typeface="Trebuchet MS"/>
                <a:cs typeface="Trebuchet MS"/>
              </a:rPr>
              <a:t> </a:t>
            </a:r>
            <a:r>
              <a:rPr sz="2400" dirty="0">
                <a:solidFill>
                  <a:srgbClr val="404040"/>
                </a:solidFill>
                <a:latin typeface="Trebuchet MS"/>
                <a:cs typeface="Trebuchet MS"/>
              </a:rPr>
              <a:t>a</a:t>
            </a:r>
            <a:r>
              <a:rPr sz="2400" spc="155" dirty="0">
                <a:solidFill>
                  <a:srgbClr val="404040"/>
                </a:solidFill>
                <a:latin typeface="Trebuchet MS"/>
                <a:cs typeface="Trebuchet MS"/>
              </a:rPr>
              <a:t> </a:t>
            </a:r>
            <a:r>
              <a:rPr sz="2400" spc="-10" dirty="0">
                <a:solidFill>
                  <a:srgbClr val="404040"/>
                </a:solidFill>
                <a:latin typeface="Trebuchet MS"/>
                <a:cs typeface="Trebuchet MS"/>
              </a:rPr>
              <a:t>f</a:t>
            </a:r>
            <a:r>
              <a:rPr sz="2400" spc="-15" dirty="0">
                <a:solidFill>
                  <a:srgbClr val="404040"/>
                </a:solidFill>
                <a:latin typeface="Trebuchet MS"/>
                <a:cs typeface="Trebuchet MS"/>
              </a:rPr>
              <a:t>o</a:t>
            </a:r>
            <a:r>
              <a:rPr sz="2400" spc="-5" dirty="0">
                <a:solidFill>
                  <a:srgbClr val="404040"/>
                </a:solidFill>
                <a:latin typeface="Trebuchet MS"/>
                <a:cs typeface="Trebuchet MS"/>
              </a:rPr>
              <a:t>rm w</a:t>
            </a:r>
            <a:r>
              <a:rPr sz="2400" dirty="0">
                <a:solidFill>
                  <a:srgbClr val="404040"/>
                </a:solidFill>
                <a:latin typeface="Trebuchet MS"/>
                <a:cs typeface="Trebuchet MS"/>
              </a:rPr>
              <a:t>h</a:t>
            </a:r>
            <a:r>
              <a:rPr sz="2400" spc="-5" dirty="0">
                <a:solidFill>
                  <a:srgbClr val="404040"/>
                </a:solidFill>
                <a:latin typeface="Trebuchet MS"/>
                <a:cs typeface="Trebuchet MS"/>
              </a:rPr>
              <a:t>ic</a:t>
            </a:r>
            <a:r>
              <a:rPr sz="2400" dirty="0">
                <a:solidFill>
                  <a:srgbClr val="404040"/>
                </a:solidFill>
                <a:latin typeface="Trebuchet MS"/>
                <a:cs typeface="Trebuchet MS"/>
              </a:rPr>
              <a:t>h</a:t>
            </a:r>
            <a:r>
              <a:rPr sz="2400" spc="-15" dirty="0">
                <a:solidFill>
                  <a:srgbClr val="404040"/>
                </a:solidFill>
                <a:latin typeface="Trebuchet MS"/>
                <a:cs typeface="Trebuchet MS"/>
              </a:rPr>
              <a:t> </a:t>
            </a:r>
            <a:r>
              <a:rPr sz="2400" spc="-5" dirty="0">
                <a:solidFill>
                  <a:srgbClr val="404040"/>
                </a:solidFill>
                <a:latin typeface="Trebuchet MS"/>
                <a:cs typeface="Trebuchet MS"/>
              </a:rPr>
              <a:t>ca</a:t>
            </a:r>
            <a:r>
              <a:rPr sz="2400" dirty="0">
                <a:solidFill>
                  <a:srgbClr val="404040"/>
                </a:solidFill>
                <a:latin typeface="Trebuchet MS"/>
                <a:cs typeface="Trebuchet MS"/>
              </a:rPr>
              <a:t>n</a:t>
            </a:r>
            <a:r>
              <a:rPr sz="2400" spc="10" dirty="0">
                <a:solidFill>
                  <a:srgbClr val="404040"/>
                </a:solidFill>
                <a:latin typeface="Trebuchet MS"/>
                <a:cs typeface="Trebuchet MS"/>
              </a:rPr>
              <a:t> </a:t>
            </a:r>
            <a:r>
              <a:rPr sz="2400" spc="5" dirty="0">
                <a:solidFill>
                  <a:srgbClr val="404040"/>
                </a:solidFill>
                <a:latin typeface="Trebuchet MS"/>
                <a:cs typeface="Trebuchet MS"/>
              </a:rPr>
              <a:t>b</a:t>
            </a:r>
            <a:r>
              <a:rPr sz="2400" dirty="0">
                <a:solidFill>
                  <a:srgbClr val="404040"/>
                </a:solidFill>
                <a:latin typeface="Trebuchet MS"/>
                <a:cs typeface="Trebuchet MS"/>
              </a:rPr>
              <a:t>e</a:t>
            </a:r>
            <a:r>
              <a:rPr sz="2400" spc="-15" dirty="0">
                <a:solidFill>
                  <a:srgbClr val="404040"/>
                </a:solidFill>
                <a:latin typeface="Trebuchet MS"/>
                <a:cs typeface="Trebuchet MS"/>
              </a:rPr>
              <a:t> </a:t>
            </a:r>
            <a:r>
              <a:rPr sz="2400" spc="-5" dirty="0">
                <a:solidFill>
                  <a:srgbClr val="404040"/>
                </a:solidFill>
                <a:latin typeface="Trebuchet MS"/>
                <a:cs typeface="Trebuchet MS"/>
              </a:rPr>
              <a:t>us</a:t>
            </a:r>
            <a:r>
              <a:rPr sz="2400" spc="5" dirty="0">
                <a:solidFill>
                  <a:srgbClr val="404040"/>
                </a:solidFill>
                <a:latin typeface="Trebuchet MS"/>
                <a:cs typeface="Trebuchet MS"/>
              </a:rPr>
              <a:t>e</a:t>
            </a:r>
            <a:r>
              <a:rPr sz="2400" dirty="0">
                <a:solidFill>
                  <a:srgbClr val="404040"/>
                </a:solidFill>
                <a:latin typeface="Trebuchet MS"/>
                <a:cs typeface="Trebuchet MS"/>
              </a:rPr>
              <a:t>d</a:t>
            </a:r>
            <a:r>
              <a:rPr sz="2400" spc="-10" dirty="0">
                <a:solidFill>
                  <a:srgbClr val="404040"/>
                </a:solidFill>
                <a:latin typeface="Trebuchet MS"/>
                <a:cs typeface="Trebuchet MS"/>
              </a:rPr>
              <a:t> </a:t>
            </a:r>
            <a:r>
              <a:rPr sz="2400" spc="-5" dirty="0">
                <a:solidFill>
                  <a:srgbClr val="404040"/>
                </a:solidFill>
                <a:latin typeface="Trebuchet MS"/>
                <a:cs typeface="Trebuchet MS"/>
              </a:rPr>
              <a:t>e</a:t>
            </a:r>
            <a:r>
              <a:rPr sz="2400" dirty="0">
                <a:solidFill>
                  <a:srgbClr val="404040"/>
                </a:solidFill>
                <a:latin typeface="Trebuchet MS"/>
                <a:cs typeface="Trebuchet MS"/>
              </a:rPr>
              <a:t>asily</a:t>
            </a:r>
            <a:r>
              <a:rPr sz="2400" spc="-10" dirty="0">
                <a:solidFill>
                  <a:srgbClr val="404040"/>
                </a:solidFill>
                <a:latin typeface="Trebuchet MS"/>
                <a:cs typeface="Trebuchet MS"/>
              </a:rPr>
              <a:t> </a:t>
            </a:r>
            <a:r>
              <a:rPr sz="2400" spc="5" dirty="0">
                <a:solidFill>
                  <a:srgbClr val="404040"/>
                </a:solidFill>
                <a:latin typeface="Trebuchet MS"/>
                <a:cs typeface="Trebuchet MS"/>
              </a:rPr>
              <a:t>b</a:t>
            </a:r>
            <a:r>
              <a:rPr sz="2400" dirty="0">
                <a:solidFill>
                  <a:srgbClr val="404040"/>
                </a:solidFill>
                <a:latin typeface="Trebuchet MS"/>
                <a:cs typeface="Trebuchet MS"/>
              </a:rPr>
              <a:t>y</a:t>
            </a:r>
            <a:r>
              <a:rPr sz="2400" spc="-15" dirty="0">
                <a:solidFill>
                  <a:srgbClr val="404040"/>
                </a:solidFill>
                <a:latin typeface="Trebuchet MS"/>
                <a:cs typeface="Trebuchet MS"/>
              </a:rPr>
              <a:t> </a:t>
            </a:r>
            <a:r>
              <a:rPr sz="2400" dirty="0">
                <a:solidFill>
                  <a:srgbClr val="404040"/>
                </a:solidFill>
                <a:latin typeface="Trebuchet MS"/>
                <a:cs typeface="Trebuchet MS"/>
              </a:rPr>
              <a:t>a </a:t>
            </a:r>
            <a:r>
              <a:rPr sz="2400" spc="-10" dirty="0">
                <a:solidFill>
                  <a:srgbClr val="404040"/>
                </a:solidFill>
                <a:latin typeface="Trebuchet MS"/>
                <a:cs typeface="Trebuchet MS"/>
              </a:rPr>
              <a:t>c</a:t>
            </a:r>
            <a:r>
              <a:rPr sz="2400" spc="-15" dirty="0">
                <a:solidFill>
                  <a:srgbClr val="404040"/>
                </a:solidFill>
                <a:latin typeface="Trebuchet MS"/>
                <a:cs typeface="Trebuchet MS"/>
              </a:rPr>
              <a:t>o</a:t>
            </a:r>
            <a:r>
              <a:rPr sz="2400" dirty="0">
                <a:solidFill>
                  <a:srgbClr val="404040"/>
                </a:solidFill>
                <a:latin typeface="Trebuchet MS"/>
                <a:cs typeface="Trebuchet MS"/>
              </a:rPr>
              <a:t>mp</a:t>
            </a:r>
            <a:r>
              <a:rPr sz="2400" spc="-5" dirty="0">
                <a:solidFill>
                  <a:srgbClr val="404040"/>
                </a:solidFill>
                <a:latin typeface="Trebuchet MS"/>
                <a:cs typeface="Trebuchet MS"/>
              </a:rPr>
              <a:t>ute</a:t>
            </a:r>
            <a:r>
              <a:rPr sz="2400" dirty="0">
                <a:solidFill>
                  <a:srgbClr val="404040"/>
                </a:solidFill>
                <a:latin typeface="Trebuchet MS"/>
                <a:cs typeface="Trebuchet MS"/>
              </a:rPr>
              <a:t>r</a:t>
            </a:r>
            <a:r>
              <a:rPr sz="2400" spc="5" dirty="0">
                <a:solidFill>
                  <a:srgbClr val="404040"/>
                </a:solidFill>
                <a:latin typeface="Trebuchet MS"/>
                <a:cs typeface="Trebuchet MS"/>
              </a:rPr>
              <a:t> </a:t>
            </a:r>
            <a:r>
              <a:rPr sz="2400" dirty="0">
                <a:solidFill>
                  <a:srgbClr val="404040"/>
                </a:solidFill>
                <a:latin typeface="Trebuchet MS"/>
                <a:cs typeface="Trebuchet MS"/>
              </a:rPr>
              <a:t>p</a:t>
            </a:r>
            <a:r>
              <a:rPr sz="2400" spc="-5" dirty="0">
                <a:solidFill>
                  <a:srgbClr val="404040"/>
                </a:solidFill>
                <a:latin typeface="Trebuchet MS"/>
                <a:cs typeface="Trebuchet MS"/>
              </a:rPr>
              <a:t>r</a:t>
            </a:r>
            <a:r>
              <a:rPr sz="2400" spc="-20" dirty="0">
                <a:solidFill>
                  <a:srgbClr val="404040"/>
                </a:solidFill>
                <a:latin typeface="Trebuchet MS"/>
                <a:cs typeface="Trebuchet MS"/>
              </a:rPr>
              <a:t>o</a:t>
            </a:r>
            <a:r>
              <a:rPr sz="2400" spc="-5" dirty="0">
                <a:solidFill>
                  <a:srgbClr val="404040"/>
                </a:solidFill>
                <a:latin typeface="Trebuchet MS"/>
                <a:cs typeface="Trebuchet MS"/>
              </a:rPr>
              <a:t>g</a:t>
            </a:r>
            <a:r>
              <a:rPr sz="2400" spc="-15" dirty="0">
                <a:solidFill>
                  <a:srgbClr val="404040"/>
                </a:solidFill>
                <a:latin typeface="Trebuchet MS"/>
                <a:cs typeface="Trebuchet MS"/>
              </a:rPr>
              <a:t>r</a:t>
            </a:r>
            <a:r>
              <a:rPr sz="2400" spc="-5" dirty="0">
                <a:solidFill>
                  <a:srgbClr val="404040"/>
                </a:solidFill>
                <a:latin typeface="Trebuchet MS"/>
                <a:cs typeface="Trebuchet MS"/>
              </a:rPr>
              <a:t>a</a:t>
            </a:r>
            <a:r>
              <a:rPr sz="2400" spc="10" dirty="0">
                <a:solidFill>
                  <a:srgbClr val="404040"/>
                </a:solidFill>
                <a:latin typeface="Trebuchet MS"/>
                <a:cs typeface="Trebuchet MS"/>
              </a:rPr>
              <a:t>m</a:t>
            </a:r>
            <a:r>
              <a:rPr sz="2400" dirty="0">
                <a:solidFill>
                  <a:srgbClr val="404040"/>
                </a:solidFill>
                <a:latin typeface="Trebuchet MS"/>
                <a:cs typeface="Trebuchet MS"/>
              </a:rPr>
              <a:t>.</a:t>
            </a:r>
            <a:endParaRPr sz="2400" dirty="0">
              <a:latin typeface="Trebuchet MS"/>
              <a:cs typeface="Trebuchet MS"/>
            </a:endParaRPr>
          </a:p>
          <a:p>
            <a:pPr algn="just">
              <a:lnSpc>
                <a:spcPct val="100000"/>
              </a:lnSpc>
            </a:pPr>
            <a:endParaRPr sz="2400" dirty="0">
              <a:latin typeface="Times New Roman"/>
              <a:cs typeface="Times New Roman"/>
            </a:endParaRPr>
          </a:p>
          <a:p>
            <a:pPr marL="12700" algn="just">
              <a:lnSpc>
                <a:spcPct val="100000"/>
              </a:lnSpc>
              <a:tabLst>
                <a:tab pos="355600" algn="l"/>
              </a:tabLst>
            </a:pPr>
            <a:r>
              <a:rPr spc="-185" dirty="0">
                <a:solidFill>
                  <a:srgbClr val="0E6EC5"/>
                </a:solidFill>
                <a:latin typeface="Microsoft Sans Serif"/>
                <a:cs typeface="Microsoft Sans Serif"/>
              </a:rPr>
              <a:t>	</a:t>
            </a:r>
            <a:r>
              <a:rPr sz="2400" spc="-10" dirty="0">
                <a:solidFill>
                  <a:srgbClr val="404040"/>
                </a:solidFill>
                <a:latin typeface="Trebuchet MS"/>
                <a:cs typeface="Trebuchet MS"/>
              </a:rPr>
              <a:t>A</a:t>
            </a:r>
            <a:r>
              <a:rPr sz="2400" spc="-5" dirty="0">
                <a:solidFill>
                  <a:srgbClr val="404040"/>
                </a:solidFill>
                <a:latin typeface="Trebuchet MS"/>
                <a:cs typeface="Trebuchet MS"/>
              </a:rPr>
              <a:t>bou</a:t>
            </a:r>
            <a:r>
              <a:rPr sz="2400" dirty="0">
                <a:solidFill>
                  <a:srgbClr val="404040"/>
                </a:solidFill>
                <a:latin typeface="Trebuchet MS"/>
                <a:cs typeface="Trebuchet MS"/>
              </a:rPr>
              <a:t>t</a:t>
            </a:r>
            <a:r>
              <a:rPr sz="2400" spc="-5" dirty="0">
                <a:solidFill>
                  <a:srgbClr val="404040"/>
                </a:solidFill>
                <a:latin typeface="Trebuchet MS"/>
                <a:cs typeface="Trebuchet MS"/>
              </a:rPr>
              <a:t> </a:t>
            </a:r>
            <a:r>
              <a:rPr sz="2400" dirty="0">
                <a:solidFill>
                  <a:srgbClr val="404040"/>
                </a:solidFill>
                <a:latin typeface="Trebuchet MS"/>
                <a:cs typeface="Trebuchet MS"/>
              </a:rPr>
              <a:t>80</a:t>
            </a:r>
            <a:r>
              <a:rPr sz="2400" spc="-5" dirty="0">
                <a:solidFill>
                  <a:srgbClr val="404040"/>
                </a:solidFill>
                <a:latin typeface="Trebuchet MS"/>
                <a:cs typeface="Trebuchet MS"/>
              </a:rPr>
              <a:t>–</a:t>
            </a:r>
            <a:r>
              <a:rPr sz="2400" dirty="0">
                <a:solidFill>
                  <a:srgbClr val="404040"/>
                </a:solidFill>
                <a:latin typeface="Trebuchet MS"/>
                <a:cs typeface="Trebuchet MS"/>
              </a:rPr>
              <a:t>90%</a:t>
            </a:r>
            <a:r>
              <a:rPr sz="2400" spc="-5" dirty="0">
                <a:solidFill>
                  <a:srgbClr val="404040"/>
                </a:solidFill>
                <a:latin typeface="Trebuchet MS"/>
                <a:cs typeface="Trebuchet MS"/>
              </a:rPr>
              <a:t> d</a:t>
            </a:r>
            <a:r>
              <a:rPr sz="2400" dirty="0">
                <a:solidFill>
                  <a:srgbClr val="404040"/>
                </a:solidFill>
                <a:latin typeface="Trebuchet MS"/>
                <a:cs typeface="Trebuchet MS"/>
              </a:rPr>
              <a:t>a</a:t>
            </a:r>
            <a:r>
              <a:rPr sz="2400" spc="-10" dirty="0">
                <a:solidFill>
                  <a:srgbClr val="404040"/>
                </a:solidFill>
                <a:latin typeface="Trebuchet MS"/>
                <a:cs typeface="Trebuchet MS"/>
              </a:rPr>
              <a:t>t</a:t>
            </a:r>
            <a:r>
              <a:rPr sz="2400" dirty="0">
                <a:solidFill>
                  <a:srgbClr val="404040"/>
                </a:solidFill>
                <a:latin typeface="Trebuchet MS"/>
                <a:cs typeface="Trebuchet MS"/>
              </a:rPr>
              <a:t>a </a:t>
            </a:r>
            <a:r>
              <a:rPr sz="2400" spc="-10" dirty="0">
                <a:solidFill>
                  <a:srgbClr val="404040"/>
                </a:solidFill>
                <a:latin typeface="Trebuchet MS"/>
                <a:cs typeface="Trebuchet MS"/>
              </a:rPr>
              <a:t>o</a:t>
            </a:r>
            <a:r>
              <a:rPr sz="2400" dirty="0">
                <a:solidFill>
                  <a:srgbClr val="404040"/>
                </a:solidFill>
                <a:latin typeface="Trebuchet MS"/>
                <a:cs typeface="Trebuchet MS"/>
              </a:rPr>
              <a:t>f</a:t>
            </a:r>
            <a:r>
              <a:rPr sz="2400" spc="-10" dirty="0">
                <a:solidFill>
                  <a:srgbClr val="404040"/>
                </a:solidFill>
                <a:latin typeface="Trebuchet MS"/>
                <a:cs typeface="Trebuchet MS"/>
              </a:rPr>
              <a:t> </a:t>
            </a:r>
            <a:r>
              <a:rPr sz="2400" dirty="0">
                <a:solidFill>
                  <a:srgbClr val="404040"/>
                </a:solidFill>
                <a:latin typeface="Trebuchet MS"/>
                <a:cs typeface="Trebuchet MS"/>
              </a:rPr>
              <a:t>an</a:t>
            </a:r>
            <a:r>
              <a:rPr sz="2400" spc="-5" dirty="0">
                <a:solidFill>
                  <a:srgbClr val="404040"/>
                </a:solidFill>
                <a:latin typeface="Trebuchet MS"/>
                <a:cs typeface="Trebuchet MS"/>
              </a:rPr>
              <a:t> o</a:t>
            </a:r>
            <a:r>
              <a:rPr sz="2400" dirty="0">
                <a:solidFill>
                  <a:srgbClr val="404040"/>
                </a:solidFill>
                <a:latin typeface="Trebuchet MS"/>
                <a:cs typeface="Trebuchet MS"/>
              </a:rPr>
              <a:t>rganiz</a:t>
            </a:r>
            <a:r>
              <a:rPr sz="2400" spc="-5" dirty="0">
                <a:solidFill>
                  <a:srgbClr val="404040"/>
                </a:solidFill>
                <a:latin typeface="Trebuchet MS"/>
                <a:cs typeface="Trebuchet MS"/>
              </a:rPr>
              <a:t>ati</a:t>
            </a:r>
            <a:r>
              <a:rPr sz="2400" spc="-10" dirty="0">
                <a:solidFill>
                  <a:srgbClr val="404040"/>
                </a:solidFill>
                <a:latin typeface="Trebuchet MS"/>
                <a:cs typeface="Trebuchet MS"/>
              </a:rPr>
              <a:t>o</a:t>
            </a:r>
            <a:r>
              <a:rPr sz="2400" dirty="0">
                <a:solidFill>
                  <a:srgbClr val="404040"/>
                </a:solidFill>
                <a:latin typeface="Trebuchet MS"/>
                <a:cs typeface="Trebuchet MS"/>
              </a:rPr>
              <a:t>n</a:t>
            </a:r>
            <a:r>
              <a:rPr sz="2400" spc="-10" dirty="0">
                <a:solidFill>
                  <a:srgbClr val="404040"/>
                </a:solidFill>
                <a:latin typeface="Trebuchet MS"/>
                <a:cs typeface="Trebuchet MS"/>
              </a:rPr>
              <a:t> </a:t>
            </a:r>
            <a:r>
              <a:rPr sz="2400" dirty="0">
                <a:solidFill>
                  <a:srgbClr val="404040"/>
                </a:solidFill>
                <a:latin typeface="Trebuchet MS"/>
                <a:cs typeface="Trebuchet MS"/>
              </a:rPr>
              <a:t>is</a:t>
            </a:r>
            <a:r>
              <a:rPr sz="2400" spc="-15" dirty="0">
                <a:solidFill>
                  <a:srgbClr val="404040"/>
                </a:solidFill>
                <a:latin typeface="Trebuchet MS"/>
                <a:cs typeface="Trebuchet MS"/>
              </a:rPr>
              <a:t> </a:t>
            </a:r>
            <a:r>
              <a:rPr sz="2400" dirty="0">
                <a:solidFill>
                  <a:srgbClr val="404040"/>
                </a:solidFill>
                <a:latin typeface="Trebuchet MS"/>
                <a:cs typeface="Trebuchet MS"/>
              </a:rPr>
              <a:t>in</a:t>
            </a:r>
            <a:r>
              <a:rPr sz="2400" spc="-5" dirty="0">
                <a:solidFill>
                  <a:srgbClr val="404040"/>
                </a:solidFill>
                <a:latin typeface="Trebuchet MS"/>
                <a:cs typeface="Trebuchet MS"/>
              </a:rPr>
              <a:t> </a:t>
            </a:r>
            <a:r>
              <a:rPr sz="2400" spc="-10" dirty="0">
                <a:solidFill>
                  <a:srgbClr val="404040"/>
                </a:solidFill>
                <a:latin typeface="Trebuchet MS"/>
                <a:cs typeface="Trebuchet MS"/>
              </a:rPr>
              <a:t>t</a:t>
            </a:r>
            <a:r>
              <a:rPr sz="2400" spc="-5" dirty="0">
                <a:solidFill>
                  <a:srgbClr val="404040"/>
                </a:solidFill>
                <a:latin typeface="Trebuchet MS"/>
                <a:cs typeface="Trebuchet MS"/>
              </a:rPr>
              <a:t>hi</a:t>
            </a:r>
            <a:r>
              <a:rPr sz="2400" dirty="0">
                <a:solidFill>
                  <a:srgbClr val="404040"/>
                </a:solidFill>
                <a:latin typeface="Trebuchet MS"/>
                <a:cs typeface="Trebuchet MS"/>
              </a:rPr>
              <a:t>s</a:t>
            </a:r>
            <a:r>
              <a:rPr sz="2400" spc="-10" dirty="0">
                <a:solidFill>
                  <a:srgbClr val="404040"/>
                </a:solidFill>
                <a:latin typeface="Trebuchet MS"/>
                <a:cs typeface="Trebuchet MS"/>
              </a:rPr>
              <a:t> fo</a:t>
            </a:r>
            <a:r>
              <a:rPr sz="2400" dirty="0">
                <a:solidFill>
                  <a:srgbClr val="404040"/>
                </a:solidFill>
                <a:latin typeface="Trebuchet MS"/>
                <a:cs typeface="Trebuchet MS"/>
              </a:rPr>
              <a:t>rma</a:t>
            </a:r>
            <a:r>
              <a:rPr sz="2400" spc="-10" dirty="0">
                <a:solidFill>
                  <a:srgbClr val="404040"/>
                </a:solidFill>
                <a:latin typeface="Trebuchet MS"/>
                <a:cs typeface="Trebuchet MS"/>
              </a:rPr>
              <a:t>t</a:t>
            </a:r>
            <a:r>
              <a:rPr sz="2400" dirty="0">
                <a:solidFill>
                  <a:srgbClr val="404040"/>
                </a:solidFill>
                <a:latin typeface="Trebuchet MS"/>
                <a:cs typeface="Trebuchet MS"/>
              </a:rPr>
              <a:t>.</a:t>
            </a:r>
            <a:endParaRPr sz="2400" dirty="0">
              <a:latin typeface="Trebuchet MS"/>
              <a:cs typeface="Trebuchet MS"/>
            </a:endParaRPr>
          </a:p>
          <a:p>
            <a:pPr algn="just">
              <a:lnSpc>
                <a:spcPct val="100000"/>
              </a:lnSpc>
              <a:spcBef>
                <a:spcPts val="27"/>
              </a:spcBef>
            </a:pPr>
            <a:endParaRPr sz="2400" dirty="0">
              <a:latin typeface="Times New Roman"/>
              <a:cs typeface="Times New Roman"/>
            </a:endParaRPr>
          </a:p>
          <a:p>
            <a:pPr marL="355600" marR="5080" indent="-343535" algn="just">
              <a:lnSpc>
                <a:spcPct val="100000"/>
              </a:lnSpc>
              <a:tabLst>
                <a:tab pos="355600" algn="l"/>
                <a:tab pos="1454150" algn="l"/>
                <a:tab pos="2406650" algn="l"/>
                <a:tab pos="3002915" algn="l"/>
                <a:tab pos="3848735" algn="l"/>
                <a:tab pos="5138420" algn="l"/>
                <a:tab pos="6760209" algn="l"/>
                <a:tab pos="7698740" algn="l"/>
              </a:tabLst>
            </a:pPr>
            <a:r>
              <a:rPr spc="-135" dirty="0">
                <a:solidFill>
                  <a:srgbClr val="0E6EC5"/>
                </a:solidFill>
                <a:latin typeface="Microsoft Sans Serif"/>
                <a:cs typeface="Microsoft Sans Serif"/>
              </a:rPr>
              <a:t>	</a:t>
            </a:r>
            <a:r>
              <a:rPr sz="2400" spc="-5" dirty="0">
                <a:solidFill>
                  <a:srgbClr val="404040"/>
                </a:solidFill>
                <a:latin typeface="Trebuchet MS"/>
                <a:cs typeface="Trebuchet MS"/>
              </a:rPr>
              <a:t>E</a:t>
            </a:r>
            <a:r>
              <a:rPr sz="2400" spc="-15" dirty="0">
                <a:solidFill>
                  <a:srgbClr val="404040"/>
                </a:solidFill>
                <a:latin typeface="Trebuchet MS"/>
                <a:cs typeface="Trebuchet MS"/>
              </a:rPr>
              <a:t>x</a:t>
            </a:r>
            <a:r>
              <a:rPr sz="2400" spc="-5" dirty="0">
                <a:solidFill>
                  <a:srgbClr val="404040"/>
                </a:solidFill>
                <a:latin typeface="Trebuchet MS"/>
                <a:cs typeface="Trebuchet MS"/>
              </a:rPr>
              <a:t>a</a:t>
            </a:r>
            <a:r>
              <a:rPr sz="2400" spc="5" dirty="0">
                <a:solidFill>
                  <a:srgbClr val="404040"/>
                </a:solidFill>
                <a:latin typeface="Trebuchet MS"/>
                <a:cs typeface="Trebuchet MS"/>
              </a:rPr>
              <a:t>m</a:t>
            </a:r>
            <a:r>
              <a:rPr sz="2400" dirty="0">
                <a:solidFill>
                  <a:srgbClr val="404040"/>
                </a:solidFill>
                <a:latin typeface="Trebuchet MS"/>
                <a:cs typeface="Trebuchet MS"/>
              </a:rPr>
              <a:t>ple:	m</a:t>
            </a:r>
            <a:r>
              <a:rPr sz="2400" spc="-5" dirty="0">
                <a:solidFill>
                  <a:srgbClr val="404040"/>
                </a:solidFill>
                <a:latin typeface="Trebuchet MS"/>
                <a:cs typeface="Trebuchet MS"/>
              </a:rPr>
              <a:t>e</a:t>
            </a:r>
            <a:r>
              <a:rPr sz="2400" spc="5" dirty="0">
                <a:solidFill>
                  <a:srgbClr val="404040"/>
                </a:solidFill>
                <a:latin typeface="Trebuchet MS"/>
                <a:cs typeface="Trebuchet MS"/>
              </a:rPr>
              <a:t>m</a:t>
            </a:r>
            <a:r>
              <a:rPr sz="2400" spc="-15" dirty="0">
                <a:solidFill>
                  <a:srgbClr val="404040"/>
                </a:solidFill>
                <a:latin typeface="Trebuchet MS"/>
                <a:cs typeface="Trebuchet MS"/>
              </a:rPr>
              <a:t>o</a:t>
            </a:r>
            <a:r>
              <a:rPr sz="2400" dirty="0">
                <a:solidFill>
                  <a:srgbClr val="404040"/>
                </a:solidFill>
                <a:latin typeface="Trebuchet MS"/>
                <a:cs typeface="Trebuchet MS"/>
              </a:rPr>
              <a:t>s,	</a:t>
            </a:r>
            <a:r>
              <a:rPr sz="2400" spc="-5" dirty="0">
                <a:solidFill>
                  <a:srgbClr val="404040"/>
                </a:solidFill>
                <a:latin typeface="Trebuchet MS"/>
                <a:cs typeface="Trebuchet MS"/>
              </a:rPr>
              <a:t>cha</a:t>
            </a:r>
            <a:r>
              <a:rPr sz="2400" dirty="0">
                <a:solidFill>
                  <a:srgbClr val="404040"/>
                </a:solidFill>
                <a:latin typeface="Trebuchet MS"/>
                <a:cs typeface="Trebuchet MS"/>
              </a:rPr>
              <a:t>t	</a:t>
            </a:r>
            <a:r>
              <a:rPr sz="2400" spc="-5" dirty="0">
                <a:solidFill>
                  <a:srgbClr val="404040"/>
                </a:solidFill>
                <a:latin typeface="Trebuchet MS"/>
                <a:cs typeface="Trebuchet MS"/>
              </a:rPr>
              <a:t>r</a:t>
            </a:r>
            <a:r>
              <a:rPr sz="2400" spc="-20" dirty="0">
                <a:solidFill>
                  <a:srgbClr val="404040"/>
                </a:solidFill>
                <a:latin typeface="Trebuchet MS"/>
                <a:cs typeface="Trebuchet MS"/>
              </a:rPr>
              <a:t>o</a:t>
            </a:r>
            <a:r>
              <a:rPr sz="2400" spc="-15" dirty="0">
                <a:solidFill>
                  <a:srgbClr val="404040"/>
                </a:solidFill>
                <a:latin typeface="Trebuchet MS"/>
                <a:cs typeface="Trebuchet MS"/>
              </a:rPr>
              <a:t>o</a:t>
            </a:r>
            <a:r>
              <a:rPr sz="2400" dirty="0">
                <a:solidFill>
                  <a:srgbClr val="404040"/>
                </a:solidFill>
                <a:latin typeface="Trebuchet MS"/>
                <a:cs typeface="Trebuchet MS"/>
              </a:rPr>
              <a:t>ms,	</a:t>
            </a:r>
            <a:r>
              <a:rPr sz="2400" spc="-90" dirty="0">
                <a:solidFill>
                  <a:srgbClr val="404040"/>
                </a:solidFill>
                <a:latin typeface="Trebuchet MS"/>
                <a:cs typeface="Trebuchet MS"/>
              </a:rPr>
              <a:t>P</a:t>
            </a:r>
            <a:r>
              <a:rPr sz="2400" spc="-15" dirty="0">
                <a:solidFill>
                  <a:srgbClr val="404040"/>
                </a:solidFill>
                <a:latin typeface="Trebuchet MS"/>
                <a:cs typeface="Trebuchet MS"/>
              </a:rPr>
              <a:t>o</a:t>
            </a:r>
            <a:r>
              <a:rPr sz="2400" spc="-5" dirty="0">
                <a:solidFill>
                  <a:srgbClr val="404040"/>
                </a:solidFill>
                <a:latin typeface="Trebuchet MS"/>
                <a:cs typeface="Trebuchet MS"/>
              </a:rPr>
              <a:t>w</a:t>
            </a:r>
            <a:r>
              <a:rPr sz="2400" dirty="0">
                <a:solidFill>
                  <a:srgbClr val="404040"/>
                </a:solidFill>
                <a:latin typeface="Trebuchet MS"/>
                <a:cs typeface="Trebuchet MS"/>
              </a:rPr>
              <a:t>e</a:t>
            </a:r>
            <a:r>
              <a:rPr sz="2400" spc="-5" dirty="0">
                <a:solidFill>
                  <a:srgbClr val="404040"/>
                </a:solidFill>
                <a:latin typeface="Trebuchet MS"/>
                <a:cs typeface="Trebuchet MS"/>
              </a:rPr>
              <a:t>r</a:t>
            </a:r>
            <a:r>
              <a:rPr sz="2400" spc="-90" dirty="0">
                <a:solidFill>
                  <a:srgbClr val="404040"/>
                </a:solidFill>
                <a:latin typeface="Trebuchet MS"/>
                <a:cs typeface="Trebuchet MS"/>
              </a:rPr>
              <a:t>P</a:t>
            </a:r>
            <a:r>
              <a:rPr sz="2400" spc="-25" dirty="0">
                <a:solidFill>
                  <a:srgbClr val="404040"/>
                </a:solidFill>
                <a:latin typeface="Trebuchet MS"/>
                <a:cs typeface="Trebuchet MS"/>
              </a:rPr>
              <a:t>o</a:t>
            </a:r>
            <a:r>
              <a:rPr sz="2400" spc="-5" dirty="0">
                <a:solidFill>
                  <a:srgbClr val="404040"/>
                </a:solidFill>
                <a:latin typeface="Trebuchet MS"/>
                <a:cs typeface="Trebuchet MS"/>
              </a:rPr>
              <a:t>in</a:t>
            </a:r>
            <a:r>
              <a:rPr sz="2400" dirty="0">
                <a:solidFill>
                  <a:srgbClr val="404040"/>
                </a:solidFill>
                <a:latin typeface="Trebuchet MS"/>
                <a:cs typeface="Trebuchet MS"/>
              </a:rPr>
              <a:t>t	presen</a:t>
            </a:r>
            <a:r>
              <a:rPr sz="2400" spc="-5" dirty="0">
                <a:solidFill>
                  <a:srgbClr val="404040"/>
                </a:solidFill>
                <a:latin typeface="Trebuchet MS"/>
                <a:cs typeface="Trebuchet MS"/>
              </a:rPr>
              <a:t>ta</a:t>
            </a:r>
            <a:r>
              <a:rPr sz="2400" spc="-10" dirty="0">
                <a:solidFill>
                  <a:srgbClr val="404040"/>
                </a:solidFill>
                <a:latin typeface="Trebuchet MS"/>
                <a:cs typeface="Trebuchet MS"/>
              </a:rPr>
              <a:t>t</a:t>
            </a:r>
            <a:r>
              <a:rPr sz="2400" spc="-5" dirty="0">
                <a:solidFill>
                  <a:srgbClr val="404040"/>
                </a:solidFill>
                <a:latin typeface="Trebuchet MS"/>
                <a:cs typeface="Trebuchet MS"/>
              </a:rPr>
              <a:t>ions</a:t>
            </a:r>
            <a:r>
              <a:rPr sz="2400" dirty="0">
                <a:solidFill>
                  <a:srgbClr val="404040"/>
                </a:solidFill>
                <a:latin typeface="Trebuchet MS"/>
                <a:cs typeface="Trebuchet MS"/>
              </a:rPr>
              <a:t>,	</a:t>
            </a:r>
            <a:r>
              <a:rPr sz="2400" spc="-5" dirty="0">
                <a:solidFill>
                  <a:srgbClr val="404040"/>
                </a:solidFill>
                <a:latin typeface="Trebuchet MS"/>
                <a:cs typeface="Trebuchet MS"/>
              </a:rPr>
              <a:t>i</a:t>
            </a:r>
            <a:r>
              <a:rPr sz="2400" spc="5" dirty="0">
                <a:solidFill>
                  <a:srgbClr val="404040"/>
                </a:solidFill>
                <a:latin typeface="Trebuchet MS"/>
                <a:cs typeface="Trebuchet MS"/>
              </a:rPr>
              <a:t>m</a:t>
            </a:r>
            <a:r>
              <a:rPr sz="2400" spc="-5" dirty="0">
                <a:solidFill>
                  <a:srgbClr val="404040"/>
                </a:solidFill>
                <a:latin typeface="Trebuchet MS"/>
                <a:cs typeface="Trebuchet MS"/>
              </a:rPr>
              <a:t>ages</a:t>
            </a:r>
            <a:r>
              <a:rPr sz="2400" dirty="0">
                <a:solidFill>
                  <a:srgbClr val="404040"/>
                </a:solidFill>
                <a:latin typeface="Trebuchet MS"/>
                <a:cs typeface="Trebuchet MS"/>
              </a:rPr>
              <a:t>,	</a:t>
            </a:r>
            <a:r>
              <a:rPr sz="2400" spc="-10" dirty="0">
                <a:solidFill>
                  <a:srgbClr val="404040"/>
                </a:solidFill>
                <a:latin typeface="Trebuchet MS"/>
                <a:cs typeface="Trebuchet MS"/>
              </a:rPr>
              <a:t>v</a:t>
            </a:r>
            <a:r>
              <a:rPr sz="2400" spc="-5" dirty="0">
                <a:solidFill>
                  <a:srgbClr val="404040"/>
                </a:solidFill>
                <a:latin typeface="Trebuchet MS"/>
                <a:cs typeface="Trebuchet MS"/>
              </a:rPr>
              <a:t>i</a:t>
            </a:r>
            <a:r>
              <a:rPr sz="2400" spc="5" dirty="0">
                <a:solidFill>
                  <a:srgbClr val="404040"/>
                </a:solidFill>
                <a:latin typeface="Trebuchet MS"/>
                <a:cs typeface="Trebuchet MS"/>
              </a:rPr>
              <a:t>d</a:t>
            </a:r>
            <a:r>
              <a:rPr sz="2400" spc="-5" dirty="0">
                <a:solidFill>
                  <a:srgbClr val="404040"/>
                </a:solidFill>
                <a:latin typeface="Trebuchet MS"/>
                <a:cs typeface="Trebuchet MS"/>
              </a:rPr>
              <a:t>eos, </a:t>
            </a:r>
            <a:r>
              <a:rPr sz="2400" dirty="0">
                <a:solidFill>
                  <a:srgbClr val="404040"/>
                </a:solidFill>
                <a:latin typeface="Trebuchet MS"/>
                <a:cs typeface="Trebuchet MS"/>
              </a:rPr>
              <a:t>let</a:t>
            </a:r>
            <a:r>
              <a:rPr sz="2400" spc="-15" dirty="0">
                <a:solidFill>
                  <a:srgbClr val="404040"/>
                </a:solidFill>
                <a:latin typeface="Trebuchet MS"/>
                <a:cs typeface="Trebuchet MS"/>
              </a:rPr>
              <a:t>t</a:t>
            </a:r>
            <a:r>
              <a:rPr sz="2400" spc="-5" dirty="0">
                <a:solidFill>
                  <a:srgbClr val="404040"/>
                </a:solidFill>
                <a:latin typeface="Trebuchet MS"/>
                <a:cs typeface="Trebuchet MS"/>
              </a:rPr>
              <a:t>ers</a:t>
            </a:r>
            <a:r>
              <a:rPr sz="2400" dirty="0">
                <a:solidFill>
                  <a:srgbClr val="404040"/>
                </a:solidFill>
                <a:latin typeface="Trebuchet MS"/>
                <a:cs typeface="Trebuchet MS"/>
              </a:rPr>
              <a:t>,</a:t>
            </a:r>
            <a:r>
              <a:rPr sz="2400" spc="10" dirty="0">
                <a:solidFill>
                  <a:srgbClr val="404040"/>
                </a:solidFill>
                <a:latin typeface="Trebuchet MS"/>
                <a:cs typeface="Trebuchet MS"/>
              </a:rPr>
              <a:t> </a:t>
            </a:r>
            <a:r>
              <a:rPr sz="2400" dirty="0">
                <a:solidFill>
                  <a:srgbClr val="404040"/>
                </a:solidFill>
                <a:latin typeface="Trebuchet MS"/>
                <a:cs typeface="Trebuchet MS"/>
              </a:rPr>
              <a:t>resea</a:t>
            </a:r>
            <a:r>
              <a:rPr sz="2400" spc="-5" dirty="0">
                <a:solidFill>
                  <a:srgbClr val="404040"/>
                </a:solidFill>
                <a:latin typeface="Trebuchet MS"/>
                <a:cs typeface="Trebuchet MS"/>
              </a:rPr>
              <a:t>r</a:t>
            </a:r>
            <a:r>
              <a:rPr sz="2400" spc="-15" dirty="0">
                <a:solidFill>
                  <a:srgbClr val="404040"/>
                </a:solidFill>
                <a:latin typeface="Trebuchet MS"/>
                <a:cs typeface="Trebuchet MS"/>
              </a:rPr>
              <a:t>c</a:t>
            </a:r>
            <a:r>
              <a:rPr sz="2400" spc="-5" dirty="0">
                <a:solidFill>
                  <a:srgbClr val="404040"/>
                </a:solidFill>
                <a:latin typeface="Trebuchet MS"/>
                <a:cs typeface="Trebuchet MS"/>
              </a:rPr>
              <a:t>he</a:t>
            </a:r>
            <a:r>
              <a:rPr sz="2400" spc="5" dirty="0">
                <a:solidFill>
                  <a:srgbClr val="404040"/>
                </a:solidFill>
                <a:latin typeface="Trebuchet MS"/>
                <a:cs typeface="Trebuchet MS"/>
              </a:rPr>
              <a:t>s</a:t>
            </a:r>
            <a:r>
              <a:rPr sz="2400" dirty="0">
                <a:solidFill>
                  <a:srgbClr val="404040"/>
                </a:solidFill>
                <a:latin typeface="Trebuchet MS"/>
                <a:cs typeface="Trebuchet MS"/>
              </a:rPr>
              <a:t>,</a:t>
            </a:r>
            <a:r>
              <a:rPr sz="2400" spc="10" dirty="0">
                <a:solidFill>
                  <a:srgbClr val="404040"/>
                </a:solidFill>
                <a:latin typeface="Trebuchet MS"/>
                <a:cs typeface="Trebuchet MS"/>
              </a:rPr>
              <a:t> </a:t>
            </a:r>
            <a:r>
              <a:rPr sz="2400" spc="-5" dirty="0">
                <a:solidFill>
                  <a:srgbClr val="404040"/>
                </a:solidFill>
                <a:latin typeface="Trebuchet MS"/>
                <a:cs typeface="Trebuchet MS"/>
              </a:rPr>
              <a:t>w</a:t>
            </a:r>
            <a:r>
              <a:rPr sz="2400" dirty="0">
                <a:solidFill>
                  <a:srgbClr val="404040"/>
                </a:solidFill>
                <a:latin typeface="Trebuchet MS"/>
                <a:cs typeface="Trebuchet MS"/>
              </a:rPr>
              <a:t>h</a:t>
            </a:r>
            <a:r>
              <a:rPr sz="2400" spc="-5" dirty="0">
                <a:solidFill>
                  <a:srgbClr val="404040"/>
                </a:solidFill>
                <a:latin typeface="Trebuchet MS"/>
                <a:cs typeface="Trebuchet MS"/>
              </a:rPr>
              <a:t>it</a:t>
            </a:r>
            <a:r>
              <a:rPr sz="2400" dirty="0">
                <a:solidFill>
                  <a:srgbClr val="404040"/>
                </a:solidFill>
                <a:latin typeface="Trebuchet MS"/>
                <a:cs typeface="Trebuchet MS"/>
              </a:rPr>
              <a:t>e p</a:t>
            </a:r>
            <a:r>
              <a:rPr sz="2400" spc="-5" dirty="0">
                <a:solidFill>
                  <a:srgbClr val="404040"/>
                </a:solidFill>
                <a:latin typeface="Trebuchet MS"/>
                <a:cs typeface="Trebuchet MS"/>
              </a:rPr>
              <a:t>a</a:t>
            </a:r>
            <a:r>
              <a:rPr sz="2400" spc="5" dirty="0">
                <a:solidFill>
                  <a:srgbClr val="404040"/>
                </a:solidFill>
                <a:latin typeface="Trebuchet MS"/>
                <a:cs typeface="Trebuchet MS"/>
              </a:rPr>
              <a:t>p</a:t>
            </a:r>
            <a:r>
              <a:rPr sz="2400" spc="-5" dirty="0">
                <a:solidFill>
                  <a:srgbClr val="404040"/>
                </a:solidFill>
                <a:latin typeface="Trebuchet MS"/>
                <a:cs typeface="Trebuchet MS"/>
              </a:rPr>
              <a:t>ers</a:t>
            </a:r>
            <a:r>
              <a:rPr sz="2400" dirty="0">
                <a:solidFill>
                  <a:srgbClr val="404040"/>
                </a:solidFill>
                <a:latin typeface="Trebuchet MS"/>
                <a:cs typeface="Trebuchet MS"/>
              </a:rPr>
              <a:t>,</a:t>
            </a:r>
            <a:r>
              <a:rPr sz="2400" spc="-20" dirty="0">
                <a:solidFill>
                  <a:srgbClr val="404040"/>
                </a:solidFill>
                <a:latin typeface="Trebuchet MS"/>
                <a:cs typeface="Trebuchet MS"/>
              </a:rPr>
              <a:t> </a:t>
            </a:r>
            <a:r>
              <a:rPr sz="2400" dirty="0">
                <a:solidFill>
                  <a:srgbClr val="404040"/>
                </a:solidFill>
                <a:latin typeface="Trebuchet MS"/>
                <a:cs typeface="Trebuchet MS"/>
              </a:rPr>
              <a:t>b</a:t>
            </a:r>
            <a:r>
              <a:rPr sz="2400" spc="-15" dirty="0">
                <a:solidFill>
                  <a:srgbClr val="404040"/>
                </a:solidFill>
                <a:latin typeface="Trebuchet MS"/>
                <a:cs typeface="Trebuchet MS"/>
              </a:rPr>
              <a:t>o</a:t>
            </a:r>
            <a:r>
              <a:rPr sz="2400" dirty="0">
                <a:solidFill>
                  <a:srgbClr val="404040"/>
                </a:solidFill>
                <a:latin typeface="Trebuchet MS"/>
                <a:cs typeface="Trebuchet MS"/>
              </a:rPr>
              <a:t>dy</a:t>
            </a:r>
            <a:r>
              <a:rPr sz="2400" spc="-10" dirty="0">
                <a:solidFill>
                  <a:srgbClr val="404040"/>
                </a:solidFill>
                <a:latin typeface="Trebuchet MS"/>
                <a:cs typeface="Trebuchet MS"/>
              </a:rPr>
              <a:t> </a:t>
            </a:r>
            <a:r>
              <a:rPr sz="2400" spc="-15" dirty="0">
                <a:solidFill>
                  <a:srgbClr val="404040"/>
                </a:solidFill>
                <a:latin typeface="Trebuchet MS"/>
                <a:cs typeface="Trebuchet MS"/>
              </a:rPr>
              <a:t>o</a:t>
            </a:r>
            <a:r>
              <a:rPr sz="2400" spc="-5" dirty="0">
                <a:solidFill>
                  <a:srgbClr val="404040"/>
                </a:solidFill>
                <a:latin typeface="Trebuchet MS"/>
                <a:cs typeface="Trebuchet MS"/>
              </a:rPr>
              <a:t>f</a:t>
            </a:r>
            <a:r>
              <a:rPr sz="2400" spc="-10" dirty="0">
                <a:solidFill>
                  <a:srgbClr val="404040"/>
                </a:solidFill>
                <a:latin typeface="Trebuchet MS"/>
                <a:cs typeface="Trebuchet MS"/>
              </a:rPr>
              <a:t> </a:t>
            </a:r>
            <a:r>
              <a:rPr sz="2400" dirty="0">
                <a:solidFill>
                  <a:srgbClr val="404040"/>
                </a:solidFill>
                <a:latin typeface="Trebuchet MS"/>
                <a:cs typeface="Trebuchet MS"/>
              </a:rPr>
              <a:t>an</a:t>
            </a:r>
            <a:r>
              <a:rPr sz="2400" spc="10" dirty="0">
                <a:solidFill>
                  <a:srgbClr val="404040"/>
                </a:solidFill>
                <a:latin typeface="Trebuchet MS"/>
                <a:cs typeface="Trebuchet MS"/>
              </a:rPr>
              <a:t> </a:t>
            </a:r>
            <a:r>
              <a:rPr sz="2400" spc="-5" dirty="0">
                <a:solidFill>
                  <a:srgbClr val="404040"/>
                </a:solidFill>
                <a:latin typeface="Trebuchet MS"/>
                <a:cs typeface="Trebuchet MS"/>
              </a:rPr>
              <a:t>e</a:t>
            </a:r>
            <a:r>
              <a:rPr sz="2400" spc="5" dirty="0">
                <a:solidFill>
                  <a:srgbClr val="404040"/>
                </a:solidFill>
                <a:latin typeface="Trebuchet MS"/>
                <a:cs typeface="Trebuchet MS"/>
              </a:rPr>
              <a:t>m</a:t>
            </a:r>
            <a:r>
              <a:rPr sz="2400" spc="-5" dirty="0">
                <a:solidFill>
                  <a:srgbClr val="404040"/>
                </a:solidFill>
                <a:latin typeface="Trebuchet MS"/>
                <a:cs typeface="Trebuchet MS"/>
              </a:rPr>
              <a:t>a</a:t>
            </a:r>
            <a:r>
              <a:rPr sz="2400" dirty="0">
                <a:solidFill>
                  <a:srgbClr val="404040"/>
                </a:solidFill>
                <a:latin typeface="Trebuchet MS"/>
                <a:cs typeface="Trebuchet MS"/>
              </a:rPr>
              <a:t>il,</a:t>
            </a:r>
            <a:r>
              <a:rPr sz="2400" spc="-15" dirty="0">
                <a:solidFill>
                  <a:srgbClr val="404040"/>
                </a:solidFill>
                <a:latin typeface="Trebuchet MS"/>
                <a:cs typeface="Trebuchet MS"/>
              </a:rPr>
              <a:t> </a:t>
            </a:r>
            <a:r>
              <a:rPr sz="2400" spc="-5" dirty="0">
                <a:solidFill>
                  <a:srgbClr val="404040"/>
                </a:solidFill>
                <a:latin typeface="Trebuchet MS"/>
                <a:cs typeface="Trebuchet MS"/>
              </a:rPr>
              <a:t>et</a:t>
            </a:r>
            <a:r>
              <a:rPr sz="2400" spc="-10" dirty="0">
                <a:solidFill>
                  <a:srgbClr val="404040"/>
                </a:solidFill>
                <a:latin typeface="Trebuchet MS"/>
                <a:cs typeface="Trebuchet MS"/>
              </a:rPr>
              <a:t>c</a:t>
            </a:r>
            <a:r>
              <a:rPr sz="2400" dirty="0">
                <a:solidFill>
                  <a:srgbClr val="404040"/>
                </a:solidFill>
                <a:latin typeface="Trebuchet MS"/>
                <a:cs typeface="Trebuchet MS"/>
              </a:rPr>
              <a:t>.</a:t>
            </a:r>
            <a:endParaRPr sz="2400" dirty="0">
              <a:latin typeface="Trebuchet MS"/>
              <a:cs typeface="Trebuchet MS"/>
            </a:endParaRPr>
          </a:p>
        </p:txBody>
      </p:sp>
      <p:pic>
        <p:nvPicPr>
          <p:cNvPr id="4" name="Picture 3">
            <a:extLst>
              <a:ext uri="{FF2B5EF4-FFF2-40B4-BE49-F238E27FC236}">
                <a16:creationId xmlns:a16="http://schemas.microsoft.com/office/drawing/2014/main" id="{8E515200-8650-C403-64A7-43EFF5057F71}"/>
              </a:ext>
            </a:extLst>
          </p:cNvPr>
          <p:cNvPicPr>
            <a:picLocks noChangeAspect="1"/>
          </p:cNvPicPr>
          <p:nvPr/>
        </p:nvPicPr>
        <p:blipFill>
          <a:blip r:embed="rId2"/>
          <a:stretch>
            <a:fillRect/>
          </a:stretch>
        </p:blipFill>
        <p:spPr>
          <a:xfrm>
            <a:off x="1860876" y="4699047"/>
            <a:ext cx="6480720" cy="221763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486409">
              <a:lnSpc>
                <a:spcPct val="100000"/>
              </a:lnSpc>
            </a:pPr>
            <a:r>
              <a:rPr sz="2400" spc="-5" dirty="0"/>
              <a:t>Sou</a:t>
            </a:r>
            <a:r>
              <a:rPr sz="2400" spc="-15" dirty="0"/>
              <a:t>r</a:t>
            </a:r>
            <a:r>
              <a:rPr sz="2400" spc="-5" dirty="0"/>
              <a:t>ces</a:t>
            </a:r>
            <a:r>
              <a:rPr sz="2400" dirty="0"/>
              <a:t> </a:t>
            </a:r>
            <a:r>
              <a:rPr sz="2400" spc="-5" dirty="0"/>
              <a:t>of</a:t>
            </a:r>
            <a:r>
              <a:rPr sz="2400" spc="5" dirty="0"/>
              <a:t> </a:t>
            </a:r>
            <a:r>
              <a:rPr sz="2400" dirty="0"/>
              <a:t>Unstr</a:t>
            </a:r>
            <a:r>
              <a:rPr sz="2400" spc="-15" dirty="0"/>
              <a:t>u</a:t>
            </a:r>
            <a:r>
              <a:rPr sz="2400" dirty="0"/>
              <a:t>c</a:t>
            </a:r>
            <a:r>
              <a:rPr sz="2400" spc="-10" dirty="0"/>
              <a:t>t</a:t>
            </a:r>
            <a:r>
              <a:rPr sz="2400" dirty="0"/>
              <a:t>u</a:t>
            </a:r>
            <a:r>
              <a:rPr sz="2400" spc="-10" dirty="0"/>
              <a:t>r</a:t>
            </a:r>
            <a:r>
              <a:rPr sz="2400" spc="-5" dirty="0"/>
              <a:t>ed</a:t>
            </a:r>
            <a:r>
              <a:rPr sz="2400" dirty="0"/>
              <a:t> </a:t>
            </a:r>
            <a:r>
              <a:rPr sz="2400" spc="-5" dirty="0"/>
              <a:t>Data</a:t>
            </a:r>
            <a:endParaRPr sz="2400"/>
          </a:p>
        </p:txBody>
      </p:sp>
      <p:sp>
        <p:nvSpPr>
          <p:cNvPr id="3" name="object 3"/>
          <p:cNvSpPr txBox="1"/>
          <p:nvPr/>
        </p:nvSpPr>
        <p:spPr>
          <a:xfrm>
            <a:off x="862070" y="2930615"/>
            <a:ext cx="2392680" cy="376555"/>
          </a:xfrm>
          <a:prstGeom prst="rect">
            <a:avLst/>
          </a:prstGeom>
          <a:solidFill>
            <a:srgbClr val="E8EDF7"/>
          </a:solidFill>
          <a:ln w="4184">
            <a:solidFill>
              <a:srgbClr val="000000"/>
            </a:solidFill>
          </a:ln>
        </p:spPr>
        <p:txBody>
          <a:bodyPr vert="horz" wrap="square" lIns="0" tIns="66675" rIns="0" bIns="0" rtlCol="0">
            <a:spAutoFit/>
          </a:bodyPr>
          <a:lstStyle/>
          <a:p>
            <a:pPr marL="440690">
              <a:lnSpc>
                <a:spcPct val="100000"/>
              </a:lnSpc>
              <a:spcBef>
                <a:spcPts val="525"/>
              </a:spcBef>
            </a:pPr>
            <a:r>
              <a:rPr sz="1350" b="1" spc="15" dirty="0">
                <a:latin typeface="Arial"/>
                <a:cs typeface="Arial"/>
              </a:rPr>
              <a:t>U</a:t>
            </a:r>
            <a:r>
              <a:rPr sz="1350" b="1" spc="10" dirty="0">
                <a:latin typeface="Arial"/>
                <a:cs typeface="Arial"/>
              </a:rPr>
              <a:t>nstructured</a:t>
            </a:r>
            <a:r>
              <a:rPr sz="1350" b="1" spc="5" dirty="0">
                <a:latin typeface="Arial"/>
                <a:cs typeface="Arial"/>
              </a:rPr>
              <a:t> </a:t>
            </a:r>
            <a:r>
              <a:rPr sz="1350" b="1" spc="10" dirty="0">
                <a:latin typeface="Arial"/>
                <a:cs typeface="Arial"/>
              </a:rPr>
              <a:t>data</a:t>
            </a:r>
            <a:endParaRPr sz="1350">
              <a:latin typeface="Arial"/>
              <a:cs typeface="Arial"/>
            </a:endParaRPr>
          </a:p>
        </p:txBody>
      </p:sp>
      <p:sp>
        <p:nvSpPr>
          <p:cNvPr id="4" name="object 4"/>
          <p:cNvSpPr/>
          <p:nvPr/>
        </p:nvSpPr>
        <p:spPr>
          <a:xfrm>
            <a:off x="3254445" y="1236082"/>
            <a:ext cx="1070610" cy="1883410"/>
          </a:xfrm>
          <a:custGeom>
            <a:avLst/>
            <a:gdLst/>
            <a:ahLst/>
            <a:cxnLst/>
            <a:rect l="l" t="t" r="r" b="b"/>
            <a:pathLst>
              <a:path w="1070610" h="1883410">
                <a:moveTo>
                  <a:pt x="0" y="1882815"/>
                </a:moveTo>
                <a:lnTo>
                  <a:pt x="1070233" y="0"/>
                </a:lnTo>
              </a:path>
            </a:pathLst>
          </a:custGeom>
          <a:ln w="4193">
            <a:solidFill>
              <a:srgbClr val="000000"/>
            </a:solidFill>
          </a:ln>
        </p:spPr>
        <p:txBody>
          <a:bodyPr wrap="square" lIns="0" tIns="0" rIns="0" bIns="0" rtlCol="0"/>
          <a:lstStyle/>
          <a:p>
            <a:endParaRPr/>
          </a:p>
        </p:txBody>
      </p:sp>
      <p:sp>
        <p:nvSpPr>
          <p:cNvPr id="5" name="object 5"/>
          <p:cNvSpPr/>
          <p:nvPr/>
        </p:nvSpPr>
        <p:spPr>
          <a:xfrm>
            <a:off x="4324679" y="1047800"/>
            <a:ext cx="1353820" cy="376555"/>
          </a:xfrm>
          <a:custGeom>
            <a:avLst/>
            <a:gdLst/>
            <a:ahLst/>
            <a:cxnLst/>
            <a:rect l="l" t="t" r="r" b="b"/>
            <a:pathLst>
              <a:path w="1353820" h="376555">
                <a:moveTo>
                  <a:pt x="676590" y="0"/>
                </a:moveTo>
                <a:lnTo>
                  <a:pt x="607407" y="972"/>
                </a:lnTo>
                <a:lnTo>
                  <a:pt x="540223" y="3828"/>
                </a:lnTo>
                <a:lnTo>
                  <a:pt x="475379" y="8471"/>
                </a:lnTo>
                <a:lnTo>
                  <a:pt x="413215" y="14807"/>
                </a:lnTo>
                <a:lnTo>
                  <a:pt x="354071" y="22740"/>
                </a:lnTo>
                <a:lnTo>
                  <a:pt x="298286" y="32177"/>
                </a:lnTo>
                <a:lnTo>
                  <a:pt x="246200" y="43020"/>
                </a:lnTo>
                <a:lnTo>
                  <a:pt x="198155" y="55176"/>
                </a:lnTo>
                <a:lnTo>
                  <a:pt x="154488" y="68550"/>
                </a:lnTo>
                <a:lnTo>
                  <a:pt x="115541" y="83047"/>
                </a:lnTo>
                <a:lnTo>
                  <a:pt x="53164" y="115028"/>
                </a:lnTo>
                <a:lnTo>
                  <a:pt x="13744" y="150359"/>
                </a:lnTo>
                <a:lnTo>
                  <a:pt x="0" y="188281"/>
                </a:lnTo>
                <a:lnTo>
                  <a:pt x="3492" y="207547"/>
                </a:lnTo>
                <a:lnTo>
                  <a:pt x="30416" y="244305"/>
                </a:lnTo>
                <a:lnTo>
                  <a:pt x="81658" y="278068"/>
                </a:lnTo>
                <a:lnTo>
                  <a:pt x="154503" y="308084"/>
                </a:lnTo>
                <a:lnTo>
                  <a:pt x="198176" y="321451"/>
                </a:lnTo>
                <a:lnTo>
                  <a:pt x="246232" y="333598"/>
                </a:lnTo>
                <a:lnTo>
                  <a:pt x="298328" y="344431"/>
                </a:lnTo>
                <a:lnTo>
                  <a:pt x="354127" y="353857"/>
                </a:lnTo>
                <a:lnTo>
                  <a:pt x="413289" y="361779"/>
                </a:lnTo>
                <a:lnTo>
                  <a:pt x="475473" y="368106"/>
                </a:lnTo>
                <a:lnTo>
                  <a:pt x="540340" y="372741"/>
                </a:lnTo>
                <a:lnTo>
                  <a:pt x="607551" y="375591"/>
                </a:lnTo>
                <a:lnTo>
                  <a:pt x="676765" y="376563"/>
                </a:lnTo>
                <a:lnTo>
                  <a:pt x="745950" y="375591"/>
                </a:lnTo>
                <a:lnTo>
                  <a:pt x="813140" y="372741"/>
                </a:lnTo>
                <a:lnTo>
                  <a:pt x="877992" y="368106"/>
                </a:lnTo>
                <a:lnTo>
                  <a:pt x="940167" y="361779"/>
                </a:lnTo>
                <a:lnTo>
                  <a:pt x="999325" y="353857"/>
                </a:lnTo>
                <a:lnTo>
                  <a:pt x="1055125" y="344431"/>
                </a:lnTo>
                <a:lnTo>
                  <a:pt x="1107226" y="333598"/>
                </a:lnTo>
                <a:lnTo>
                  <a:pt x="1155288" y="321451"/>
                </a:lnTo>
                <a:lnTo>
                  <a:pt x="1198971" y="308084"/>
                </a:lnTo>
                <a:lnTo>
                  <a:pt x="1237934" y="293592"/>
                </a:lnTo>
                <a:lnTo>
                  <a:pt x="1300338" y="261608"/>
                </a:lnTo>
                <a:lnTo>
                  <a:pt x="1339779" y="226253"/>
                </a:lnTo>
                <a:lnTo>
                  <a:pt x="1353530" y="188281"/>
                </a:lnTo>
                <a:lnTo>
                  <a:pt x="1350007" y="169044"/>
                </a:lnTo>
                <a:lnTo>
                  <a:pt x="1323033" y="132322"/>
                </a:lnTo>
                <a:lnTo>
                  <a:pt x="1271754" y="98571"/>
                </a:lnTo>
                <a:lnTo>
                  <a:pt x="1198884" y="68550"/>
                </a:lnTo>
                <a:lnTo>
                  <a:pt x="1155201" y="55176"/>
                </a:lnTo>
                <a:lnTo>
                  <a:pt x="1107138" y="43020"/>
                </a:lnTo>
                <a:lnTo>
                  <a:pt x="1055036" y="32177"/>
                </a:lnTo>
                <a:lnTo>
                  <a:pt x="999233" y="22740"/>
                </a:lnTo>
                <a:lnTo>
                  <a:pt x="940069" y="14807"/>
                </a:lnTo>
                <a:lnTo>
                  <a:pt x="877883" y="8471"/>
                </a:lnTo>
                <a:lnTo>
                  <a:pt x="813015" y="3828"/>
                </a:lnTo>
                <a:lnTo>
                  <a:pt x="745804" y="972"/>
                </a:lnTo>
                <a:lnTo>
                  <a:pt x="676590" y="0"/>
                </a:lnTo>
                <a:close/>
              </a:path>
            </a:pathLst>
          </a:custGeom>
          <a:solidFill>
            <a:srgbClr val="E8EDF7"/>
          </a:solidFill>
        </p:spPr>
        <p:txBody>
          <a:bodyPr wrap="square" lIns="0" tIns="0" rIns="0" bIns="0" rtlCol="0"/>
          <a:lstStyle/>
          <a:p>
            <a:endParaRPr/>
          </a:p>
        </p:txBody>
      </p:sp>
      <p:sp>
        <p:nvSpPr>
          <p:cNvPr id="6" name="object 6"/>
          <p:cNvSpPr/>
          <p:nvPr/>
        </p:nvSpPr>
        <p:spPr>
          <a:xfrm>
            <a:off x="4324679" y="1047800"/>
            <a:ext cx="1353820" cy="376555"/>
          </a:xfrm>
          <a:custGeom>
            <a:avLst/>
            <a:gdLst/>
            <a:ahLst/>
            <a:cxnLst/>
            <a:rect l="l" t="t" r="r" b="b"/>
            <a:pathLst>
              <a:path w="1353820" h="376555">
                <a:moveTo>
                  <a:pt x="0" y="188281"/>
                </a:moveTo>
                <a:lnTo>
                  <a:pt x="13744" y="150359"/>
                </a:lnTo>
                <a:lnTo>
                  <a:pt x="53164" y="115028"/>
                </a:lnTo>
                <a:lnTo>
                  <a:pt x="115541" y="83047"/>
                </a:lnTo>
                <a:lnTo>
                  <a:pt x="154488" y="68550"/>
                </a:lnTo>
                <a:lnTo>
                  <a:pt x="198155" y="55176"/>
                </a:lnTo>
                <a:lnTo>
                  <a:pt x="246200" y="43020"/>
                </a:lnTo>
                <a:lnTo>
                  <a:pt x="298286" y="32177"/>
                </a:lnTo>
                <a:lnTo>
                  <a:pt x="354071" y="22740"/>
                </a:lnTo>
                <a:lnTo>
                  <a:pt x="413215" y="14807"/>
                </a:lnTo>
                <a:lnTo>
                  <a:pt x="475379" y="8471"/>
                </a:lnTo>
                <a:lnTo>
                  <a:pt x="540223" y="3828"/>
                </a:lnTo>
                <a:lnTo>
                  <a:pt x="607407" y="972"/>
                </a:lnTo>
                <a:lnTo>
                  <a:pt x="676590" y="0"/>
                </a:lnTo>
                <a:lnTo>
                  <a:pt x="745804" y="972"/>
                </a:lnTo>
                <a:lnTo>
                  <a:pt x="813015" y="3828"/>
                </a:lnTo>
                <a:lnTo>
                  <a:pt x="877883" y="8471"/>
                </a:lnTo>
                <a:lnTo>
                  <a:pt x="940069" y="14807"/>
                </a:lnTo>
                <a:lnTo>
                  <a:pt x="999233" y="22740"/>
                </a:lnTo>
                <a:lnTo>
                  <a:pt x="1055036" y="32177"/>
                </a:lnTo>
                <a:lnTo>
                  <a:pt x="1107138" y="43020"/>
                </a:lnTo>
                <a:lnTo>
                  <a:pt x="1155201" y="55176"/>
                </a:lnTo>
                <a:lnTo>
                  <a:pt x="1198884" y="68550"/>
                </a:lnTo>
                <a:lnTo>
                  <a:pt x="1237848" y="83047"/>
                </a:lnTo>
                <a:lnTo>
                  <a:pt x="1300262" y="115028"/>
                </a:lnTo>
                <a:lnTo>
                  <a:pt x="1339728" y="150359"/>
                </a:lnTo>
                <a:lnTo>
                  <a:pt x="1353530" y="188281"/>
                </a:lnTo>
                <a:lnTo>
                  <a:pt x="1350036" y="207547"/>
                </a:lnTo>
                <a:lnTo>
                  <a:pt x="1339779" y="226253"/>
                </a:lnTo>
                <a:lnTo>
                  <a:pt x="1300338" y="261608"/>
                </a:lnTo>
                <a:lnTo>
                  <a:pt x="1237934" y="293592"/>
                </a:lnTo>
                <a:lnTo>
                  <a:pt x="1198971" y="308084"/>
                </a:lnTo>
                <a:lnTo>
                  <a:pt x="1155288" y="321451"/>
                </a:lnTo>
                <a:lnTo>
                  <a:pt x="1107226" y="333598"/>
                </a:lnTo>
                <a:lnTo>
                  <a:pt x="1055125" y="344431"/>
                </a:lnTo>
                <a:lnTo>
                  <a:pt x="999325" y="353857"/>
                </a:lnTo>
                <a:lnTo>
                  <a:pt x="940167" y="361779"/>
                </a:lnTo>
                <a:lnTo>
                  <a:pt x="877992" y="368106"/>
                </a:lnTo>
                <a:lnTo>
                  <a:pt x="813140" y="372741"/>
                </a:lnTo>
                <a:lnTo>
                  <a:pt x="745950" y="375591"/>
                </a:lnTo>
                <a:lnTo>
                  <a:pt x="676765" y="376563"/>
                </a:lnTo>
                <a:lnTo>
                  <a:pt x="607551" y="375591"/>
                </a:lnTo>
                <a:lnTo>
                  <a:pt x="540340" y="372741"/>
                </a:lnTo>
                <a:lnTo>
                  <a:pt x="475473" y="368106"/>
                </a:lnTo>
                <a:lnTo>
                  <a:pt x="413289" y="361779"/>
                </a:lnTo>
                <a:lnTo>
                  <a:pt x="354127" y="353857"/>
                </a:lnTo>
                <a:lnTo>
                  <a:pt x="298328" y="344431"/>
                </a:lnTo>
                <a:lnTo>
                  <a:pt x="246232" y="333598"/>
                </a:lnTo>
                <a:lnTo>
                  <a:pt x="198176" y="321451"/>
                </a:lnTo>
                <a:lnTo>
                  <a:pt x="154503" y="308084"/>
                </a:lnTo>
                <a:lnTo>
                  <a:pt x="115550" y="293592"/>
                </a:lnTo>
                <a:lnTo>
                  <a:pt x="53167" y="261608"/>
                </a:lnTo>
                <a:lnTo>
                  <a:pt x="13744" y="226253"/>
                </a:lnTo>
                <a:lnTo>
                  <a:pt x="3492" y="207547"/>
                </a:lnTo>
                <a:lnTo>
                  <a:pt x="0" y="188281"/>
                </a:lnTo>
                <a:close/>
              </a:path>
            </a:pathLst>
          </a:custGeom>
          <a:ln w="4184">
            <a:solidFill>
              <a:srgbClr val="000000"/>
            </a:solidFill>
          </a:ln>
        </p:spPr>
        <p:txBody>
          <a:bodyPr wrap="square" lIns="0" tIns="0" rIns="0" bIns="0" rtlCol="0"/>
          <a:lstStyle/>
          <a:p>
            <a:endParaRPr/>
          </a:p>
        </p:txBody>
      </p:sp>
      <p:sp>
        <p:nvSpPr>
          <p:cNvPr id="7" name="object 7"/>
          <p:cNvSpPr/>
          <p:nvPr/>
        </p:nvSpPr>
        <p:spPr>
          <a:xfrm>
            <a:off x="3254445" y="3118897"/>
            <a:ext cx="1133475" cy="376555"/>
          </a:xfrm>
          <a:custGeom>
            <a:avLst/>
            <a:gdLst/>
            <a:ahLst/>
            <a:cxnLst/>
            <a:rect l="l" t="t" r="r" b="b"/>
            <a:pathLst>
              <a:path w="1133475" h="376554">
                <a:moveTo>
                  <a:pt x="0" y="0"/>
                </a:moveTo>
                <a:lnTo>
                  <a:pt x="1133188" y="376563"/>
                </a:lnTo>
              </a:path>
            </a:pathLst>
          </a:custGeom>
          <a:ln w="4185">
            <a:solidFill>
              <a:srgbClr val="000000"/>
            </a:solidFill>
          </a:ln>
        </p:spPr>
        <p:txBody>
          <a:bodyPr wrap="square" lIns="0" tIns="0" rIns="0" bIns="0" rtlCol="0"/>
          <a:lstStyle/>
          <a:p>
            <a:endParaRPr/>
          </a:p>
        </p:txBody>
      </p:sp>
      <p:sp>
        <p:nvSpPr>
          <p:cNvPr id="8" name="object 8"/>
          <p:cNvSpPr/>
          <p:nvPr/>
        </p:nvSpPr>
        <p:spPr>
          <a:xfrm>
            <a:off x="3254445" y="3118897"/>
            <a:ext cx="1133475" cy="2134235"/>
          </a:xfrm>
          <a:custGeom>
            <a:avLst/>
            <a:gdLst/>
            <a:ahLst/>
            <a:cxnLst/>
            <a:rect l="l" t="t" r="r" b="b"/>
            <a:pathLst>
              <a:path w="1133475" h="2134235">
                <a:moveTo>
                  <a:pt x="0" y="0"/>
                </a:moveTo>
                <a:lnTo>
                  <a:pt x="1133188" y="2133891"/>
                </a:lnTo>
              </a:path>
            </a:pathLst>
          </a:custGeom>
          <a:ln w="4194">
            <a:solidFill>
              <a:srgbClr val="000000"/>
            </a:solidFill>
          </a:ln>
        </p:spPr>
        <p:txBody>
          <a:bodyPr wrap="square" lIns="0" tIns="0" rIns="0" bIns="0" rtlCol="0"/>
          <a:lstStyle/>
          <a:p>
            <a:endParaRPr/>
          </a:p>
        </p:txBody>
      </p:sp>
      <p:sp>
        <p:nvSpPr>
          <p:cNvPr id="9" name="object 9"/>
          <p:cNvSpPr/>
          <p:nvPr/>
        </p:nvSpPr>
        <p:spPr>
          <a:xfrm>
            <a:off x="3252348" y="1610552"/>
            <a:ext cx="2490734" cy="3361872"/>
          </a:xfrm>
          <a:prstGeom prst="rect">
            <a:avLst/>
          </a:prstGeom>
          <a:blipFill>
            <a:blip r:embed="rId2" cstate="print"/>
            <a:stretch>
              <a:fillRect/>
            </a:stretch>
          </a:blipFill>
        </p:spPr>
        <p:txBody>
          <a:bodyPr wrap="square" lIns="0" tIns="0" rIns="0" bIns="0" rtlCol="0"/>
          <a:lstStyle/>
          <a:p>
            <a:endParaRPr/>
          </a:p>
        </p:txBody>
      </p:sp>
      <p:sp>
        <p:nvSpPr>
          <p:cNvPr id="10" name="object 10"/>
          <p:cNvSpPr txBox="1"/>
          <p:nvPr/>
        </p:nvSpPr>
        <p:spPr>
          <a:xfrm>
            <a:off x="4522353" y="1116932"/>
            <a:ext cx="958850" cy="1464310"/>
          </a:xfrm>
          <a:prstGeom prst="rect">
            <a:avLst/>
          </a:prstGeom>
        </p:spPr>
        <p:txBody>
          <a:bodyPr vert="horz" wrap="square" lIns="0" tIns="0" rIns="0" bIns="0" rtlCol="0">
            <a:spAutoFit/>
          </a:bodyPr>
          <a:lstStyle/>
          <a:p>
            <a:pPr algn="ctr">
              <a:lnSpc>
                <a:spcPct val="100000"/>
              </a:lnSpc>
            </a:pPr>
            <a:r>
              <a:rPr sz="1350" b="1" spc="20" dirty="0">
                <a:latin typeface="Arial"/>
                <a:cs typeface="Arial"/>
              </a:rPr>
              <a:t>W</a:t>
            </a:r>
            <a:r>
              <a:rPr sz="1350" b="1" spc="15" dirty="0">
                <a:latin typeface="Arial"/>
                <a:cs typeface="Arial"/>
              </a:rPr>
              <a:t>eb</a:t>
            </a:r>
            <a:r>
              <a:rPr sz="1350" b="1" spc="5" dirty="0">
                <a:latin typeface="Arial"/>
                <a:cs typeface="Arial"/>
              </a:rPr>
              <a:t> </a:t>
            </a:r>
            <a:r>
              <a:rPr sz="1350" b="1" spc="15" dirty="0">
                <a:latin typeface="Arial"/>
                <a:cs typeface="Arial"/>
              </a:rPr>
              <a:t>Pa</a:t>
            </a:r>
            <a:r>
              <a:rPr sz="1350" b="1" spc="10" dirty="0">
                <a:latin typeface="Arial"/>
                <a:cs typeface="Arial"/>
              </a:rPr>
              <a:t>g</a:t>
            </a:r>
            <a:r>
              <a:rPr sz="1350" b="1" spc="15" dirty="0">
                <a:latin typeface="Arial"/>
                <a:cs typeface="Arial"/>
              </a:rPr>
              <a:t>es</a:t>
            </a:r>
            <a:endParaRPr sz="1350">
              <a:latin typeface="Arial"/>
              <a:cs typeface="Arial"/>
            </a:endParaRPr>
          </a:p>
          <a:p>
            <a:pPr>
              <a:lnSpc>
                <a:spcPct val="100000"/>
              </a:lnSpc>
            </a:pPr>
            <a:endParaRPr sz="1300">
              <a:latin typeface="Times New Roman"/>
              <a:cs typeface="Times New Roman"/>
            </a:endParaRPr>
          </a:p>
          <a:p>
            <a:pPr>
              <a:lnSpc>
                <a:spcPct val="100000"/>
              </a:lnSpc>
              <a:spcBef>
                <a:spcPts val="10"/>
              </a:spcBef>
            </a:pPr>
            <a:endParaRPr sz="1150">
              <a:latin typeface="Times New Roman"/>
              <a:cs typeface="Times New Roman"/>
            </a:endParaRPr>
          </a:p>
          <a:p>
            <a:pPr marL="62865" algn="ctr">
              <a:lnSpc>
                <a:spcPct val="100000"/>
              </a:lnSpc>
            </a:pPr>
            <a:r>
              <a:rPr sz="1350" b="1" dirty="0">
                <a:latin typeface="Arial"/>
                <a:cs typeface="Arial"/>
              </a:rPr>
              <a:t>I</a:t>
            </a:r>
            <a:r>
              <a:rPr sz="1350" b="1" spc="15" dirty="0">
                <a:latin typeface="Arial"/>
                <a:cs typeface="Arial"/>
              </a:rPr>
              <a:t>ma</a:t>
            </a:r>
            <a:r>
              <a:rPr sz="1350" b="1" spc="10" dirty="0">
                <a:latin typeface="Arial"/>
                <a:cs typeface="Arial"/>
              </a:rPr>
              <a:t>g</a:t>
            </a:r>
            <a:r>
              <a:rPr sz="1350" b="1" spc="15" dirty="0">
                <a:latin typeface="Arial"/>
                <a:cs typeface="Arial"/>
              </a:rPr>
              <a:t>es</a:t>
            </a:r>
            <a:endParaRPr sz="1350">
              <a:latin typeface="Arial"/>
              <a:cs typeface="Arial"/>
            </a:endParaRPr>
          </a:p>
          <a:p>
            <a:pPr>
              <a:lnSpc>
                <a:spcPct val="100000"/>
              </a:lnSpc>
            </a:pPr>
            <a:endParaRPr sz="1300">
              <a:latin typeface="Times New Roman"/>
              <a:cs typeface="Times New Roman"/>
            </a:endParaRPr>
          </a:p>
          <a:p>
            <a:pPr marL="121285" marR="50800" algn="ctr">
              <a:lnSpc>
                <a:spcPct val="103000"/>
              </a:lnSpc>
              <a:spcBef>
                <a:spcPts val="905"/>
              </a:spcBef>
            </a:pPr>
            <a:r>
              <a:rPr sz="1200" b="1" spc="15" dirty="0">
                <a:latin typeface="Arial"/>
                <a:cs typeface="Arial"/>
              </a:rPr>
              <a:t>Free-Fo</a:t>
            </a:r>
            <a:r>
              <a:rPr sz="1200" b="1" spc="25" dirty="0">
                <a:latin typeface="Arial"/>
                <a:cs typeface="Arial"/>
              </a:rPr>
              <a:t>rm</a:t>
            </a:r>
            <a:r>
              <a:rPr sz="1200" b="1" spc="10" dirty="0">
                <a:latin typeface="Arial"/>
                <a:cs typeface="Arial"/>
              </a:rPr>
              <a:t> </a:t>
            </a:r>
            <a:r>
              <a:rPr sz="1200" b="1" spc="15" dirty="0">
                <a:latin typeface="Arial"/>
                <a:cs typeface="Arial"/>
              </a:rPr>
              <a:t>Text</a:t>
            </a:r>
            <a:endParaRPr sz="1200">
              <a:latin typeface="Arial"/>
              <a:cs typeface="Arial"/>
            </a:endParaRPr>
          </a:p>
        </p:txBody>
      </p:sp>
      <p:sp>
        <p:nvSpPr>
          <p:cNvPr id="11" name="object 11"/>
          <p:cNvSpPr txBox="1"/>
          <p:nvPr/>
        </p:nvSpPr>
        <p:spPr>
          <a:xfrm>
            <a:off x="4755461" y="2874226"/>
            <a:ext cx="618490" cy="217804"/>
          </a:xfrm>
          <a:prstGeom prst="rect">
            <a:avLst/>
          </a:prstGeom>
        </p:spPr>
        <p:txBody>
          <a:bodyPr vert="horz" wrap="square" lIns="0" tIns="0" rIns="0" bIns="0" rtlCol="0">
            <a:spAutoFit/>
          </a:bodyPr>
          <a:lstStyle/>
          <a:p>
            <a:pPr marL="12700">
              <a:lnSpc>
                <a:spcPct val="100000"/>
              </a:lnSpc>
            </a:pPr>
            <a:r>
              <a:rPr sz="1350" b="1" spc="15" dirty="0">
                <a:latin typeface="Arial"/>
                <a:cs typeface="Arial"/>
              </a:rPr>
              <a:t>A</a:t>
            </a:r>
            <a:r>
              <a:rPr sz="1350" b="1" spc="5" dirty="0">
                <a:latin typeface="Arial"/>
                <a:cs typeface="Arial"/>
              </a:rPr>
              <a:t>udio</a:t>
            </a:r>
            <a:r>
              <a:rPr sz="1350" b="1" spc="15" dirty="0">
                <a:latin typeface="Arial"/>
                <a:cs typeface="Arial"/>
              </a:rPr>
              <a:t>s</a:t>
            </a:r>
            <a:endParaRPr sz="1350">
              <a:latin typeface="Arial"/>
              <a:cs typeface="Arial"/>
            </a:endParaRPr>
          </a:p>
        </p:txBody>
      </p:sp>
      <p:sp>
        <p:nvSpPr>
          <p:cNvPr id="12" name="object 12"/>
          <p:cNvSpPr/>
          <p:nvPr/>
        </p:nvSpPr>
        <p:spPr>
          <a:xfrm>
            <a:off x="4387633" y="5064507"/>
            <a:ext cx="1353820" cy="376555"/>
          </a:xfrm>
          <a:custGeom>
            <a:avLst/>
            <a:gdLst/>
            <a:ahLst/>
            <a:cxnLst/>
            <a:rect l="l" t="t" r="r" b="b"/>
            <a:pathLst>
              <a:path w="1353820" h="376554">
                <a:moveTo>
                  <a:pt x="676590" y="0"/>
                </a:moveTo>
                <a:lnTo>
                  <a:pt x="607407" y="972"/>
                </a:lnTo>
                <a:lnTo>
                  <a:pt x="540223" y="3824"/>
                </a:lnTo>
                <a:lnTo>
                  <a:pt x="475379" y="8464"/>
                </a:lnTo>
                <a:lnTo>
                  <a:pt x="413215" y="14795"/>
                </a:lnTo>
                <a:lnTo>
                  <a:pt x="354071" y="22723"/>
                </a:lnTo>
                <a:lnTo>
                  <a:pt x="298286" y="32154"/>
                </a:lnTo>
                <a:lnTo>
                  <a:pt x="246200" y="42992"/>
                </a:lnTo>
                <a:lnTo>
                  <a:pt x="198155" y="55144"/>
                </a:lnTo>
                <a:lnTo>
                  <a:pt x="154488" y="68514"/>
                </a:lnTo>
                <a:lnTo>
                  <a:pt x="115541" y="83009"/>
                </a:lnTo>
                <a:lnTo>
                  <a:pt x="53164" y="114991"/>
                </a:lnTo>
                <a:lnTo>
                  <a:pt x="13744" y="150334"/>
                </a:lnTo>
                <a:lnTo>
                  <a:pt x="0" y="188281"/>
                </a:lnTo>
                <a:lnTo>
                  <a:pt x="3492" y="207530"/>
                </a:lnTo>
                <a:lnTo>
                  <a:pt x="30416" y="244266"/>
                </a:lnTo>
                <a:lnTo>
                  <a:pt x="81658" y="278022"/>
                </a:lnTo>
                <a:lnTo>
                  <a:pt x="154503" y="308041"/>
                </a:lnTo>
                <a:lnTo>
                  <a:pt x="198176" y="321412"/>
                </a:lnTo>
                <a:lnTo>
                  <a:pt x="246232" y="333564"/>
                </a:lnTo>
                <a:lnTo>
                  <a:pt x="298328" y="344404"/>
                </a:lnTo>
                <a:lnTo>
                  <a:pt x="354127" y="353836"/>
                </a:lnTo>
                <a:lnTo>
                  <a:pt x="413289" y="361765"/>
                </a:lnTo>
                <a:lnTo>
                  <a:pt x="475473" y="368097"/>
                </a:lnTo>
                <a:lnTo>
                  <a:pt x="540340" y="372737"/>
                </a:lnTo>
                <a:lnTo>
                  <a:pt x="607551" y="375590"/>
                </a:lnTo>
                <a:lnTo>
                  <a:pt x="676765" y="376563"/>
                </a:lnTo>
                <a:lnTo>
                  <a:pt x="745949" y="375590"/>
                </a:lnTo>
                <a:lnTo>
                  <a:pt x="813132" y="372737"/>
                </a:lnTo>
                <a:lnTo>
                  <a:pt x="877976" y="368097"/>
                </a:lnTo>
                <a:lnTo>
                  <a:pt x="940140" y="361765"/>
                </a:lnTo>
                <a:lnTo>
                  <a:pt x="999285" y="353836"/>
                </a:lnTo>
                <a:lnTo>
                  <a:pt x="1055069" y="344404"/>
                </a:lnTo>
                <a:lnTo>
                  <a:pt x="1107155" y="333564"/>
                </a:lnTo>
                <a:lnTo>
                  <a:pt x="1155201" y="321412"/>
                </a:lnTo>
                <a:lnTo>
                  <a:pt x="1198867" y="308041"/>
                </a:lnTo>
                <a:lnTo>
                  <a:pt x="1237814" y="293546"/>
                </a:lnTo>
                <a:lnTo>
                  <a:pt x="1300191" y="261564"/>
                </a:lnTo>
                <a:lnTo>
                  <a:pt x="1339611" y="226223"/>
                </a:lnTo>
                <a:lnTo>
                  <a:pt x="1353356" y="188281"/>
                </a:lnTo>
                <a:lnTo>
                  <a:pt x="1349863" y="169029"/>
                </a:lnTo>
                <a:lnTo>
                  <a:pt x="1322939" y="132290"/>
                </a:lnTo>
                <a:lnTo>
                  <a:pt x="1271697" y="98532"/>
                </a:lnTo>
                <a:lnTo>
                  <a:pt x="1198852" y="68514"/>
                </a:lnTo>
                <a:lnTo>
                  <a:pt x="1155179" y="55144"/>
                </a:lnTo>
                <a:lnTo>
                  <a:pt x="1107124" y="42992"/>
                </a:lnTo>
                <a:lnTo>
                  <a:pt x="1055027" y="32154"/>
                </a:lnTo>
                <a:lnTo>
                  <a:pt x="999228" y="22723"/>
                </a:lnTo>
                <a:lnTo>
                  <a:pt x="940066" y="14795"/>
                </a:lnTo>
                <a:lnTo>
                  <a:pt x="877882" y="8464"/>
                </a:lnTo>
                <a:lnTo>
                  <a:pt x="813015" y="3824"/>
                </a:lnTo>
                <a:lnTo>
                  <a:pt x="745804" y="972"/>
                </a:lnTo>
                <a:lnTo>
                  <a:pt x="676590" y="0"/>
                </a:lnTo>
                <a:close/>
              </a:path>
            </a:pathLst>
          </a:custGeom>
          <a:solidFill>
            <a:srgbClr val="E8EDF7"/>
          </a:solidFill>
        </p:spPr>
        <p:txBody>
          <a:bodyPr wrap="square" lIns="0" tIns="0" rIns="0" bIns="0" rtlCol="0"/>
          <a:lstStyle/>
          <a:p>
            <a:endParaRPr/>
          </a:p>
        </p:txBody>
      </p:sp>
      <p:sp>
        <p:nvSpPr>
          <p:cNvPr id="13" name="object 13"/>
          <p:cNvSpPr/>
          <p:nvPr/>
        </p:nvSpPr>
        <p:spPr>
          <a:xfrm>
            <a:off x="4387633" y="5064507"/>
            <a:ext cx="1353820" cy="376555"/>
          </a:xfrm>
          <a:custGeom>
            <a:avLst/>
            <a:gdLst/>
            <a:ahLst/>
            <a:cxnLst/>
            <a:rect l="l" t="t" r="r" b="b"/>
            <a:pathLst>
              <a:path w="1353820" h="376554">
                <a:moveTo>
                  <a:pt x="0" y="188281"/>
                </a:moveTo>
                <a:lnTo>
                  <a:pt x="13744" y="150334"/>
                </a:lnTo>
                <a:lnTo>
                  <a:pt x="53164" y="114991"/>
                </a:lnTo>
                <a:lnTo>
                  <a:pt x="115541" y="83009"/>
                </a:lnTo>
                <a:lnTo>
                  <a:pt x="154488" y="68514"/>
                </a:lnTo>
                <a:lnTo>
                  <a:pt x="198155" y="55144"/>
                </a:lnTo>
                <a:lnTo>
                  <a:pt x="246200" y="42992"/>
                </a:lnTo>
                <a:lnTo>
                  <a:pt x="298286" y="32154"/>
                </a:lnTo>
                <a:lnTo>
                  <a:pt x="354071" y="22723"/>
                </a:lnTo>
                <a:lnTo>
                  <a:pt x="413215" y="14795"/>
                </a:lnTo>
                <a:lnTo>
                  <a:pt x="475379" y="8464"/>
                </a:lnTo>
                <a:lnTo>
                  <a:pt x="540223" y="3824"/>
                </a:lnTo>
                <a:lnTo>
                  <a:pt x="607407" y="972"/>
                </a:lnTo>
                <a:lnTo>
                  <a:pt x="676590" y="0"/>
                </a:lnTo>
                <a:lnTo>
                  <a:pt x="745804" y="972"/>
                </a:lnTo>
                <a:lnTo>
                  <a:pt x="813015" y="3824"/>
                </a:lnTo>
                <a:lnTo>
                  <a:pt x="877882" y="8464"/>
                </a:lnTo>
                <a:lnTo>
                  <a:pt x="940066" y="14795"/>
                </a:lnTo>
                <a:lnTo>
                  <a:pt x="999228" y="22723"/>
                </a:lnTo>
                <a:lnTo>
                  <a:pt x="1055027" y="32154"/>
                </a:lnTo>
                <a:lnTo>
                  <a:pt x="1107124" y="42992"/>
                </a:lnTo>
                <a:lnTo>
                  <a:pt x="1155179" y="55144"/>
                </a:lnTo>
                <a:lnTo>
                  <a:pt x="1198852" y="68514"/>
                </a:lnTo>
                <a:lnTo>
                  <a:pt x="1237805" y="83009"/>
                </a:lnTo>
                <a:lnTo>
                  <a:pt x="1300188" y="114991"/>
                </a:lnTo>
                <a:lnTo>
                  <a:pt x="1339611" y="150334"/>
                </a:lnTo>
                <a:lnTo>
                  <a:pt x="1353356" y="188281"/>
                </a:lnTo>
                <a:lnTo>
                  <a:pt x="1349863" y="207530"/>
                </a:lnTo>
                <a:lnTo>
                  <a:pt x="1339611" y="226223"/>
                </a:lnTo>
                <a:lnTo>
                  <a:pt x="1300191" y="261564"/>
                </a:lnTo>
                <a:lnTo>
                  <a:pt x="1237814" y="293546"/>
                </a:lnTo>
                <a:lnTo>
                  <a:pt x="1198867" y="308041"/>
                </a:lnTo>
                <a:lnTo>
                  <a:pt x="1155201" y="321412"/>
                </a:lnTo>
                <a:lnTo>
                  <a:pt x="1107155" y="333564"/>
                </a:lnTo>
                <a:lnTo>
                  <a:pt x="1055069" y="344404"/>
                </a:lnTo>
                <a:lnTo>
                  <a:pt x="999285" y="353836"/>
                </a:lnTo>
                <a:lnTo>
                  <a:pt x="940140" y="361765"/>
                </a:lnTo>
                <a:lnTo>
                  <a:pt x="877976" y="368097"/>
                </a:lnTo>
                <a:lnTo>
                  <a:pt x="813132" y="372737"/>
                </a:lnTo>
                <a:lnTo>
                  <a:pt x="745949" y="375590"/>
                </a:lnTo>
                <a:lnTo>
                  <a:pt x="676765" y="376563"/>
                </a:lnTo>
                <a:lnTo>
                  <a:pt x="607551" y="375590"/>
                </a:lnTo>
                <a:lnTo>
                  <a:pt x="540340" y="372737"/>
                </a:lnTo>
                <a:lnTo>
                  <a:pt x="475473" y="368097"/>
                </a:lnTo>
                <a:lnTo>
                  <a:pt x="413289" y="361765"/>
                </a:lnTo>
                <a:lnTo>
                  <a:pt x="354127" y="353836"/>
                </a:lnTo>
                <a:lnTo>
                  <a:pt x="298328" y="344404"/>
                </a:lnTo>
                <a:lnTo>
                  <a:pt x="246232" y="333564"/>
                </a:lnTo>
                <a:lnTo>
                  <a:pt x="198176" y="321412"/>
                </a:lnTo>
                <a:lnTo>
                  <a:pt x="154503" y="308041"/>
                </a:lnTo>
                <a:lnTo>
                  <a:pt x="115550" y="293546"/>
                </a:lnTo>
                <a:lnTo>
                  <a:pt x="53167" y="261564"/>
                </a:lnTo>
                <a:lnTo>
                  <a:pt x="13744" y="226223"/>
                </a:lnTo>
                <a:lnTo>
                  <a:pt x="3492" y="207530"/>
                </a:lnTo>
                <a:lnTo>
                  <a:pt x="0" y="188281"/>
                </a:lnTo>
                <a:close/>
              </a:path>
            </a:pathLst>
          </a:custGeom>
          <a:ln w="4184">
            <a:solidFill>
              <a:srgbClr val="000000"/>
            </a:solidFill>
          </a:ln>
        </p:spPr>
        <p:txBody>
          <a:bodyPr wrap="square" lIns="0" tIns="0" rIns="0" bIns="0" rtlCol="0"/>
          <a:lstStyle/>
          <a:p>
            <a:endParaRPr/>
          </a:p>
        </p:txBody>
      </p:sp>
      <p:sp>
        <p:nvSpPr>
          <p:cNvPr id="14" name="object 14"/>
          <p:cNvSpPr/>
          <p:nvPr/>
        </p:nvSpPr>
        <p:spPr>
          <a:xfrm>
            <a:off x="4482066" y="5566592"/>
            <a:ext cx="1353820" cy="502284"/>
          </a:xfrm>
          <a:custGeom>
            <a:avLst/>
            <a:gdLst/>
            <a:ahLst/>
            <a:cxnLst/>
            <a:rect l="l" t="t" r="r" b="b"/>
            <a:pathLst>
              <a:path w="1353820" h="502285">
                <a:moveTo>
                  <a:pt x="676590" y="0"/>
                </a:moveTo>
                <a:lnTo>
                  <a:pt x="607407" y="1296"/>
                </a:lnTo>
                <a:lnTo>
                  <a:pt x="540223" y="5100"/>
                </a:lnTo>
                <a:lnTo>
                  <a:pt x="475379" y="11286"/>
                </a:lnTo>
                <a:lnTo>
                  <a:pt x="413215" y="19727"/>
                </a:lnTo>
                <a:lnTo>
                  <a:pt x="354071" y="30299"/>
                </a:lnTo>
                <a:lnTo>
                  <a:pt x="298286" y="42873"/>
                </a:lnTo>
                <a:lnTo>
                  <a:pt x="246200" y="57325"/>
                </a:lnTo>
                <a:lnTo>
                  <a:pt x="198155" y="73527"/>
                </a:lnTo>
                <a:lnTo>
                  <a:pt x="154488" y="91355"/>
                </a:lnTo>
                <a:lnTo>
                  <a:pt x="115541" y="110681"/>
                </a:lnTo>
                <a:lnTo>
                  <a:pt x="81653" y="131379"/>
                </a:lnTo>
                <a:lnTo>
                  <a:pt x="30415" y="176389"/>
                </a:lnTo>
                <a:lnTo>
                  <a:pt x="3492" y="225374"/>
                </a:lnTo>
                <a:lnTo>
                  <a:pt x="0" y="251042"/>
                </a:lnTo>
                <a:lnTo>
                  <a:pt x="3492" y="276709"/>
                </a:lnTo>
                <a:lnTo>
                  <a:pt x="30416" y="325694"/>
                </a:lnTo>
                <a:lnTo>
                  <a:pt x="81658" y="370704"/>
                </a:lnTo>
                <a:lnTo>
                  <a:pt x="115550" y="391402"/>
                </a:lnTo>
                <a:lnTo>
                  <a:pt x="154503" y="410728"/>
                </a:lnTo>
                <a:lnTo>
                  <a:pt x="198176" y="428556"/>
                </a:lnTo>
                <a:lnTo>
                  <a:pt x="246232" y="444758"/>
                </a:lnTo>
                <a:lnTo>
                  <a:pt x="298328" y="459210"/>
                </a:lnTo>
                <a:lnTo>
                  <a:pt x="354127" y="471784"/>
                </a:lnTo>
                <a:lnTo>
                  <a:pt x="413289" y="482356"/>
                </a:lnTo>
                <a:lnTo>
                  <a:pt x="475473" y="490797"/>
                </a:lnTo>
                <a:lnTo>
                  <a:pt x="540340" y="496983"/>
                </a:lnTo>
                <a:lnTo>
                  <a:pt x="607551" y="500787"/>
                </a:lnTo>
                <a:lnTo>
                  <a:pt x="676765" y="502084"/>
                </a:lnTo>
                <a:lnTo>
                  <a:pt x="745950" y="500787"/>
                </a:lnTo>
                <a:lnTo>
                  <a:pt x="813140" y="496983"/>
                </a:lnTo>
                <a:lnTo>
                  <a:pt x="877992" y="490797"/>
                </a:lnTo>
                <a:lnTo>
                  <a:pt x="940167" y="482356"/>
                </a:lnTo>
                <a:lnTo>
                  <a:pt x="999325" y="471784"/>
                </a:lnTo>
                <a:lnTo>
                  <a:pt x="1055125" y="459210"/>
                </a:lnTo>
                <a:lnTo>
                  <a:pt x="1107226" y="444758"/>
                </a:lnTo>
                <a:lnTo>
                  <a:pt x="1155288" y="428556"/>
                </a:lnTo>
                <a:lnTo>
                  <a:pt x="1198971" y="410728"/>
                </a:lnTo>
                <a:lnTo>
                  <a:pt x="1237934" y="391402"/>
                </a:lnTo>
                <a:lnTo>
                  <a:pt x="1271836" y="370704"/>
                </a:lnTo>
                <a:lnTo>
                  <a:pt x="1323099" y="325694"/>
                </a:lnTo>
                <a:lnTo>
                  <a:pt x="1350036" y="276709"/>
                </a:lnTo>
                <a:lnTo>
                  <a:pt x="1353530" y="251042"/>
                </a:lnTo>
                <a:lnTo>
                  <a:pt x="1350007" y="225374"/>
                </a:lnTo>
                <a:lnTo>
                  <a:pt x="1323033" y="176389"/>
                </a:lnTo>
                <a:lnTo>
                  <a:pt x="1271754" y="131379"/>
                </a:lnTo>
                <a:lnTo>
                  <a:pt x="1237848" y="110681"/>
                </a:lnTo>
                <a:lnTo>
                  <a:pt x="1198884" y="91355"/>
                </a:lnTo>
                <a:lnTo>
                  <a:pt x="1155201" y="73527"/>
                </a:lnTo>
                <a:lnTo>
                  <a:pt x="1107138" y="57325"/>
                </a:lnTo>
                <a:lnTo>
                  <a:pt x="1055036" y="42873"/>
                </a:lnTo>
                <a:lnTo>
                  <a:pt x="999233" y="30299"/>
                </a:lnTo>
                <a:lnTo>
                  <a:pt x="940069" y="19727"/>
                </a:lnTo>
                <a:lnTo>
                  <a:pt x="877883" y="11286"/>
                </a:lnTo>
                <a:lnTo>
                  <a:pt x="813015" y="5100"/>
                </a:lnTo>
                <a:lnTo>
                  <a:pt x="745804" y="1296"/>
                </a:lnTo>
                <a:lnTo>
                  <a:pt x="676590" y="0"/>
                </a:lnTo>
                <a:close/>
              </a:path>
            </a:pathLst>
          </a:custGeom>
          <a:solidFill>
            <a:srgbClr val="E8EDF7"/>
          </a:solidFill>
        </p:spPr>
        <p:txBody>
          <a:bodyPr wrap="square" lIns="0" tIns="0" rIns="0" bIns="0" rtlCol="0"/>
          <a:lstStyle/>
          <a:p>
            <a:endParaRPr/>
          </a:p>
        </p:txBody>
      </p:sp>
      <p:sp>
        <p:nvSpPr>
          <p:cNvPr id="15" name="object 15"/>
          <p:cNvSpPr/>
          <p:nvPr/>
        </p:nvSpPr>
        <p:spPr>
          <a:xfrm>
            <a:off x="4482066" y="5566592"/>
            <a:ext cx="1353820" cy="502284"/>
          </a:xfrm>
          <a:custGeom>
            <a:avLst/>
            <a:gdLst/>
            <a:ahLst/>
            <a:cxnLst/>
            <a:rect l="l" t="t" r="r" b="b"/>
            <a:pathLst>
              <a:path w="1353820" h="502285">
                <a:moveTo>
                  <a:pt x="0" y="251042"/>
                </a:moveTo>
                <a:lnTo>
                  <a:pt x="13744" y="200447"/>
                </a:lnTo>
                <a:lnTo>
                  <a:pt x="53164" y="153324"/>
                </a:lnTo>
                <a:lnTo>
                  <a:pt x="115541" y="110681"/>
                </a:lnTo>
                <a:lnTo>
                  <a:pt x="154488" y="91355"/>
                </a:lnTo>
                <a:lnTo>
                  <a:pt x="198155" y="73527"/>
                </a:lnTo>
                <a:lnTo>
                  <a:pt x="246200" y="57325"/>
                </a:lnTo>
                <a:lnTo>
                  <a:pt x="298286" y="42873"/>
                </a:lnTo>
                <a:lnTo>
                  <a:pt x="354071" y="30299"/>
                </a:lnTo>
                <a:lnTo>
                  <a:pt x="413215" y="19727"/>
                </a:lnTo>
                <a:lnTo>
                  <a:pt x="475379" y="11286"/>
                </a:lnTo>
                <a:lnTo>
                  <a:pt x="540223" y="5100"/>
                </a:lnTo>
                <a:lnTo>
                  <a:pt x="607407" y="1296"/>
                </a:lnTo>
                <a:lnTo>
                  <a:pt x="676590" y="0"/>
                </a:lnTo>
                <a:lnTo>
                  <a:pt x="745804" y="1296"/>
                </a:lnTo>
                <a:lnTo>
                  <a:pt x="813015" y="5100"/>
                </a:lnTo>
                <a:lnTo>
                  <a:pt x="877883" y="11286"/>
                </a:lnTo>
                <a:lnTo>
                  <a:pt x="940069" y="19727"/>
                </a:lnTo>
                <a:lnTo>
                  <a:pt x="999233" y="30299"/>
                </a:lnTo>
                <a:lnTo>
                  <a:pt x="1055036" y="42873"/>
                </a:lnTo>
                <a:lnTo>
                  <a:pt x="1107138" y="57325"/>
                </a:lnTo>
                <a:lnTo>
                  <a:pt x="1155201" y="73527"/>
                </a:lnTo>
                <a:lnTo>
                  <a:pt x="1198884" y="91355"/>
                </a:lnTo>
                <a:lnTo>
                  <a:pt x="1237848" y="110681"/>
                </a:lnTo>
                <a:lnTo>
                  <a:pt x="1271754" y="131379"/>
                </a:lnTo>
                <a:lnTo>
                  <a:pt x="1323033" y="176389"/>
                </a:lnTo>
                <a:lnTo>
                  <a:pt x="1350007" y="225374"/>
                </a:lnTo>
                <a:lnTo>
                  <a:pt x="1353530" y="251042"/>
                </a:lnTo>
                <a:lnTo>
                  <a:pt x="1350036" y="276709"/>
                </a:lnTo>
                <a:lnTo>
                  <a:pt x="1339779" y="301636"/>
                </a:lnTo>
                <a:lnTo>
                  <a:pt x="1300338" y="348759"/>
                </a:lnTo>
                <a:lnTo>
                  <a:pt x="1237934" y="391402"/>
                </a:lnTo>
                <a:lnTo>
                  <a:pt x="1198971" y="410728"/>
                </a:lnTo>
                <a:lnTo>
                  <a:pt x="1155288" y="428556"/>
                </a:lnTo>
                <a:lnTo>
                  <a:pt x="1107226" y="444758"/>
                </a:lnTo>
                <a:lnTo>
                  <a:pt x="1055125" y="459210"/>
                </a:lnTo>
                <a:lnTo>
                  <a:pt x="999325" y="471784"/>
                </a:lnTo>
                <a:lnTo>
                  <a:pt x="940167" y="482356"/>
                </a:lnTo>
                <a:lnTo>
                  <a:pt x="877992" y="490797"/>
                </a:lnTo>
                <a:lnTo>
                  <a:pt x="813140" y="496983"/>
                </a:lnTo>
                <a:lnTo>
                  <a:pt x="745950" y="500787"/>
                </a:lnTo>
                <a:lnTo>
                  <a:pt x="676765" y="502084"/>
                </a:lnTo>
                <a:lnTo>
                  <a:pt x="607551" y="500787"/>
                </a:lnTo>
                <a:lnTo>
                  <a:pt x="540340" y="496983"/>
                </a:lnTo>
                <a:lnTo>
                  <a:pt x="475473" y="490797"/>
                </a:lnTo>
                <a:lnTo>
                  <a:pt x="413289" y="482356"/>
                </a:lnTo>
                <a:lnTo>
                  <a:pt x="354127" y="471784"/>
                </a:lnTo>
                <a:lnTo>
                  <a:pt x="298328" y="459210"/>
                </a:lnTo>
                <a:lnTo>
                  <a:pt x="246232" y="444758"/>
                </a:lnTo>
                <a:lnTo>
                  <a:pt x="198176" y="428556"/>
                </a:lnTo>
                <a:lnTo>
                  <a:pt x="154503" y="410728"/>
                </a:lnTo>
                <a:lnTo>
                  <a:pt x="115550" y="391402"/>
                </a:lnTo>
                <a:lnTo>
                  <a:pt x="81658" y="370704"/>
                </a:lnTo>
                <a:lnTo>
                  <a:pt x="30416" y="325694"/>
                </a:lnTo>
                <a:lnTo>
                  <a:pt x="3492" y="276709"/>
                </a:lnTo>
                <a:lnTo>
                  <a:pt x="0" y="251042"/>
                </a:lnTo>
                <a:close/>
              </a:path>
            </a:pathLst>
          </a:custGeom>
          <a:ln w="4185">
            <a:solidFill>
              <a:srgbClr val="000000"/>
            </a:solidFill>
          </a:ln>
        </p:spPr>
        <p:txBody>
          <a:bodyPr wrap="square" lIns="0" tIns="0" rIns="0" bIns="0" rtlCol="0"/>
          <a:lstStyle/>
          <a:p>
            <a:endParaRPr/>
          </a:p>
        </p:txBody>
      </p:sp>
      <p:sp>
        <p:nvSpPr>
          <p:cNvPr id="16" name="object 16"/>
          <p:cNvSpPr/>
          <p:nvPr/>
        </p:nvSpPr>
        <p:spPr>
          <a:xfrm>
            <a:off x="3254445" y="3118897"/>
            <a:ext cx="1228090" cy="2698750"/>
          </a:xfrm>
          <a:custGeom>
            <a:avLst/>
            <a:gdLst/>
            <a:ahLst/>
            <a:cxnLst/>
            <a:rect l="l" t="t" r="r" b="b"/>
            <a:pathLst>
              <a:path w="1228089" h="2698750">
                <a:moveTo>
                  <a:pt x="0" y="0"/>
                </a:moveTo>
                <a:lnTo>
                  <a:pt x="1227621" y="2698736"/>
                </a:lnTo>
              </a:path>
            </a:pathLst>
          </a:custGeom>
          <a:ln w="4194">
            <a:solidFill>
              <a:srgbClr val="000000"/>
            </a:solidFill>
          </a:ln>
        </p:spPr>
        <p:txBody>
          <a:bodyPr wrap="square" lIns="0" tIns="0" rIns="0" bIns="0" rtlCol="0"/>
          <a:lstStyle/>
          <a:p>
            <a:endParaRPr/>
          </a:p>
        </p:txBody>
      </p:sp>
      <p:sp>
        <p:nvSpPr>
          <p:cNvPr id="17" name="object 17"/>
          <p:cNvSpPr/>
          <p:nvPr/>
        </p:nvSpPr>
        <p:spPr>
          <a:xfrm>
            <a:off x="4513543" y="6194197"/>
            <a:ext cx="1353820" cy="502284"/>
          </a:xfrm>
          <a:custGeom>
            <a:avLst/>
            <a:gdLst/>
            <a:ahLst/>
            <a:cxnLst/>
            <a:rect l="l" t="t" r="r" b="b"/>
            <a:pathLst>
              <a:path w="1353820" h="502284">
                <a:moveTo>
                  <a:pt x="676590" y="0"/>
                </a:moveTo>
                <a:lnTo>
                  <a:pt x="607407" y="1296"/>
                </a:lnTo>
                <a:lnTo>
                  <a:pt x="540223" y="5100"/>
                </a:lnTo>
                <a:lnTo>
                  <a:pt x="475379" y="11286"/>
                </a:lnTo>
                <a:lnTo>
                  <a:pt x="413215" y="19727"/>
                </a:lnTo>
                <a:lnTo>
                  <a:pt x="354071" y="30299"/>
                </a:lnTo>
                <a:lnTo>
                  <a:pt x="298286" y="42873"/>
                </a:lnTo>
                <a:lnTo>
                  <a:pt x="246200" y="57325"/>
                </a:lnTo>
                <a:lnTo>
                  <a:pt x="198155" y="73527"/>
                </a:lnTo>
                <a:lnTo>
                  <a:pt x="154488" y="91355"/>
                </a:lnTo>
                <a:lnTo>
                  <a:pt x="115541" y="110681"/>
                </a:lnTo>
                <a:lnTo>
                  <a:pt x="81653" y="131379"/>
                </a:lnTo>
                <a:lnTo>
                  <a:pt x="30415" y="176389"/>
                </a:lnTo>
                <a:lnTo>
                  <a:pt x="3492" y="225374"/>
                </a:lnTo>
                <a:lnTo>
                  <a:pt x="0" y="251042"/>
                </a:lnTo>
                <a:lnTo>
                  <a:pt x="3492" y="276708"/>
                </a:lnTo>
                <a:lnTo>
                  <a:pt x="30416" y="325691"/>
                </a:lnTo>
                <a:lnTo>
                  <a:pt x="81658" y="370700"/>
                </a:lnTo>
                <a:lnTo>
                  <a:pt x="115550" y="391398"/>
                </a:lnTo>
                <a:lnTo>
                  <a:pt x="154503" y="410723"/>
                </a:lnTo>
                <a:lnTo>
                  <a:pt x="198176" y="428550"/>
                </a:lnTo>
                <a:lnTo>
                  <a:pt x="246232" y="444753"/>
                </a:lnTo>
                <a:lnTo>
                  <a:pt x="298328" y="459205"/>
                </a:lnTo>
                <a:lnTo>
                  <a:pt x="354127" y="471779"/>
                </a:lnTo>
                <a:lnTo>
                  <a:pt x="413289" y="482350"/>
                </a:lnTo>
                <a:lnTo>
                  <a:pt x="475473" y="490792"/>
                </a:lnTo>
                <a:lnTo>
                  <a:pt x="540340" y="496978"/>
                </a:lnTo>
                <a:lnTo>
                  <a:pt x="607551" y="500782"/>
                </a:lnTo>
                <a:lnTo>
                  <a:pt x="676765" y="502078"/>
                </a:lnTo>
                <a:lnTo>
                  <a:pt x="745950" y="500782"/>
                </a:lnTo>
                <a:lnTo>
                  <a:pt x="813140" y="496978"/>
                </a:lnTo>
                <a:lnTo>
                  <a:pt x="877992" y="490792"/>
                </a:lnTo>
                <a:lnTo>
                  <a:pt x="940167" y="482350"/>
                </a:lnTo>
                <a:lnTo>
                  <a:pt x="999325" y="471779"/>
                </a:lnTo>
                <a:lnTo>
                  <a:pt x="1055125" y="459205"/>
                </a:lnTo>
                <a:lnTo>
                  <a:pt x="1107226" y="444753"/>
                </a:lnTo>
                <a:lnTo>
                  <a:pt x="1155288" y="428550"/>
                </a:lnTo>
                <a:lnTo>
                  <a:pt x="1198971" y="410723"/>
                </a:lnTo>
                <a:lnTo>
                  <a:pt x="1237934" y="391398"/>
                </a:lnTo>
                <a:lnTo>
                  <a:pt x="1271836" y="370700"/>
                </a:lnTo>
                <a:lnTo>
                  <a:pt x="1323099" y="325691"/>
                </a:lnTo>
                <a:lnTo>
                  <a:pt x="1350036" y="276708"/>
                </a:lnTo>
                <a:lnTo>
                  <a:pt x="1353530" y="251042"/>
                </a:lnTo>
                <a:lnTo>
                  <a:pt x="1350036" y="225374"/>
                </a:lnTo>
                <a:lnTo>
                  <a:pt x="1323098" y="176389"/>
                </a:lnTo>
                <a:lnTo>
                  <a:pt x="1271831" y="131379"/>
                </a:lnTo>
                <a:lnTo>
                  <a:pt x="1237925" y="110681"/>
                </a:lnTo>
                <a:lnTo>
                  <a:pt x="1198956" y="91355"/>
                </a:lnTo>
                <a:lnTo>
                  <a:pt x="1155266" y="73527"/>
                </a:lnTo>
                <a:lnTo>
                  <a:pt x="1107195" y="57325"/>
                </a:lnTo>
                <a:lnTo>
                  <a:pt x="1055082" y="42873"/>
                </a:lnTo>
                <a:lnTo>
                  <a:pt x="999268" y="30299"/>
                </a:lnTo>
                <a:lnTo>
                  <a:pt x="940094" y="19727"/>
                </a:lnTo>
                <a:lnTo>
                  <a:pt x="877898" y="11286"/>
                </a:lnTo>
                <a:lnTo>
                  <a:pt x="813023" y="5100"/>
                </a:lnTo>
                <a:lnTo>
                  <a:pt x="745806" y="1296"/>
                </a:lnTo>
                <a:lnTo>
                  <a:pt x="676590" y="0"/>
                </a:lnTo>
                <a:close/>
              </a:path>
            </a:pathLst>
          </a:custGeom>
          <a:solidFill>
            <a:srgbClr val="E8EDF7"/>
          </a:solidFill>
        </p:spPr>
        <p:txBody>
          <a:bodyPr wrap="square" lIns="0" tIns="0" rIns="0" bIns="0" rtlCol="0"/>
          <a:lstStyle/>
          <a:p>
            <a:endParaRPr/>
          </a:p>
        </p:txBody>
      </p:sp>
      <p:sp>
        <p:nvSpPr>
          <p:cNvPr id="18" name="object 18"/>
          <p:cNvSpPr/>
          <p:nvPr/>
        </p:nvSpPr>
        <p:spPr>
          <a:xfrm>
            <a:off x="4513543" y="6194197"/>
            <a:ext cx="1353820" cy="502284"/>
          </a:xfrm>
          <a:custGeom>
            <a:avLst/>
            <a:gdLst/>
            <a:ahLst/>
            <a:cxnLst/>
            <a:rect l="l" t="t" r="r" b="b"/>
            <a:pathLst>
              <a:path w="1353820" h="502284">
                <a:moveTo>
                  <a:pt x="0" y="251042"/>
                </a:moveTo>
                <a:lnTo>
                  <a:pt x="13744" y="200447"/>
                </a:lnTo>
                <a:lnTo>
                  <a:pt x="53164" y="153324"/>
                </a:lnTo>
                <a:lnTo>
                  <a:pt x="115541" y="110681"/>
                </a:lnTo>
                <a:lnTo>
                  <a:pt x="154488" y="91355"/>
                </a:lnTo>
                <a:lnTo>
                  <a:pt x="198155" y="73527"/>
                </a:lnTo>
                <a:lnTo>
                  <a:pt x="246200" y="57325"/>
                </a:lnTo>
                <a:lnTo>
                  <a:pt x="298286" y="42873"/>
                </a:lnTo>
                <a:lnTo>
                  <a:pt x="354071" y="30299"/>
                </a:lnTo>
                <a:lnTo>
                  <a:pt x="413215" y="19727"/>
                </a:lnTo>
                <a:lnTo>
                  <a:pt x="475379" y="11286"/>
                </a:lnTo>
                <a:lnTo>
                  <a:pt x="540223" y="5100"/>
                </a:lnTo>
                <a:lnTo>
                  <a:pt x="607407" y="1296"/>
                </a:lnTo>
                <a:lnTo>
                  <a:pt x="676590" y="0"/>
                </a:lnTo>
                <a:lnTo>
                  <a:pt x="745806" y="1296"/>
                </a:lnTo>
                <a:lnTo>
                  <a:pt x="813023" y="5100"/>
                </a:lnTo>
                <a:lnTo>
                  <a:pt x="877898" y="11286"/>
                </a:lnTo>
                <a:lnTo>
                  <a:pt x="940094" y="19727"/>
                </a:lnTo>
                <a:lnTo>
                  <a:pt x="999268" y="30299"/>
                </a:lnTo>
                <a:lnTo>
                  <a:pt x="1055082" y="42873"/>
                </a:lnTo>
                <a:lnTo>
                  <a:pt x="1107195" y="57325"/>
                </a:lnTo>
                <a:lnTo>
                  <a:pt x="1155266" y="73527"/>
                </a:lnTo>
                <a:lnTo>
                  <a:pt x="1198956" y="91355"/>
                </a:lnTo>
                <a:lnTo>
                  <a:pt x="1237925" y="110681"/>
                </a:lnTo>
                <a:lnTo>
                  <a:pt x="1271831" y="131379"/>
                </a:lnTo>
                <a:lnTo>
                  <a:pt x="1323098" y="176389"/>
                </a:lnTo>
                <a:lnTo>
                  <a:pt x="1350036" y="225374"/>
                </a:lnTo>
                <a:lnTo>
                  <a:pt x="1353530" y="251042"/>
                </a:lnTo>
                <a:lnTo>
                  <a:pt x="1350036" y="276708"/>
                </a:lnTo>
                <a:lnTo>
                  <a:pt x="1339779" y="301634"/>
                </a:lnTo>
                <a:lnTo>
                  <a:pt x="1300338" y="348755"/>
                </a:lnTo>
                <a:lnTo>
                  <a:pt x="1237934" y="391398"/>
                </a:lnTo>
                <a:lnTo>
                  <a:pt x="1198971" y="410723"/>
                </a:lnTo>
                <a:lnTo>
                  <a:pt x="1155288" y="428550"/>
                </a:lnTo>
                <a:lnTo>
                  <a:pt x="1107226" y="444753"/>
                </a:lnTo>
                <a:lnTo>
                  <a:pt x="1055125" y="459205"/>
                </a:lnTo>
                <a:lnTo>
                  <a:pt x="999325" y="471779"/>
                </a:lnTo>
                <a:lnTo>
                  <a:pt x="940167" y="482350"/>
                </a:lnTo>
                <a:lnTo>
                  <a:pt x="877992" y="490792"/>
                </a:lnTo>
                <a:lnTo>
                  <a:pt x="813140" y="496978"/>
                </a:lnTo>
                <a:lnTo>
                  <a:pt x="745950" y="500782"/>
                </a:lnTo>
                <a:lnTo>
                  <a:pt x="676765" y="502078"/>
                </a:lnTo>
                <a:lnTo>
                  <a:pt x="607551" y="500782"/>
                </a:lnTo>
                <a:lnTo>
                  <a:pt x="540340" y="496978"/>
                </a:lnTo>
                <a:lnTo>
                  <a:pt x="475473" y="490792"/>
                </a:lnTo>
                <a:lnTo>
                  <a:pt x="413289" y="482350"/>
                </a:lnTo>
                <a:lnTo>
                  <a:pt x="354127" y="471779"/>
                </a:lnTo>
                <a:lnTo>
                  <a:pt x="298328" y="459205"/>
                </a:lnTo>
                <a:lnTo>
                  <a:pt x="246232" y="444753"/>
                </a:lnTo>
                <a:lnTo>
                  <a:pt x="198176" y="428550"/>
                </a:lnTo>
                <a:lnTo>
                  <a:pt x="154503" y="410723"/>
                </a:lnTo>
                <a:lnTo>
                  <a:pt x="115550" y="391398"/>
                </a:lnTo>
                <a:lnTo>
                  <a:pt x="81658" y="370700"/>
                </a:lnTo>
                <a:lnTo>
                  <a:pt x="30416" y="325691"/>
                </a:lnTo>
                <a:lnTo>
                  <a:pt x="3492" y="276708"/>
                </a:lnTo>
                <a:lnTo>
                  <a:pt x="0" y="251042"/>
                </a:lnTo>
                <a:close/>
              </a:path>
            </a:pathLst>
          </a:custGeom>
          <a:ln w="4185">
            <a:solidFill>
              <a:srgbClr val="000000"/>
            </a:solidFill>
          </a:ln>
        </p:spPr>
        <p:txBody>
          <a:bodyPr wrap="square" lIns="0" tIns="0" rIns="0" bIns="0" rtlCol="0"/>
          <a:lstStyle/>
          <a:p>
            <a:endParaRPr/>
          </a:p>
        </p:txBody>
      </p:sp>
      <p:sp>
        <p:nvSpPr>
          <p:cNvPr id="19" name="object 19"/>
          <p:cNvSpPr txBox="1"/>
          <p:nvPr/>
        </p:nvSpPr>
        <p:spPr>
          <a:xfrm>
            <a:off x="4633748" y="3376310"/>
            <a:ext cx="989965" cy="3062605"/>
          </a:xfrm>
          <a:prstGeom prst="rect">
            <a:avLst/>
          </a:prstGeom>
        </p:spPr>
        <p:txBody>
          <a:bodyPr vert="horz" wrap="square" lIns="0" tIns="0" rIns="0" bIns="0" rtlCol="0">
            <a:spAutoFit/>
          </a:bodyPr>
          <a:lstStyle/>
          <a:p>
            <a:pPr marR="120650" algn="ctr">
              <a:lnSpc>
                <a:spcPct val="100000"/>
              </a:lnSpc>
            </a:pPr>
            <a:r>
              <a:rPr sz="1350" b="1" spc="15" dirty="0">
                <a:latin typeface="Arial"/>
                <a:cs typeface="Arial"/>
              </a:rPr>
              <a:t>V</a:t>
            </a:r>
            <a:r>
              <a:rPr sz="1350" b="1" spc="5" dirty="0">
                <a:latin typeface="Arial"/>
                <a:cs typeface="Arial"/>
              </a:rPr>
              <a:t>id</a:t>
            </a:r>
            <a:r>
              <a:rPr sz="1350" b="1" spc="15" dirty="0">
                <a:latin typeface="Arial"/>
                <a:cs typeface="Arial"/>
              </a:rPr>
              <a:t>e</a:t>
            </a:r>
            <a:r>
              <a:rPr sz="1350" b="1" spc="10" dirty="0">
                <a:latin typeface="Arial"/>
                <a:cs typeface="Arial"/>
              </a:rPr>
              <a:t>o</a:t>
            </a:r>
            <a:r>
              <a:rPr sz="1350" b="1" spc="15" dirty="0">
                <a:latin typeface="Arial"/>
                <a:cs typeface="Arial"/>
              </a:rPr>
              <a:t>s</a:t>
            </a:r>
            <a:endParaRPr sz="1350">
              <a:latin typeface="Arial"/>
              <a:cs typeface="Arial"/>
            </a:endParaRPr>
          </a:p>
          <a:p>
            <a:pPr>
              <a:lnSpc>
                <a:spcPct val="100000"/>
              </a:lnSpc>
              <a:spcBef>
                <a:spcPts val="21"/>
              </a:spcBef>
            </a:pPr>
            <a:endParaRPr sz="1700">
              <a:latin typeface="Times New Roman"/>
              <a:cs typeface="Times New Roman"/>
            </a:endParaRPr>
          </a:p>
          <a:p>
            <a:pPr marL="104775" marR="225425" algn="ctr">
              <a:lnSpc>
                <a:spcPct val="101699"/>
              </a:lnSpc>
            </a:pPr>
            <a:r>
              <a:rPr sz="1350" b="1" spc="15" dirty="0">
                <a:latin typeface="Arial"/>
                <a:cs typeface="Arial"/>
              </a:rPr>
              <a:t>B</a:t>
            </a:r>
            <a:r>
              <a:rPr sz="1350" b="1" spc="10" dirty="0">
                <a:latin typeface="Arial"/>
                <a:cs typeface="Arial"/>
              </a:rPr>
              <a:t>od</a:t>
            </a:r>
            <a:r>
              <a:rPr sz="1350" b="1" spc="15" dirty="0">
                <a:latin typeface="Arial"/>
                <a:cs typeface="Arial"/>
              </a:rPr>
              <a:t>y</a:t>
            </a:r>
            <a:r>
              <a:rPr sz="1350" b="1" spc="5" dirty="0">
                <a:latin typeface="Arial"/>
                <a:cs typeface="Arial"/>
              </a:rPr>
              <a:t> </a:t>
            </a:r>
            <a:r>
              <a:rPr sz="1350" b="1" spc="10" dirty="0">
                <a:latin typeface="Arial"/>
                <a:cs typeface="Arial"/>
              </a:rPr>
              <a:t>o</a:t>
            </a:r>
            <a:r>
              <a:rPr sz="1350" b="1" spc="5" dirty="0">
                <a:latin typeface="Arial"/>
                <a:cs typeface="Arial"/>
              </a:rPr>
              <a:t>f</a:t>
            </a:r>
            <a:r>
              <a:rPr sz="1350" b="1" spc="15" dirty="0">
                <a:latin typeface="Arial"/>
                <a:cs typeface="Arial"/>
              </a:rPr>
              <a:t> Ema</a:t>
            </a:r>
            <a:r>
              <a:rPr sz="1350" b="1" dirty="0">
                <a:latin typeface="Arial"/>
                <a:cs typeface="Arial"/>
              </a:rPr>
              <a:t>i</a:t>
            </a:r>
            <a:r>
              <a:rPr sz="1350" b="1" spc="5" dirty="0">
                <a:latin typeface="Arial"/>
                <a:cs typeface="Arial"/>
              </a:rPr>
              <a:t>l</a:t>
            </a:r>
            <a:endParaRPr sz="1350">
              <a:latin typeface="Arial"/>
              <a:cs typeface="Arial"/>
            </a:endParaRPr>
          </a:p>
          <a:p>
            <a:pPr>
              <a:lnSpc>
                <a:spcPct val="100000"/>
              </a:lnSpc>
              <a:spcBef>
                <a:spcPts val="37"/>
              </a:spcBef>
            </a:pPr>
            <a:endParaRPr sz="1400">
              <a:latin typeface="Times New Roman"/>
              <a:cs typeface="Times New Roman"/>
            </a:endParaRPr>
          </a:p>
          <a:p>
            <a:pPr marL="12700" marR="133350" algn="ctr">
              <a:lnSpc>
                <a:spcPct val="101699"/>
              </a:lnSpc>
            </a:pPr>
            <a:r>
              <a:rPr sz="1350" b="1" spc="10" dirty="0">
                <a:latin typeface="Arial"/>
                <a:cs typeface="Arial"/>
              </a:rPr>
              <a:t>Text</a:t>
            </a:r>
            <a:r>
              <a:rPr sz="1350" b="1" spc="15" dirty="0">
                <a:latin typeface="Arial"/>
                <a:cs typeface="Arial"/>
              </a:rPr>
              <a:t> Messa</a:t>
            </a:r>
            <a:r>
              <a:rPr sz="1350" b="1" spc="10" dirty="0">
                <a:latin typeface="Arial"/>
                <a:cs typeface="Arial"/>
              </a:rPr>
              <a:t>g</a:t>
            </a:r>
            <a:r>
              <a:rPr sz="1350" b="1" spc="15" dirty="0">
                <a:latin typeface="Arial"/>
                <a:cs typeface="Arial"/>
              </a:rPr>
              <a:t>es</a:t>
            </a:r>
            <a:endParaRPr sz="1350">
              <a:latin typeface="Arial"/>
              <a:cs typeface="Arial"/>
            </a:endParaRPr>
          </a:p>
          <a:p>
            <a:pPr marL="267335" marR="198755" indent="-80010">
              <a:lnSpc>
                <a:spcPct val="223700"/>
              </a:lnSpc>
            </a:pPr>
            <a:r>
              <a:rPr sz="1350" b="1" spc="15" dirty="0">
                <a:latin typeface="Arial"/>
                <a:cs typeface="Arial"/>
              </a:rPr>
              <a:t>C</a:t>
            </a:r>
            <a:r>
              <a:rPr sz="1350" b="1" spc="10" dirty="0">
                <a:latin typeface="Arial"/>
                <a:cs typeface="Arial"/>
              </a:rPr>
              <a:t>hats So</a:t>
            </a:r>
            <a:r>
              <a:rPr sz="1350" b="1" spc="15" dirty="0">
                <a:latin typeface="Arial"/>
                <a:cs typeface="Arial"/>
              </a:rPr>
              <a:t>c</a:t>
            </a:r>
            <a:r>
              <a:rPr sz="1350" b="1" dirty="0">
                <a:latin typeface="Arial"/>
                <a:cs typeface="Arial"/>
              </a:rPr>
              <a:t>i</a:t>
            </a:r>
            <a:r>
              <a:rPr sz="1350" b="1" spc="10" dirty="0">
                <a:latin typeface="Arial"/>
                <a:cs typeface="Arial"/>
              </a:rPr>
              <a:t>al</a:t>
            </a:r>
            <a:endParaRPr sz="1350">
              <a:latin typeface="Arial"/>
              <a:cs typeface="Arial"/>
            </a:endParaRPr>
          </a:p>
          <a:p>
            <a:pPr marL="332740" indent="-260350">
              <a:lnSpc>
                <a:spcPct val="100000"/>
              </a:lnSpc>
              <a:spcBef>
                <a:spcPts val="25"/>
              </a:spcBef>
            </a:pPr>
            <a:r>
              <a:rPr sz="1350" b="1" spc="15" dirty="0">
                <a:latin typeface="Arial"/>
                <a:cs typeface="Arial"/>
              </a:rPr>
              <a:t>Me</a:t>
            </a:r>
            <a:r>
              <a:rPr sz="1350" b="1" spc="5" dirty="0">
                <a:latin typeface="Arial"/>
                <a:cs typeface="Arial"/>
              </a:rPr>
              <a:t>di</a:t>
            </a:r>
            <a:r>
              <a:rPr sz="1350" b="1" spc="15" dirty="0">
                <a:latin typeface="Arial"/>
                <a:cs typeface="Arial"/>
              </a:rPr>
              <a:t>a</a:t>
            </a:r>
            <a:r>
              <a:rPr sz="1350" b="1" spc="5" dirty="0">
                <a:latin typeface="Arial"/>
                <a:cs typeface="Arial"/>
              </a:rPr>
              <a:t> </a:t>
            </a:r>
            <a:r>
              <a:rPr sz="1350" b="1" spc="10" dirty="0">
                <a:latin typeface="Arial"/>
                <a:cs typeface="Arial"/>
              </a:rPr>
              <a:t>data</a:t>
            </a:r>
            <a:endParaRPr sz="1350">
              <a:latin typeface="Arial"/>
              <a:cs typeface="Arial"/>
            </a:endParaRPr>
          </a:p>
          <a:p>
            <a:pPr>
              <a:lnSpc>
                <a:spcPct val="100000"/>
              </a:lnSpc>
              <a:spcBef>
                <a:spcPts val="7"/>
              </a:spcBef>
            </a:pPr>
            <a:endParaRPr sz="1450">
              <a:latin typeface="Times New Roman"/>
              <a:cs typeface="Times New Roman"/>
            </a:endParaRPr>
          </a:p>
          <a:p>
            <a:pPr marL="123189" algn="ctr">
              <a:lnSpc>
                <a:spcPct val="100000"/>
              </a:lnSpc>
            </a:pPr>
            <a:r>
              <a:rPr sz="1350" b="1" spc="15" dirty="0">
                <a:latin typeface="Arial"/>
                <a:cs typeface="Arial"/>
              </a:rPr>
              <a:t>Wo</a:t>
            </a:r>
            <a:r>
              <a:rPr sz="1350" b="1" spc="10" dirty="0">
                <a:latin typeface="Arial"/>
                <a:cs typeface="Arial"/>
              </a:rPr>
              <a:t>rd</a:t>
            </a:r>
            <a:endParaRPr sz="1350">
              <a:latin typeface="Arial"/>
              <a:cs typeface="Arial"/>
            </a:endParaRPr>
          </a:p>
        </p:txBody>
      </p:sp>
      <p:sp>
        <p:nvSpPr>
          <p:cNvPr id="20" name="object 20"/>
          <p:cNvSpPr/>
          <p:nvPr/>
        </p:nvSpPr>
        <p:spPr>
          <a:xfrm>
            <a:off x="3254445" y="3118897"/>
            <a:ext cx="1259205" cy="3326765"/>
          </a:xfrm>
          <a:custGeom>
            <a:avLst/>
            <a:gdLst/>
            <a:ahLst/>
            <a:cxnLst/>
            <a:rect l="l" t="t" r="r" b="b"/>
            <a:pathLst>
              <a:path w="1259204" h="3326765">
                <a:moveTo>
                  <a:pt x="0" y="0"/>
                </a:moveTo>
                <a:lnTo>
                  <a:pt x="1259098" y="3326341"/>
                </a:lnTo>
              </a:path>
            </a:pathLst>
          </a:custGeom>
          <a:ln w="4195">
            <a:solidFill>
              <a:srgbClr val="000000"/>
            </a:solidFill>
          </a:ln>
        </p:spPr>
        <p:txBody>
          <a:bodyPr wrap="square" lIns="0" tIns="0" rIns="0" bIns="0" rtlCol="0"/>
          <a:lstStyle/>
          <a:p>
            <a:endParaRPr/>
          </a:p>
        </p:txBody>
      </p:sp>
      <p:sp>
        <p:nvSpPr>
          <p:cNvPr id="22" name="object 22"/>
          <p:cNvSpPr txBox="1"/>
          <p:nvPr/>
        </p:nvSpPr>
        <p:spPr>
          <a:xfrm>
            <a:off x="4750215" y="6448171"/>
            <a:ext cx="880744" cy="200025"/>
          </a:xfrm>
          <a:prstGeom prst="rect">
            <a:avLst/>
          </a:prstGeom>
        </p:spPr>
        <p:txBody>
          <a:bodyPr vert="horz" wrap="square" lIns="0" tIns="0" rIns="0" bIns="0" rtlCol="0">
            <a:spAutoFit/>
          </a:bodyPr>
          <a:lstStyle/>
          <a:p>
            <a:pPr marL="12700">
              <a:lnSpc>
                <a:spcPts val="1480"/>
              </a:lnSpc>
            </a:pPr>
            <a:r>
              <a:rPr sz="1350" b="1" spc="15" dirty="0">
                <a:latin typeface="Arial"/>
                <a:cs typeface="Arial"/>
              </a:rPr>
              <a:t>D</a:t>
            </a:r>
            <a:r>
              <a:rPr sz="1350" b="1" spc="10" dirty="0">
                <a:latin typeface="Arial"/>
                <a:cs typeface="Arial"/>
              </a:rPr>
              <a:t>o</a:t>
            </a:r>
            <a:r>
              <a:rPr sz="1350" b="1" spc="15" dirty="0">
                <a:latin typeface="Arial"/>
                <a:cs typeface="Arial"/>
              </a:rPr>
              <a:t>c</a:t>
            </a:r>
            <a:r>
              <a:rPr sz="1350" b="1" spc="10" dirty="0">
                <a:latin typeface="Arial"/>
                <a:cs typeface="Arial"/>
              </a:rPr>
              <a:t>u</a:t>
            </a:r>
            <a:r>
              <a:rPr sz="1350" b="1" spc="15" dirty="0">
                <a:latin typeface="Arial"/>
                <a:cs typeface="Arial"/>
              </a:rPr>
              <a:t>me</a:t>
            </a:r>
            <a:r>
              <a:rPr sz="1350" b="1" spc="10" dirty="0">
                <a:latin typeface="Arial"/>
                <a:cs typeface="Arial"/>
              </a:rPr>
              <a:t>n</a:t>
            </a:r>
            <a:r>
              <a:rPr sz="1350" b="1" spc="5" dirty="0">
                <a:latin typeface="Arial"/>
                <a:cs typeface="Arial"/>
              </a:rPr>
              <a:t>t</a:t>
            </a:r>
            <a:endParaRPr sz="135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486409">
              <a:lnSpc>
                <a:spcPct val="100000"/>
              </a:lnSpc>
            </a:pPr>
            <a:r>
              <a:rPr sz="2400" spc="-10" dirty="0"/>
              <a:t>Issue</a:t>
            </a:r>
            <a:r>
              <a:rPr sz="2400" spc="-5" dirty="0"/>
              <a:t>s</a:t>
            </a:r>
            <a:r>
              <a:rPr sz="2400" spc="-60" dirty="0"/>
              <a:t> </a:t>
            </a:r>
            <a:r>
              <a:rPr spc="-5" dirty="0"/>
              <a:t>with</a:t>
            </a:r>
            <a:r>
              <a:rPr spc="15" dirty="0"/>
              <a:t> </a:t>
            </a:r>
            <a:r>
              <a:rPr spc="-10" dirty="0"/>
              <a:t>termin</a:t>
            </a:r>
            <a:r>
              <a:rPr spc="0" dirty="0"/>
              <a:t>o</a:t>
            </a:r>
            <a:r>
              <a:rPr spc="-5" dirty="0"/>
              <a:t>logy</a:t>
            </a:r>
            <a:r>
              <a:rPr spc="20" dirty="0"/>
              <a:t> </a:t>
            </a:r>
            <a:r>
              <a:rPr spc="-5" dirty="0">
                <a:latin typeface="Trebuchet MS"/>
                <a:cs typeface="Trebuchet MS"/>
              </a:rPr>
              <a:t>–</a:t>
            </a:r>
            <a:r>
              <a:rPr spc="5" dirty="0">
                <a:latin typeface="Trebuchet MS"/>
                <a:cs typeface="Trebuchet MS"/>
              </a:rPr>
              <a:t> </a:t>
            </a:r>
            <a:r>
              <a:rPr spc="-5" dirty="0"/>
              <a:t>Unst</a:t>
            </a:r>
            <a:r>
              <a:rPr spc="-10" dirty="0"/>
              <a:t>ructure</a:t>
            </a:r>
            <a:r>
              <a:rPr spc="-5" dirty="0"/>
              <a:t>d</a:t>
            </a:r>
            <a:r>
              <a:rPr spc="10" dirty="0"/>
              <a:t> </a:t>
            </a:r>
            <a:r>
              <a:rPr spc="-5" dirty="0"/>
              <a:t>Data</a:t>
            </a:r>
            <a:endParaRPr sz="2400">
              <a:latin typeface="Trebuchet MS"/>
              <a:cs typeface="Trebuchet MS"/>
            </a:endParaRPr>
          </a:p>
        </p:txBody>
      </p:sp>
      <p:sp>
        <p:nvSpPr>
          <p:cNvPr id="3" name="object 3"/>
          <p:cNvSpPr txBox="1"/>
          <p:nvPr/>
        </p:nvSpPr>
        <p:spPr>
          <a:xfrm>
            <a:off x="862585" y="3258421"/>
            <a:ext cx="2765425" cy="515620"/>
          </a:xfrm>
          <a:prstGeom prst="rect">
            <a:avLst/>
          </a:prstGeom>
          <a:solidFill>
            <a:srgbClr val="E8EDF7"/>
          </a:solidFill>
          <a:ln w="4292">
            <a:solidFill>
              <a:srgbClr val="000000"/>
            </a:solidFill>
          </a:ln>
        </p:spPr>
        <p:txBody>
          <a:bodyPr vert="horz" wrap="square" lIns="0" tIns="103505" rIns="0" bIns="0" rtlCol="0">
            <a:spAutoFit/>
          </a:bodyPr>
          <a:lstStyle/>
          <a:p>
            <a:pPr marL="159385">
              <a:lnSpc>
                <a:spcPct val="100000"/>
              </a:lnSpc>
              <a:spcBef>
                <a:spcPts val="815"/>
              </a:spcBef>
            </a:pPr>
            <a:r>
              <a:rPr sz="1700" b="1" spc="-10" dirty="0">
                <a:latin typeface="Arial"/>
                <a:cs typeface="Arial"/>
              </a:rPr>
              <a:t>Iss</a:t>
            </a:r>
            <a:r>
              <a:rPr sz="1700" b="1" spc="-15" dirty="0">
                <a:latin typeface="Arial"/>
                <a:cs typeface="Arial"/>
              </a:rPr>
              <a:t>u</a:t>
            </a:r>
            <a:r>
              <a:rPr sz="1700" b="1" spc="-10" dirty="0">
                <a:latin typeface="Arial"/>
                <a:cs typeface="Arial"/>
              </a:rPr>
              <a:t>es</a:t>
            </a:r>
            <a:r>
              <a:rPr sz="1700" b="1" spc="-5" dirty="0">
                <a:latin typeface="Arial"/>
                <a:cs typeface="Arial"/>
              </a:rPr>
              <a:t> </a:t>
            </a:r>
            <a:r>
              <a:rPr sz="1700" b="1" spc="-15" dirty="0">
                <a:latin typeface="Arial"/>
                <a:cs typeface="Arial"/>
              </a:rPr>
              <a:t>wi</a:t>
            </a:r>
            <a:r>
              <a:rPr sz="1700" b="1" spc="-10" dirty="0">
                <a:latin typeface="Arial"/>
                <a:cs typeface="Arial"/>
              </a:rPr>
              <a:t>th</a:t>
            </a:r>
            <a:r>
              <a:rPr sz="1700" b="1" spc="-5" dirty="0">
                <a:latin typeface="Arial"/>
                <a:cs typeface="Arial"/>
              </a:rPr>
              <a:t> </a:t>
            </a:r>
            <a:r>
              <a:rPr sz="1700" b="1" spc="-10" dirty="0">
                <a:latin typeface="Arial"/>
                <a:cs typeface="Arial"/>
              </a:rPr>
              <a:t>term</a:t>
            </a:r>
            <a:r>
              <a:rPr sz="1700" b="1" spc="-15" dirty="0">
                <a:latin typeface="Arial"/>
                <a:cs typeface="Arial"/>
              </a:rPr>
              <a:t>inolog</a:t>
            </a:r>
            <a:r>
              <a:rPr sz="1700" b="1" spc="-10" dirty="0">
                <a:latin typeface="Arial"/>
                <a:cs typeface="Arial"/>
              </a:rPr>
              <a:t>y</a:t>
            </a:r>
            <a:endParaRPr sz="1700">
              <a:latin typeface="Arial"/>
              <a:cs typeface="Arial"/>
            </a:endParaRPr>
          </a:p>
        </p:txBody>
      </p:sp>
      <p:sp>
        <p:nvSpPr>
          <p:cNvPr id="4" name="object 4"/>
          <p:cNvSpPr txBox="1"/>
          <p:nvPr/>
        </p:nvSpPr>
        <p:spPr>
          <a:xfrm>
            <a:off x="4399847" y="2228140"/>
            <a:ext cx="5209540" cy="772795"/>
          </a:xfrm>
          <a:prstGeom prst="rect">
            <a:avLst/>
          </a:prstGeom>
          <a:solidFill>
            <a:srgbClr val="E8EDF7"/>
          </a:solidFill>
          <a:ln w="4292">
            <a:solidFill>
              <a:srgbClr val="000000"/>
            </a:solidFill>
          </a:ln>
        </p:spPr>
        <p:txBody>
          <a:bodyPr vert="horz" wrap="square" lIns="0" tIns="113665" rIns="0" bIns="0" rtlCol="0">
            <a:spAutoFit/>
          </a:bodyPr>
          <a:lstStyle/>
          <a:p>
            <a:pPr marL="1732280" marR="426720" indent="-1298575">
              <a:lnSpc>
                <a:spcPts val="2030"/>
              </a:lnSpc>
              <a:spcBef>
                <a:spcPts val="895"/>
              </a:spcBef>
            </a:pPr>
            <a:r>
              <a:rPr sz="1700" b="1" spc="-10" dirty="0">
                <a:latin typeface="Arial"/>
                <a:cs typeface="Arial"/>
              </a:rPr>
              <a:t>Str</a:t>
            </a:r>
            <a:r>
              <a:rPr sz="1700" b="1" spc="-15" dirty="0">
                <a:latin typeface="Arial"/>
                <a:cs typeface="Arial"/>
              </a:rPr>
              <a:t>u</a:t>
            </a:r>
            <a:r>
              <a:rPr sz="1700" b="1" spc="-10" dirty="0">
                <a:latin typeface="Arial"/>
                <a:cs typeface="Arial"/>
              </a:rPr>
              <a:t>ct</a:t>
            </a:r>
            <a:r>
              <a:rPr sz="1700" b="1" spc="-15" dirty="0">
                <a:latin typeface="Arial"/>
                <a:cs typeface="Arial"/>
              </a:rPr>
              <a:t>u</a:t>
            </a:r>
            <a:r>
              <a:rPr sz="1700" b="1" spc="-10" dirty="0">
                <a:latin typeface="Arial"/>
                <a:cs typeface="Arial"/>
              </a:rPr>
              <a:t>re</a:t>
            </a:r>
            <a:r>
              <a:rPr sz="1700" b="1" spc="-5" dirty="0">
                <a:latin typeface="Arial"/>
                <a:cs typeface="Arial"/>
              </a:rPr>
              <a:t> </a:t>
            </a:r>
            <a:r>
              <a:rPr sz="1700" b="1" spc="-10" dirty="0">
                <a:latin typeface="Arial"/>
                <a:cs typeface="Arial"/>
              </a:rPr>
              <a:t>can</a:t>
            </a:r>
            <a:r>
              <a:rPr sz="1700" b="1" spc="-5" dirty="0">
                <a:latin typeface="Arial"/>
                <a:cs typeface="Arial"/>
              </a:rPr>
              <a:t> </a:t>
            </a:r>
            <a:r>
              <a:rPr sz="1700" b="1" spc="-15" dirty="0">
                <a:latin typeface="Arial"/>
                <a:cs typeface="Arial"/>
              </a:rPr>
              <a:t>b</a:t>
            </a:r>
            <a:r>
              <a:rPr sz="1700" b="1" spc="-10" dirty="0">
                <a:latin typeface="Arial"/>
                <a:cs typeface="Arial"/>
              </a:rPr>
              <a:t>e</a:t>
            </a:r>
            <a:r>
              <a:rPr sz="1700" b="1" spc="-5" dirty="0">
                <a:latin typeface="Arial"/>
                <a:cs typeface="Arial"/>
              </a:rPr>
              <a:t> </a:t>
            </a:r>
            <a:r>
              <a:rPr sz="1700" b="1" spc="-10" dirty="0">
                <a:latin typeface="Arial"/>
                <a:cs typeface="Arial"/>
              </a:rPr>
              <a:t>i</a:t>
            </a:r>
            <a:r>
              <a:rPr sz="1700" b="1" spc="-15" dirty="0">
                <a:latin typeface="Arial"/>
                <a:cs typeface="Arial"/>
              </a:rPr>
              <a:t>m</a:t>
            </a:r>
            <a:r>
              <a:rPr sz="1700" b="1" spc="-10" dirty="0">
                <a:latin typeface="Arial"/>
                <a:cs typeface="Arial"/>
              </a:rPr>
              <a:t>plied</a:t>
            </a:r>
            <a:r>
              <a:rPr sz="1700" b="1" spc="-5" dirty="0">
                <a:latin typeface="Arial"/>
                <a:cs typeface="Arial"/>
              </a:rPr>
              <a:t> </a:t>
            </a:r>
            <a:r>
              <a:rPr sz="1700" b="1" spc="-15" dirty="0">
                <a:latin typeface="Arial"/>
                <a:cs typeface="Arial"/>
              </a:rPr>
              <a:t>d</a:t>
            </a:r>
            <a:r>
              <a:rPr sz="1700" b="1" spc="-10" dirty="0">
                <a:latin typeface="Arial"/>
                <a:cs typeface="Arial"/>
              </a:rPr>
              <a:t>es</a:t>
            </a:r>
            <a:r>
              <a:rPr sz="1700" b="1" spc="-15" dirty="0">
                <a:latin typeface="Arial"/>
                <a:cs typeface="Arial"/>
              </a:rPr>
              <a:t>pi</a:t>
            </a:r>
            <a:r>
              <a:rPr sz="1700" b="1" spc="-10" dirty="0">
                <a:latin typeface="Arial"/>
                <a:cs typeface="Arial"/>
              </a:rPr>
              <a:t>te</a:t>
            </a:r>
            <a:r>
              <a:rPr sz="1700" b="1" spc="-5" dirty="0">
                <a:latin typeface="Arial"/>
                <a:cs typeface="Arial"/>
              </a:rPr>
              <a:t> </a:t>
            </a:r>
            <a:r>
              <a:rPr sz="1700" b="1" spc="-15" dirty="0">
                <a:latin typeface="Arial"/>
                <a:cs typeface="Arial"/>
              </a:rPr>
              <a:t>no</a:t>
            </a:r>
            <a:r>
              <a:rPr sz="1700" b="1" spc="-5" dirty="0">
                <a:latin typeface="Arial"/>
                <a:cs typeface="Arial"/>
              </a:rPr>
              <a:t>t </a:t>
            </a:r>
            <a:r>
              <a:rPr sz="1700" b="1" spc="-15" dirty="0">
                <a:latin typeface="Arial"/>
                <a:cs typeface="Arial"/>
              </a:rPr>
              <a:t>b</a:t>
            </a:r>
            <a:r>
              <a:rPr sz="1700" b="1" spc="-10" dirty="0">
                <a:latin typeface="Arial"/>
                <a:cs typeface="Arial"/>
              </a:rPr>
              <a:t>e</a:t>
            </a:r>
            <a:r>
              <a:rPr sz="1700" b="1" spc="-15" dirty="0">
                <a:latin typeface="Arial"/>
                <a:cs typeface="Arial"/>
              </a:rPr>
              <a:t>in</a:t>
            </a:r>
            <a:r>
              <a:rPr sz="1700" b="1" spc="-10" dirty="0">
                <a:latin typeface="Arial"/>
                <a:cs typeface="Arial"/>
              </a:rPr>
              <a:t>g</a:t>
            </a:r>
            <a:r>
              <a:rPr sz="1700" b="1" spc="-5" dirty="0">
                <a:latin typeface="Arial"/>
                <a:cs typeface="Arial"/>
              </a:rPr>
              <a:t> f</a:t>
            </a:r>
            <a:r>
              <a:rPr sz="1700" b="1" spc="-15" dirty="0">
                <a:latin typeface="Arial"/>
                <a:cs typeface="Arial"/>
              </a:rPr>
              <a:t>o</a:t>
            </a:r>
            <a:r>
              <a:rPr sz="1700" b="1" spc="-10" dirty="0">
                <a:latin typeface="Arial"/>
                <a:cs typeface="Arial"/>
              </a:rPr>
              <a:t>rmerly</a:t>
            </a:r>
            <a:r>
              <a:rPr sz="1700" b="1" spc="-5" dirty="0">
                <a:latin typeface="Arial"/>
                <a:cs typeface="Arial"/>
              </a:rPr>
              <a:t> </a:t>
            </a:r>
            <a:r>
              <a:rPr sz="1700" b="1" spc="-15" dirty="0">
                <a:latin typeface="Arial"/>
                <a:cs typeface="Arial"/>
              </a:rPr>
              <a:t>d</a:t>
            </a:r>
            <a:r>
              <a:rPr sz="1700" b="1" spc="-10" dirty="0">
                <a:latin typeface="Arial"/>
                <a:cs typeface="Arial"/>
              </a:rPr>
              <a:t>ef</a:t>
            </a:r>
            <a:r>
              <a:rPr sz="1700" b="1" spc="-15" dirty="0">
                <a:latin typeface="Arial"/>
                <a:cs typeface="Arial"/>
              </a:rPr>
              <a:t>in</a:t>
            </a:r>
            <a:r>
              <a:rPr sz="1700" b="1" spc="-10" dirty="0">
                <a:latin typeface="Arial"/>
                <a:cs typeface="Arial"/>
              </a:rPr>
              <a:t>e</a:t>
            </a:r>
            <a:r>
              <a:rPr sz="1700" b="1" spc="-15" dirty="0">
                <a:latin typeface="Arial"/>
                <a:cs typeface="Arial"/>
              </a:rPr>
              <a:t>d</a:t>
            </a:r>
            <a:r>
              <a:rPr sz="1700" b="1" spc="-5" dirty="0">
                <a:latin typeface="Arial"/>
                <a:cs typeface="Arial"/>
              </a:rPr>
              <a:t>.</a:t>
            </a:r>
            <a:endParaRPr sz="1700">
              <a:latin typeface="Arial"/>
              <a:cs typeface="Arial"/>
            </a:endParaRPr>
          </a:p>
        </p:txBody>
      </p:sp>
      <p:sp>
        <p:nvSpPr>
          <p:cNvPr id="5" name="object 5"/>
          <p:cNvSpPr/>
          <p:nvPr/>
        </p:nvSpPr>
        <p:spPr>
          <a:xfrm>
            <a:off x="4367691" y="3258421"/>
            <a:ext cx="5241925" cy="772795"/>
          </a:xfrm>
          <a:custGeom>
            <a:avLst/>
            <a:gdLst/>
            <a:ahLst/>
            <a:cxnLst/>
            <a:rect l="l" t="t" r="r" b="b"/>
            <a:pathLst>
              <a:path w="5241925" h="772795">
                <a:moveTo>
                  <a:pt x="0" y="772751"/>
                </a:moveTo>
                <a:lnTo>
                  <a:pt x="5241447" y="772751"/>
                </a:lnTo>
                <a:lnTo>
                  <a:pt x="5241447" y="0"/>
                </a:lnTo>
                <a:lnTo>
                  <a:pt x="0" y="0"/>
                </a:lnTo>
                <a:lnTo>
                  <a:pt x="0" y="772751"/>
                </a:lnTo>
                <a:close/>
              </a:path>
            </a:pathLst>
          </a:custGeom>
          <a:solidFill>
            <a:srgbClr val="E8EDF7"/>
          </a:solidFill>
        </p:spPr>
        <p:txBody>
          <a:bodyPr wrap="square" lIns="0" tIns="0" rIns="0" bIns="0" rtlCol="0"/>
          <a:lstStyle/>
          <a:p>
            <a:endParaRPr/>
          </a:p>
        </p:txBody>
      </p:sp>
      <p:sp>
        <p:nvSpPr>
          <p:cNvPr id="6" name="object 6"/>
          <p:cNvSpPr/>
          <p:nvPr/>
        </p:nvSpPr>
        <p:spPr>
          <a:xfrm>
            <a:off x="4367691" y="3258421"/>
            <a:ext cx="5241925" cy="772795"/>
          </a:xfrm>
          <a:custGeom>
            <a:avLst/>
            <a:gdLst/>
            <a:ahLst/>
            <a:cxnLst/>
            <a:rect l="l" t="t" r="r" b="b"/>
            <a:pathLst>
              <a:path w="5241925" h="772795">
                <a:moveTo>
                  <a:pt x="0" y="772751"/>
                </a:moveTo>
                <a:lnTo>
                  <a:pt x="5241447" y="772751"/>
                </a:lnTo>
                <a:lnTo>
                  <a:pt x="5241447" y="0"/>
                </a:lnTo>
                <a:lnTo>
                  <a:pt x="0" y="0"/>
                </a:lnTo>
                <a:lnTo>
                  <a:pt x="0" y="772751"/>
                </a:lnTo>
                <a:close/>
              </a:path>
            </a:pathLst>
          </a:custGeom>
          <a:ln w="4292">
            <a:solidFill>
              <a:srgbClr val="000000"/>
            </a:solidFill>
          </a:ln>
        </p:spPr>
        <p:txBody>
          <a:bodyPr wrap="square" lIns="0" tIns="0" rIns="0" bIns="0" rtlCol="0"/>
          <a:lstStyle/>
          <a:p>
            <a:endParaRPr/>
          </a:p>
        </p:txBody>
      </p:sp>
      <p:sp>
        <p:nvSpPr>
          <p:cNvPr id="7" name="object 7"/>
          <p:cNvSpPr txBox="1"/>
          <p:nvPr/>
        </p:nvSpPr>
        <p:spPr>
          <a:xfrm>
            <a:off x="4367691" y="3258421"/>
            <a:ext cx="5241925" cy="772795"/>
          </a:xfrm>
          <a:prstGeom prst="rect">
            <a:avLst/>
          </a:prstGeom>
          <a:ln w="4292">
            <a:solidFill>
              <a:srgbClr val="000000"/>
            </a:solidFill>
          </a:ln>
        </p:spPr>
        <p:txBody>
          <a:bodyPr vert="horz" wrap="square" lIns="0" tIns="0" rIns="0" bIns="0" rtlCol="0">
            <a:spAutoFit/>
          </a:bodyPr>
          <a:lstStyle/>
          <a:p>
            <a:pPr marL="271780" indent="52705">
              <a:lnSpc>
                <a:spcPts val="1839"/>
              </a:lnSpc>
            </a:pPr>
            <a:r>
              <a:rPr sz="1700" b="1" spc="-10" dirty="0">
                <a:latin typeface="Arial"/>
                <a:cs typeface="Arial"/>
              </a:rPr>
              <a:t>Data</a:t>
            </a:r>
            <a:r>
              <a:rPr sz="1700" b="1" spc="-5" dirty="0">
                <a:latin typeface="Arial"/>
                <a:cs typeface="Arial"/>
              </a:rPr>
              <a:t> </a:t>
            </a:r>
            <a:r>
              <a:rPr sz="1700" b="1" spc="-15" dirty="0">
                <a:latin typeface="Arial"/>
                <a:cs typeface="Arial"/>
              </a:rPr>
              <a:t>wi</a:t>
            </a:r>
            <a:r>
              <a:rPr sz="1700" b="1" spc="-10" dirty="0">
                <a:latin typeface="Arial"/>
                <a:cs typeface="Arial"/>
              </a:rPr>
              <a:t>th</a:t>
            </a:r>
            <a:r>
              <a:rPr sz="1700" b="1" spc="-5" dirty="0">
                <a:latin typeface="Arial"/>
                <a:cs typeface="Arial"/>
              </a:rPr>
              <a:t> </a:t>
            </a:r>
            <a:r>
              <a:rPr sz="1700" b="1" spc="-10" dirty="0">
                <a:latin typeface="Arial"/>
                <a:cs typeface="Arial"/>
              </a:rPr>
              <a:t>s</a:t>
            </a:r>
            <a:r>
              <a:rPr sz="1700" b="1" spc="-15" dirty="0">
                <a:latin typeface="Arial"/>
                <a:cs typeface="Arial"/>
              </a:rPr>
              <a:t>o</a:t>
            </a:r>
            <a:r>
              <a:rPr sz="1700" b="1" spc="-10" dirty="0">
                <a:latin typeface="Arial"/>
                <a:cs typeface="Arial"/>
              </a:rPr>
              <a:t>me</a:t>
            </a:r>
            <a:r>
              <a:rPr sz="1700" b="1" spc="-5" dirty="0">
                <a:latin typeface="Arial"/>
                <a:cs typeface="Arial"/>
              </a:rPr>
              <a:t> </a:t>
            </a:r>
            <a:r>
              <a:rPr sz="1700" b="1" spc="-10" dirty="0">
                <a:latin typeface="Arial"/>
                <a:cs typeface="Arial"/>
              </a:rPr>
              <a:t>str</a:t>
            </a:r>
            <a:r>
              <a:rPr sz="1700" b="1" spc="-15" dirty="0">
                <a:latin typeface="Arial"/>
                <a:cs typeface="Arial"/>
              </a:rPr>
              <a:t>u</a:t>
            </a:r>
            <a:r>
              <a:rPr sz="1700" b="1" spc="-10" dirty="0">
                <a:latin typeface="Arial"/>
                <a:cs typeface="Arial"/>
              </a:rPr>
              <a:t>ct</a:t>
            </a:r>
            <a:r>
              <a:rPr sz="1700" b="1" spc="-15" dirty="0">
                <a:latin typeface="Arial"/>
                <a:cs typeface="Arial"/>
              </a:rPr>
              <a:t>u</a:t>
            </a:r>
            <a:r>
              <a:rPr sz="1700" b="1" spc="-10" dirty="0">
                <a:latin typeface="Arial"/>
                <a:cs typeface="Arial"/>
              </a:rPr>
              <a:t>re</a:t>
            </a:r>
            <a:r>
              <a:rPr sz="1700" b="1" spc="-5" dirty="0">
                <a:latin typeface="Arial"/>
                <a:cs typeface="Arial"/>
              </a:rPr>
              <a:t> </a:t>
            </a:r>
            <a:r>
              <a:rPr sz="1700" b="1" spc="-10" dirty="0">
                <a:latin typeface="Arial"/>
                <a:cs typeface="Arial"/>
              </a:rPr>
              <a:t>may</a:t>
            </a:r>
            <a:r>
              <a:rPr sz="1700" b="1" spc="-5" dirty="0">
                <a:latin typeface="Arial"/>
                <a:cs typeface="Arial"/>
              </a:rPr>
              <a:t> </a:t>
            </a:r>
            <a:r>
              <a:rPr sz="1700" b="1" spc="-10" dirty="0">
                <a:latin typeface="Arial"/>
                <a:cs typeface="Arial"/>
              </a:rPr>
              <a:t>stil</a:t>
            </a:r>
            <a:r>
              <a:rPr sz="1700" b="1" spc="-5" dirty="0">
                <a:latin typeface="Arial"/>
                <a:cs typeface="Arial"/>
              </a:rPr>
              <a:t>l </a:t>
            </a:r>
            <a:r>
              <a:rPr sz="1700" b="1" spc="-15" dirty="0">
                <a:latin typeface="Arial"/>
                <a:cs typeface="Arial"/>
              </a:rPr>
              <a:t>b</a:t>
            </a:r>
            <a:r>
              <a:rPr sz="1700" b="1" spc="-10" dirty="0">
                <a:latin typeface="Arial"/>
                <a:cs typeface="Arial"/>
              </a:rPr>
              <a:t>e</a:t>
            </a:r>
            <a:r>
              <a:rPr sz="1700" b="1" spc="-5" dirty="0">
                <a:latin typeface="Arial"/>
                <a:cs typeface="Arial"/>
              </a:rPr>
              <a:t> </a:t>
            </a:r>
            <a:r>
              <a:rPr sz="1700" b="1" spc="-10" dirty="0">
                <a:latin typeface="Arial"/>
                <a:cs typeface="Arial"/>
              </a:rPr>
              <a:t>la</a:t>
            </a:r>
            <a:r>
              <a:rPr sz="1700" b="1" spc="-15" dirty="0">
                <a:latin typeface="Arial"/>
                <a:cs typeface="Arial"/>
              </a:rPr>
              <a:t>b</a:t>
            </a:r>
            <a:r>
              <a:rPr sz="1700" b="1" spc="-10" dirty="0">
                <a:latin typeface="Arial"/>
                <a:cs typeface="Arial"/>
              </a:rPr>
              <a:t>eled</a:t>
            </a:r>
            <a:endParaRPr sz="1700">
              <a:latin typeface="Arial"/>
              <a:cs typeface="Arial"/>
            </a:endParaRPr>
          </a:p>
          <a:p>
            <a:pPr marL="1391285" marR="264160" indent="-1119505">
              <a:lnSpc>
                <a:spcPts val="2030"/>
              </a:lnSpc>
              <a:spcBef>
                <a:spcPts val="70"/>
              </a:spcBef>
            </a:pPr>
            <a:r>
              <a:rPr sz="1700" b="1" spc="-15" dirty="0">
                <a:latin typeface="Arial"/>
                <a:cs typeface="Arial"/>
              </a:rPr>
              <a:t>un</a:t>
            </a:r>
            <a:r>
              <a:rPr sz="1700" b="1" spc="-10" dirty="0">
                <a:latin typeface="Arial"/>
                <a:cs typeface="Arial"/>
              </a:rPr>
              <a:t>str</a:t>
            </a:r>
            <a:r>
              <a:rPr sz="1700" b="1" spc="-15" dirty="0">
                <a:latin typeface="Arial"/>
                <a:cs typeface="Arial"/>
              </a:rPr>
              <a:t>u</a:t>
            </a:r>
            <a:r>
              <a:rPr sz="1700" b="1" spc="-10" dirty="0">
                <a:latin typeface="Arial"/>
                <a:cs typeface="Arial"/>
              </a:rPr>
              <a:t>ct</a:t>
            </a:r>
            <a:r>
              <a:rPr sz="1700" b="1" spc="-15" dirty="0">
                <a:latin typeface="Arial"/>
                <a:cs typeface="Arial"/>
              </a:rPr>
              <a:t>u</a:t>
            </a:r>
            <a:r>
              <a:rPr sz="1700" b="1" spc="-10" dirty="0">
                <a:latin typeface="Arial"/>
                <a:cs typeface="Arial"/>
              </a:rPr>
              <a:t>red</a:t>
            </a:r>
            <a:r>
              <a:rPr sz="1700" b="1" spc="-5" dirty="0">
                <a:latin typeface="Arial"/>
                <a:cs typeface="Arial"/>
              </a:rPr>
              <a:t> </a:t>
            </a:r>
            <a:r>
              <a:rPr sz="1700" b="1" spc="-10" dirty="0">
                <a:latin typeface="Arial"/>
                <a:cs typeface="Arial"/>
              </a:rPr>
              <a:t>i</a:t>
            </a:r>
            <a:r>
              <a:rPr sz="1700" b="1" spc="-5" dirty="0">
                <a:latin typeface="Arial"/>
                <a:cs typeface="Arial"/>
              </a:rPr>
              <a:t>f t</a:t>
            </a:r>
            <a:r>
              <a:rPr sz="1700" b="1" spc="-15" dirty="0">
                <a:latin typeface="Arial"/>
                <a:cs typeface="Arial"/>
              </a:rPr>
              <a:t>h</a:t>
            </a:r>
            <a:r>
              <a:rPr sz="1700" b="1" spc="-10" dirty="0">
                <a:latin typeface="Arial"/>
                <a:cs typeface="Arial"/>
              </a:rPr>
              <a:t>e</a:t>
            </a:r>
            <a:r>
              <a:rPr sz="1700" b="1" spc="-5" dirty="0">
                <a:latin typeface="Arial"/>
                <a:cs typeface="Arial"/>
              </a:rPr>
              <a:t> </a:t>
            </a:r>
            <a:r>
              <a:rPr sz="1700" b="1" spc="-10" dirty="0">
                <a:latin typeface="Arial"/>
                <a:cs typeface="Arial"/>
              </a:rPr>
              <a:t>str</a:t>
            </a:r>
            <a:r>
              <a:rPr sz="1700" b="1" spc="-15" dirty="0">
                <a:latin typeface="Arial"/>
                <a:cs typeface="Arial"/>
              </a:rPr>
              <a:t>u</a:t>
            </a:r>
            <a:r>
              <a:rPr sz="1700" b="1" spc="-10" dirty="0">
                <a:latin typeface="Arial"/>
                <a:cs typeface="Arial"/>
              </a:rPr>
              <a:t>ct</a:t>
            </a:r>
            <a:r>
              <a:rPr sz="1700" b="1" spc="-15" dirty="0">
                <a:latin typeface="Arial"/>
                <a:cs typeface="Arial"/>
              </a:rPr>
              <a:t>u</a:t>
            </a:r>
            <a:r>
              <a:rPr sz="1700" b="1" spc="-10" dirty="0">
                <a:latin typeface="Arial"/>
                <a:cs typeface="Arial"/>
              </a:rPr>
              <a:t>re</a:t>
            </a:r>
            <a:r>
              <a:rPr sz="1700" b="1" spc="-5" dirty="0">
                <a:latin typeface="Arial"/>
                <a:cs typeface="Arial"/>
              </a:rPr>
              <a:t> </a:t>
            </a:r>
            <a:r>
              <a:rPr sz="1700" b="1" spc="-15" dirty="0">
                <a:latin typeface="Arial"/>
                <a:cs typeface="Arial"/>
              </a:rPr>
              <a:t>do</a:t>
            </a:r>
            <a:r>
              <a:rPr sz="1700" b="1" spc="-10" dirty="0">
                <a:latin typeface="Arial"/>
                <a:cs typeface="Arial"/>
              </a:rPr>
              <a:t>es</a:t>
            </a:r>
            <a:r>
              <a:rPr sz="1700" b="1" spc="-15" dirty="0">
                <a:latin typeface="Arial"/>
                <a:cs typeface="Arial"/>
              </a:rPr>
              <a:t>n’</a:t>
            </a:r>
            <a:r>
              <a:rPr sz="1700" b="1" spc="-5" dirty="0">
                <a:latin typeface="Arial"/>
                <a:cs typeface="Arial"/>
              </a:rPr>
              <a:t>t </a:t>
            </a:r>
            <a:r>
              <a:rPr sz="1700" b="1" spc="-15" dirty="0">
                <a:latin typeface="Arial"/>
                <a:cs typeface="Arial"/>
              </a:rPr>
              <a:t>h</a:t>
            </a:r>
            <a:r>
              <a:rPr sz="1700" b="1" spc="-10" dirty="0">
                <a:latin typeface="Arial"/>
                <a:cs typeface="Arial"/>
              </a:rPr>
              <a:t>elp</a:t>
            </a:r>
            <a:r>
              <a:rPr sz="1700" b="1" spc="-5" dirty="0">
                <a:latin typeface="Arial"/>
                <a:cs typeface="Arial"/>
              </a:rPr>
              <a:t> </a:t>
            </a:r>
            <a:r>
              <a:rPr sz="1700" b="1" spc="-15" dirty="0">
                <a:latin typeface="Arial"/>
                <a:cs typeface="Arial"/>
              </a:rPr>
              <a:t>wi</a:t>
            </a:r>
            <a:r>
              <a:rPr sz="1700" b="1" spc="-10" dirty="0">
                <a:latin typeface="Arial"/>
                <a:cs typeface="Arial"/>
              </a:rPr>
              <a:t>th</a:t>
            </a:r>
            <a:r>
              <a:rPr sz="1700" b="1" spc="-5" dirty="0">
                <a:latin typeface="Arial"/>
                <a:cs typeface="Arial"/>
              </a:rPr>
              <a:t> </a:t>
            </a:r>
            <a:r>
              <a:rPr sz="1700" b="1" spc="-15" dirty="0">
                <a:latin typeface="Arial"/>
                <a:cs typeface="Arial"/>
              </a:rPr>
              <a:t>p</a:t>
            </a:r>
            <a:r>
              <a:rPr sz="1700" b="1" spc="-5" dirty="0">
                <a:latin typeface="Arial"/>
                <a:cs typeface="Arial"/>
              </a:rPr>
              <a:t>r</a:t>
            </a:r>
            <a:r>
              <a:rPr sz="1700" b="1" spc="-15" dirty="0">
                <a:latin typeface="Arial"/>
                <a:cs typeface="Arial"/>
              </a:rPr>
              <a:t>o</a:t>
            </a:r>
            <a:r>
              <a:rPr sz="1700" b="1" spc="-10" dirty="0">
                <a:latin typeface="Arial"/>
                <a:cs typeface="Arial"/>
              </a:rPr>
              <a:t>cess</a:t>
            </a:r>
            <a:r>
              <a:rPr sz="1700" b="1" spc="-15" dirty="0">
                <a:latin typeface="Arial"/>
                <a:cs typeface="Arial"/>
              </a:rPr>
              <a:t>in</a:t>
            </a:r>
            <a:r>
              <a:rPr sz="1700" b="1" spc="-10" dirty="0">
                <a:latin typeface="Arial"/>
                <a:cs typeface="Arial"/>
              </a:rPr>
              <a:t>g</a:t>
            </a:r>
            <a:r>
              <a:rPr sz="1700" b="1" spc="-5" dirty="0">
                <a:latin typeface="Arial"/>
                <a:cs typeface="Arial"/>
              </a:rPr>
              <a:t> </a:t>
            </a:r>
            <a:r>
              <a:rPr sz="1700" b="1" spc="-10" dirty="0">
                <a:latin typeface="Arial"/>
                <a:cs typeface="Arial"/>
              </a:rPr>
              <a:t>task</a:t>
            </a:r>
            <a:r>
              <a:rPr sz="1700" b="1" spc="-5" dirty="0">
                <a:latin typeface="Arial"/>
                <a:cs typeface="Arial"/>
              </a:rPr>
              <a:t> </a:t>
            </a:r>
            <a:r>
              <a:rPr sz="1700" b="1" spc="-10" dirty="0">
                <a:latin typeface="Arial"/>
                <a:cs typeface="Arial"/>
              </a:rPr>
              <a:t>at</a:t>
            </a:r>
            <a:r>
              <a:rPr sz="1700" b="1" spc="-5" dirty="0">
                <a:latin typeface="Arial"/>
                <a:cs typeface="Arial"/>
              </a:rPr>
              <a:t> </a:t>
            </a:r>
            <a:r>
              <a:rPr sz="1700" b="1" spc="-15" dirty="0">
                <a:latin typeface="Arial"/>
                <a:cs typeface="Arial"/>
              </a:rPr>
              <a:t>h</a:t>
            </a:r>
            <a:r>
              <a:rPr sz="1700" b="1" spc="-10" dirty="0">
                <a:latin typeface="Arial"/>
                <a:cs typeface="Arial"/>
              </a:rPr>
              <a:t>a</a:t>
            </a:r>
            <a:r>
              <a:rPr sz="1700" b="1" spc="-15" dirty="0">
                <a:latin typeface="Arial"/>
                <a:cs typeface="Arial"/>
              </a:rPr>
              <a:t>n</a:t>
            </a:r>
            <a:r>
              <a:rPr sz="1700" b="1" spc="-10" dirty="0">
                <a:latin typeface="Arial"/>
                <a:cs typeface="Arial"/>
              </a:rPr>
              <a:t>d</a:t>
            </a:r>
            <a:endParaRPr sz="1700">
              <a:latin typeface="Arial"/>
              <a:cs typeface="Arial"/>
            </a:endParaRPr>
          </a:p>
        </p:txBody>
      </p:sp>
      <p:sp>
        <p:nvSpPr>
          <p:cNvPr id="8" name="object 8"/>
          <p:cNvSpPr/>
          <p:nvPr/>
        </p:nvSpPr>
        <p:spPr>
          <a:xfrm>
            <a:off x="4335356" y="4288763"/>
            <a:ext cx="5273675" cy="772795"/>
          </a:xfrm>
          <a:custGeom>
            <a:avLst/>
            <a:gdLst/>
            <a:ahLst/>
            <a:cxnLst/>
            <a:rect l="l" t="t" r="r" b="b"/>
            <a:pathLst>
              <a:path w="5273675" h="772795">
                <a:moveTo>
                  <a:pt x="0" y="772751"/>
                </a:moveTo>
                <a:lnTo>
                  <a:pt x="5273603" y="772751"/>
                </a:lnTo>
                <a:lnTo>
                  <a:pt x="5273603" y="0"/>
                </a:lnTo>
                <a:lnTo>
                  <a:pt x="0" y="0"/>
                </a:lnTo>
                <a:lnTo>
                  <a:pt x="0" y="772751"/>
                </a:lnTo>
                <a:close/>
              </a:path>
            </a:pathLst>
          </a:custGeom>
          <a:solidFill>
            <a:srgbClr val="E8EDF7"/>
          </a:solidFill>
        </p:spPr>
        <p:txBody>
          <a:bodyPr wrap="square" lIns="0" tIns="0" rIns="0" bIns="0" rtlCol="0"/>
          <a:lstStyle/>
          <a:p>
            <a:endParaRPr/>
          </a:p>
        </p:txBody>
      </p:sp>
      <p:sp>
        <p:nvSpPr>
          <p:cNvPr id="9" name="object 9"/>
          <p:cNvSpPr/>
          <p:nvPr/>
        </p:nvSpPr>
        <p:spPr>
          <a:xfrm>
            <a:off x="4335356" y="4288763"/>
            <a:ext cx="5273675" cy="772795"/>
          </a:xfrm>
          <a:custGeom>
            <a:avLst/>
            <a:gdLst/>
            <a:ahLst/>
            <a:cxnLst/>
            <a:rect l="l" t="t" r="r" b="b"/>
            <a:pathLst>
              <a:path w="5273675" h="772795">
                <a:moveTo>
                  <a:pt x="0" y="772751"/>
                </a:moveTo>
                <a:lnTo>
                  <a:pt x="5273603" y="772751"/>
                </a:lnTo>
                <a:lnTo>
                  <a:pt x="5273603" y="0"/>
                </a:lnTo>
                <a:lnTo>
                  <a:pt x="0" y="0"/>
                </a:lnTo>
                <a:lnTo>
                  <a:pt x="0" y="772751"/>
                </a:lnTo>
                <a:close/>
              </a:path>
            </a:pathLst>
          </a:custGeom>
          <a:ln w="4292">
            <a:solidFill>
              <a:srgbClr val="000000"/>
            </a:solidFill>
          </a:ln>
        </p:spPr>
        <p:txBody>
          <a:bodyPr wrap="square" lIns="0" tIns="0" rIns="0" bIns="0" rtlCol="0"/>
          <a:lstStyle/>
          <a:p>
            <a:endParaRPr/>
          </a:p>
        </p:txBody>
      </p:sp>
      <p:sp>
        <p:nvSpPr>
          <p:cNvPr id="10" name="object 10"/>
          <p:cNvSpPr txBox="1"/>
          <p:nvPr/>
        </p:nvSpPr>
        <p:spPr>
          <a:xfrm>
            <a:off x="4335356" y="4288763"/>
            <a:ext cx="5273675" cy="772795"/>
          </a:xfrm>
          <a:prstGeom prst="rect">
            <a:avLst/>
          </a:prstGeom>
          <a:ln w="4292">
            <a:solidFill>
              <a:srgbClr val="000000"/>
            </a:solidFill>
          </a:ln>
        </p:spPr>
        <p:txBody>
          <a:bodyPr vert="horz" wrap="square" lIns="0" tIns="0" rIns="0" bIns="0" rtlCol="0">
            <a:spAutoFit/>
          </a:bodyPr>
          <a:lstStyle/>
          <a:p>
            <a:pPr algn="ctr">
              <a:lnSpc>
                <a:spcPts val="1839"/>
              </a:lnSpc>
            </a:pPr>
            <a:r>
              <a:rPr sz="1700" b="1" spc="-10" dirty="0">
                <a:latin typeface="Arial"/>
                <a:cs typeface="Arial"/>
              </a:rPr>
              <a:t>Data</a:t>
            </a:r>
            <a:r>
              <a:rPr sz="1700" b="1" spc="-5" dirty="0">
                <a:latin typeface="Arial"/>
                <a:cs typeface="Arial"/>
              </a:rPr>
              <a:t> </a:t>
            </a:r>
            <a:r>
              <a:rPr sz="1700" b="1" spc="-10" dirty="0">
                <a:latin typeface="Arial"/>
                <a:cs typeface="Arial"/>
              </a:rPr>
              <a:t>may</a:t>
            </a:r>
            <a:r>
              <a:rPr sz="1700" b="1" spc="-5" dirty="0">
                <a:latin typeface="Arial"/>
                <a:cs typeface="Arial"/>
              </a:rPr>
              <a:t> </a:t>
            </a:r>
            <a:r>
              <a:rPr sz="1700" b="1" spc="-15" dirty="0">
                <a:latin typeface="Arial"/>
                <a:cs typeface="Arial"/>
              </a:rPr>
              <a:t>h</a:t>
            </a:r>
            <a:r>
              <a:rPr sz="1700" b="1" spc="-10" dirty="0">
                <a:latin typeface="Arial"/>
                <a:cs typeface="Arial"/>
              </a:rPr>
              <a:t>ave</a:t>
            </a:r>
            <a:r>
              <a:rPr sz="1700" b="1" spc="-5" dirty="0">
                <a:latin typeface="Arial"/>
                <a:cs typeface="Arial"/>
              </a:rPr>
              <a:t> </a:t>
            </a:r>
            <a:r>
              <a:rPr sz="1700" b="1" spc="-10" dirty="0">
                <a:latin typeface="Arial"/>
                <a:cs typeface="Arial"/>
              </a:rPr>
              <a:t>s</a:t>
            </a:r>
            <a:r>
              <a:rPr sz="1700" b="1" spc="-15" dirty="0">
                <a:latin typeface="Arial"/>
                <a:cs typeface="Arial"/>
              </a:rPr>
              <a:t>o</a:t>
            </a:r>
            <a:r>
              <a:rPr sz="1700" b="1" spc="-10" dirty="0">
                <a:latin typeface="Arial"/>
                <a:cs typeface="Arial"/>
              </a:rPr>
              <a:t>me</a:t>
            </a:r>
            <a:r>
              <a:rPr sz="1700" b="1" spc="-5" dirty="0">
                <a:latin typeface="Arial"/>
                <a:cs typeface="Arial"/>
              </a:rPr>
              <a:t> </a:t>
            </a:r>
            <a:r>
              <a:rPr sz="1700" b="1" spc="-10" dirty="0">
                <a:latin typeface="Arial"/>
                <a:cs typeface="Arial"/>
              </a:rPr>
              <a:t>str</a:t>
            </a:r>
            <a:r>
              <a:rPr sz="1700" b="1" spc="-15" dirty="0">
                <a:latin typeface="Arial"/>
                <a:cs typeface="Arial"/>
              </a:rPr>
              <a:t>u</a:t>
            </a:r>
            <a:r>
              <a:rPr sz="1700" b="1" spc="-10" dirty="0">
                <a:latin typeface="Arial"/>
                <a:cs typeface="Arial"/>
              </a:rPr>
              <a:t>ct</a:t>
            </a:r>
            <a:r>
              <a:rPr sz="1700" b="1" spc="-15" dirty="0">
                <a:latin typeface="Arial"/>
                <a:cs typeface="Arial"/>
              </a:rPr>
              <a:t>u</a:t>
            </a:r>
            <a:r>
              <a:rPr sz="1700" b="1" spc="-10" dirty="0">
                <a:latin typeface="Arial"/>
                <a:cs typeface="Arial"/>
              </a:rPr>
              <a:t>re</a:t>
            </a:r>
            <a:r>
              <a:rPr sz="1700" b="1" spc="-5" dirty="0">
                <a:latin typeface="Arial"/>
                <a:cs typeface="Arial"/>
              </a:rPr>
              <a:t> </a:t>
            </a:r>
            <a:r>
              <a:rPr sz="1700" b="1" spc="-15" dirty="0">
                <a:latin typeface="Arial"/>
                <a:cs typeface="Arial"/>
              </a:rPr>
              <a:t>o</a:t>
            </a:r>
            <a:r>
              <a:rPr sz="1700" b="1" spc="-5" dirty="0">
                <a:latin typeface="Arial"/>
                <a:cs typeface="Arial"/>
              </a:rPr>
              <a:t>r </a:t>
            </a:r>
            <a:r>
              <a:rPr sz="1700" b="1" spc="-10" dirty="0">
                <a:latin typeface="Arial"/>
                <a:cs typeface="Arial"/>
              </a:rPr>
              <a:t>may</a:t>
            </a:r>
            <a:r>
              <a:rPr sz="1700" b="1" spc="-5" dirty="0">
                <a:latin typeface="Arial"/>
                <a:cs typeface="Arial"/>
              </a:rPr>
              <a:t> </a:t>
            </a:r>
            <a:r>
              <a:rPr sz="1700" b="1" spc="-10" dirty="0">
                <a:latin typeface="Arial"/>
                <a:cs typeface="Arial"/>
              </a:rPr>
              <a:t>even</a:t>
            </a:r>
            <a:r>
              <a:rPr sz="1700" b="1" spc="-5" dirty="0">
                <a:latin typeface="Arial"/>
                <a:cs typeface="Arial"/>
              </a:rPr>
              <a:t> </a:t>
            </a:r>
            <a:r>
              <a:rPr sz="1700" b="1" spc="-15" dirty="0">
                <a:latin typeface="Arial"/>
                <a:cs typeface="Arial"/>
              </a:rPr>
              <a:t>b</a:t>
            </a:r>
            <a:r>
              <a:rPr sz="1700" b="1" spc="-10" dirty="0">
                <a:latin typeface="Arial"/>
                <a:cs typeface="Arial"/>
              </a:rPr>
              <a:t>e</a:t>
            </a:r>
            <a:endParaRPr sz="1700">
              <a:latin typeface="Arial"/>
              <a:cs typeface="Arial"/>
            </a:endParaRPr>
          </a:p>
          <a:p>
            <a:pPr marL="198120" marR="190500" algn="ctr">
              <a:lnSpc>
                <a:spcPts val="2030"/>
              </a:lnSpc>
              <a:spcBef>
                <a:spcPts val="70"/>
              </a:spcBef>
            </a:pPr>
            <a:r>
              <a:rPr sz="1700" b="1" spc="-15" dirty="0">
                <a:latin typeface="Arial"/>
                <a:cs typeface="Arial"/>
              </a:rPr>
              <a:t>highl</a:t>
            </a:r>
            <a:r>
              <a:rPr sz="1700" b="1" spc="-10" dirty="0">
                <a:latin typeface="Arial"/>
                <a:cs typeface="Arial"/>
              </a:rPr>
              <a:t>y</a:t>
            </a:r>
            <a:r>
              <a:rPr sz="1700" b="1" spc="-5" dirty="0">
                <a:latin typeface="Arial"/>
                <a:cs typeface="Arial"/>
              </a:rPr>
              <a:t> </a:t>
            </a:r>
            <a:r>
              <a:rPr sz="1700" b="1" spc="-10" dirty="0">
                <a:latin typeface="Arial"/>
                <a:cs typeface="Arial"/>
              </a:rPr>
              <a:t>str</a:t>
            </a:r>
            <a:r>
              <a:rPr sz="1700" b="1" spc="-15" dirty="0">
                <a:latin typeface="Arial"/>
                <a:cs typeface="Arial"/>
              </a:rPr>
              <a:t>u</a:t>
            </a:r>
            <a:r>
              <a:rPr sz="1700" b="1" spc="-10" dirty="0">
                <a:latin typeface="Arial"/>
                <a:cs typeface="Arial"/>
              </a:rPr>
              <a:t>ct</a:t>
            </a:r>
            <a:r>
              <a:rPr sz="1700" b="1" spc="-15" dirty="0">
                <a:latin typeface="Arial"/>
                <a:cs typeface="Arial"/>
              </a:rPr>
              <a:t>u</a:t>
            </a:r>
            <a:r>
              <a:rPr sz="1700" b="1" spc="-10" dirty="0">
                <a:latin typeface="Arial"/>
                <a:cs typeface="Arial"/>
              </a:rPr>
              <a:t>red</a:t>
            </a:r>
            <a:r>
              <a:rPr sz="1700" b="1" spc="-5" dirty="0">
                <a:latin typeface="Arial"/>
                <a:cs typeface="Arial"/>
              </a:rPr>
              <a:t> </a:t>
            </a:r>
            <a:r>
              <a:rPr sz="1700" b="1" spc="-10" dirty="0">
                <a:latin typeface="Arial"/>
                <a:cs typeface="Arial"/>
              </a:rPr>
              <a:t>in</a:t>
            </a:r>
            <a:r>
              <a:rPr sz="1700" b="1" spc="-5" dirty="0">
                <a:latin typeface="Arial"/>
                <a:cs typeface="Arial"/>
              </a:rPr>
              <a:t> </a:t>
            </a:r>
            <a:r>
              <a:rPr sz="1700" b="1" spc="-15" dirty="0">
                <a:latin typeface="Arial"/>
                <a:cs typeface="Arial"/>
              </a:rPr>
              <a:t>w</a:t>
            </a:r>
            <a:r>
              <a:rPr sz="1700" b="1" spc="-10" dirty="0">
                <a:latin typeface="Arial"/>
                <a:cs typeface="Arial"/>
              </a:rPr>
              <a:t>ays</a:t>
            </a:r>
            <a:r>
              <a:rPr sz="1700" b="1" spc="-5" dirty="0">
                <a:latin typeface="Arial"/>
                <a:cs typeface="Arial"/>
              </a:rPr>
              <a:t> t</a:t>
            </a:r>
            <a:r>
              <a:rPr sz="1700" b="1" spc="-15" dirty="0">
                <a:latin typeface="Arial"/>
                <a:cs typeface="Arial"/>
              </a:rPr>
              <a:t>h</a:t>
            </a:r>
            <a:r>
              <a:rPr sz="1700" b="1" spc="-10" dirty="0">
                <a:latin typeface="Arial"/>
                <a:cs typeface="Arial"/>
              </a:rPr>
              <a:t>at</a:t>
            </a:r>
            <a:r>
              <a:rPr sz="1700" b="1" spc="-5" dirty="0">
                <a:latin typeface="Arial"/>
                <a:cs typeface="Arial"/>
              </a:rPr>
              <a:t> </a:t>
            </a:r>
            <a:r>
              <a:rPr sz="1700" b="1" spc="-10" dirty="0">
                <a:latin typeface="Arial"/>
                <a:cs typeface="Arial"/>
              </a:rPr>
              <a:t>are</a:t>
            </a:r>
            <a:r>
              <a:rPr sz="1700" b="1" spc="-5" dirty="0">
                <a:latin typeface="Arial"/>
                <a:cs typeface="Arial"/>
              </a:rPr>
              <a:t> </a:t>
            </a:r>
            <a:r>
              <a:rPr sz="1700" b="1" spc="-15" dirty="0">
                <a:latin typeface="Arial"/>
                <a:cs typeface="Arial"/>
              </a:rPr>
              <a:t>un</a:t>
            </a:r>
            <a:r>
              <a:rPr sz="1700" b="1" spc="-10" dirty="0">
                <a:latin typeface="Arial"/>
                <a:cs typeface="Arial"/>
              </a:rPr>
              <a:t>a</a:t>
            </a:r>
            <a:r>
              <a:rPr sz="1700" b="1" spc="-15" dirty="0">
                <a:latin typeface="Arial"/>
                <a:cs typeface="Arial"/>
              </a:rPr>
              <a:t>n</a:t>
            </a:r>
            <a:r>
              <a:rPr sz="1700" b="1" spc="-5" dirty="0">
                <a:latin typeface="Arial"/>
                <a:cs typeface="Arial"/>
              </a:rPr>
              <a:t>t</a:t>
            </a:r>
            <a:r>
              <a:rPr sz="1700" b="1" spc="-10" dirty="0">
                <a:latin typeface="Arial"/>
                <a:cs typeface="Arial"/>
              </a:rPr>
              <a:t>ic</a:t>
            </a:r>
            <a:r>
              <a:rPr sz="1700" b="1" spc="-15" dirty="0">
                <a:latin typeface="Arial"/>
                <a:cs typeface="Arial"/>
              </a:rPr>
              <a:t>ip</a:t>
            </a:r>
            <a:r>
              <a:rPr sz="1700" b="1" spc="-10" dirty="0">
                <a:latin typeface="Arial"/>
                <a:cs typeface="Arial"/>
              </a:rPr>
              <a:t>ated</a:t>
            </a:r>
            <a:r>
              <a:rPr sz="1700" b="1" spc="-5" dirty="0">
                <a:latin typeface="Arial"/>
                <a:cs typeface="Arial"/>
              </a:rPr>
              <a:t> </a:t>
            </a:r>
            <a:r>
              <a:rPr sz="1700" b="1" spc="-15" dirty="0">
                <a:latin typeface="Arial"/>
                <a:cs typeface="Arial"/>
              </a:rPr>
              <a:t>o</a:t>
            </a:r>
            <a:r>
              <a:rPr sz="1700" b="1" spc="-5" dirty="0">
                <a:latin typeface="Arial"/>
                <a:cs typeface="Arial"/>
              </a:rPr>
              <a:t>r </a:t>
            </a:r>
            <a:r>
              <a:rPr sz="1700" b="1" spc="-15" dirty="0">
                <a:latin typeface="Arial"/>
                <a:cs typeface="Arial"/>
              </a:rPr>
              <a:t>un</a:t>
            </a:r>
            <a:r>
              <a:rPr sz="1700" b="1" spc="-10" dirty="0">
                <a:latin typeface="Arial"/>
                <a:cs typeface="Arial"/>
              </a:rPr>
              <a:t>a</a:t>
            </a:r>
            <a:r>
              <a:rPr sz="1700" b="1" spc="-15" dirty="0">
                <a:latin typeface="Arial"/>
                <a:cs typeface="Arial"/>
              </a:rPr>
              <a:t>nnoun</a:t>
            </a:r>
            <a:r>
              <a:rPr sz="1700" b="1" spc="-10" dirty="0">
                <a:latin typeface="Arial"/>
                <a:cs typeface="Arial"/>
              </a:rPr>
              <a:t>ced.</a:t>
            </a:r>
            <a:endParaRPr sz="1700">
              <a:latin typeface="Arial"/>
              <a:cs typeface="Arial"/>
            </a:endParaRPr>
          </a:p>
        </p:txBody>
      </p:sp>
      <p:sp>
        <p:nvSpPr>
          <p:cNvPr id="11" name="object 11"/>
          <p:cNvSpPr/>
          <p:nvPr/>
        </p:nvSpPr>
        <p:spPr>
          <a:xfrm>
            <a:off x="3628100" y="2614515"/>
            <a:ext cx="772160" cy="901700"/>
          </a:xfrm>
          <a:custGeom>
            <a:avLst/>
            <a:gdLst/>
            <a:ahLst/>
            <a:cxnLst/>
            <a:rect l="l" t="t" r="r" b="b"/>
            <a:pathLst>
              <a:path w="772160" h="901700">
                <a:moveTo>
                  <a:pt x="0" y="901489"/>
                </a:moveTo>
                <a:lnTo>
                  <a:pt x="771746" y="0"/>
                </a:lnTo>
              </a:path>
            </a:pathLst>
          </a:custGeom>
          <a:ln w="4289">
            <a:solidFill>
              <a:srgbClr val="000000"/>
            </a:solidFill>
          </a:ln>
        </p:spPr>
        <p:txBody>
          <a:bodyPr wrap="square" lIns="0" tIns="0" rIns="0" bIns="0" rtlCol="0"/>
          <a:lstStyle/>
          <a:p>
            <a:endParaRPr/>
          </a:p>
        </p:txBody>
      </p:sp>
      <p:sp>
        <p:nvSpPr>
          <p:cNvPr id="12" name="object 12"/>
          <p:cNvSpPr/>
          <p:nvPr/>
        </p:nvSpPr>
        <p:spPr>
          <a:xfrm>
            <a:off x="3628100" y="3516005"/>
            <a:ext cx="739775" cy="1159510"/>
          </a:xfrm>
          <a:custGeom>
            <a:avLst/>
            <a:gdLst/>
            <a:ahLst/>
            <a:cxnLst/>
            <a:rect l="l" t="t" r="r" b="b"/>
            <a:pathLst>
              <a:path w="739775" h="1159510">
                <a:moveTo>
                  <a:pt x="707256" y="1159126"/>
                </a:moveTo>
                <a:lnTo>
                  <a:pt x="0" y="0"/>
                </a:lnTo>
                <a:lnTo>
                  <a:pt x="739590" y="128791"/>
                </a:lnTo>
              </a:path>
            </a:pathLst>
          </a:custGeom>
          <a:ln w="4289">
            <a:solidFill>
              <a:srgbClr val="000000"/>
            </a:solidFill>
          </a:ln>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486409">
              <a:lnSpc>
                <a:spcPct val="100000"/>
              </a:lnSpc>
            </a:pPr>
            <a:r>
              <a:rPr sz="2400" spc="-5" dirty="0"/>
              <a:t>De</a:t>
            </a:r>
            <a:r>
              <a:rPr sz="2400" dirty="0"/>
              <a:t>aling</a:t>
            </a:r>
            <a:r>
              <a:rPr sz="2400" spc="-30" dirty="0"/>
              <a:t> </a:t>
            </a:r>
            <a:r>
              <a:rPr sz="2400" dirty="0"/>
              <a:t>wi</a:t>
            </a:r>
            <a:r>
              <a:rPr sz="2400" spc="-5" dirty="0"/>
              <a:t>t</a:t>
            </a:r>
            <a:r>
              <a:rPr sz="2400" dirty="0"/>
              <a:t>h</a:t>
            </a:r>
            <a:r>
              <a:rPr sz="2400" spc="-15" dirty="0"/>
              <a:t> </a:t>
            </a:r>
            <a:r>
              <a:rPr sz="2400" dirty="0"/>
              <a:t>Unstr</a:t>
            </a:r>
            <a:r>
              <a:rPr sz="2400" spc="-15" dirty="0"/>
              <a:t>u</a:t>
            </a:r>
            <a:r>
              <a:rPr sz="2400" dirty="0"/>
              <a:t>c</a:t>
            </a:r>
            <a:r>
              <a:rPr sz="2400" spc="-10" dirty="0"/>
              <a:t>t</a:t>
            </a:r>
            <a:r>
              <a:rPr sz="2400" dirty="0"/>
              <a:t>u</a:t>
            </a:r>
            <a:r>
              <a:rPr sz="2400" spc="-10" dirty="0"/>
              <a:t>r</a:t>
            </a:r>
            <a:r>
              <a:rPr sz="2400" spc="-5" dirty="0"/>
              <a:t>ed</a:t>
            </a:r>
            <a:r>
              <a:rPr sz="2400" dirty="0"/>
              <a:t> </a:t>
            </a:r>
            <a:r>
              <a:rPr sz="2400" spc="-5" dirty="0"/>
              <a:t>Data</a:t>
            </a:r>
            <a:endParaRPr sz="2400"/>
          </a:p>
        </p:txBody>
      </p:sp>
      <p:sp>
        <p:nvSpPr>
          <p:cNvPr id="3" name="object 3"/>
          <p:cNvSpPr txBox="1"/>
          <p:nvPr/>
        </p:nvSpPr>
        <p:spPr>
          <a:xfrm>
            <a:off x="865475" y="3519814"/>
            <a:ext cx="3165475" cy="429895"/>
          </a:xfrm>
          <a:prstGeom prst="rect">
            <a:avLst/>
          </a:prstGeom>
          <a:solidFill>
            <a:srgbClr val="E8EDF7"/>
          </a:solidFill>
          <a:ln w="4774">
            <a:solidFill>
              <a:srgbClr val="000000"/>
            </a:solidFill>
          </a:ln>
        </p:spPr>
        <p:txBody>
          <a:bodyPr vert="horz" wrap="square" lIns="0" tIns="74930" rIns="0" bIns="0" rtlCol="0">
            <a:spAutoFit/>
          </a:bodyPr>
          <a:lstStyle/>
          <a:p>
            <a:pPr marL="92075">
              <a:lnSpc>
                <a:spcPct val="100000"/>
              </a:lnSpc>
              <a:spcBef>
                <a:spcPts val="590"/>
              </a:spcBef>
            </a:pPr>
            <a:r>
              <a:rPr sz="1550" b="1" spc="10" dirty="0">
                <a:latin typeface="Arial"/>
                <a:cs typeface="Arial"/>
              </a:rPr>
              <a:t>Dea</a:t>
            </a:r>
            <a:r>
              <a:rPr sz="1550" b="1" dirty="0">
                <a:latin typeface="Arial"/>
                <a:cs typeface="Arial"/>
              </a:rPr>
              <a:t>lin</a:t>
            </a:r>
            <a:r>
              <a:rPr sz="1550" b="1" spc="10" dirty="0">
                <a:latin typeface="Arial"/>
                <a:cs typeface="Arial"/>
              </a:rPr>
              <a:t>g</a:t>
            </a:r>
            <a:r>
              <a:rPr sz="1550" b="1" spc="5" dirty="0">
                <a:latin typeface="Arial"/>
                <a:cs typeface="Arial"/>
              </a:rPr>
              <a:t> wi</a:t>
            </a:r>
            <a:r>
              <a:rPr sz="1550" b="1" spc="10" dirty="0">
                <a:latin typeface="Arial"/>
                <a:cs typeface="Arial"/>
              </a:rPr>
              <a:t>th</a:t>
            </a:r>
            <a:r>
              <a:rPr sz="1550" b="1" spc="5" dirty="0">
                <a:latin typeface="Arial"/>
                <a:cs typeface="Arial"/>
              </a:rPr>
              <a:t> </a:t>
            </a:r>
            <a:r>
              <a:rPr sz="1550" b="1" spc="15" dirty="0">
                <a:latin typeface="Arial"/>
                <a:cs typeface="Arial"/>
              </a:rPr>
              <a:t>U</a:t>
            </a:r>
            <a:r>
              <a:rPr sz="1550" b="1" spc="5" dirty="0">
                <a:latin typeface="Arial"/>
                <a:cs typeface="Arial"/>
              </a:rPr>
              <a:t>n</a:t>
            </a:r>
            <a:r>
              <a:rPr sz="1550" b="1" spc="10" dirty="0">
                <a:latin typeface="Arial"/>
                <a:cs typeface="Arial"/>
              </a:rPr>
              <a:t>str</a:t>
            </a:r>
            <a:r>
              <a:rPr sz="1550" b="1" spc="5" dirty="0">
                <a:latin typeface="Arial"/>
                <a:cs typeface="Arial"/>
              </a:rPr>
              <a:t>u</a:t>
            </a:r>
            <a:r>
              <a:rPr sz="1550" b="1" spc="10" dirty="0">
                <a:latin typeface="Arial"/>
                <a:cs typeface="Arial"/>
              </a:rPr>
              <a:t>ct</a:t>
            </a:r>
            <a:r>
              <a:rPr sz="1550" b="1" spc="5" dirty="0">
                <a:latin typeface="Arial"/>
                <a:cs typeface="Arial"/>
              </a:rPr>
              <a:t>u</a:t>
            </a:r>
            <a:r>
              <a:rPr sz="1550" b="1" spc="10" dirty="0">
                <a:latin typeface="Arial"/>
                <a:cs typeface="Arial"/>
              </a:rPr>
              <a:t>red</a:t>
            </a:r>
            <a:r>
              <a:rPr sz="1550" b="1" spc="5" dirty="0">
                <a:latin typeface="Arial"/>
                <a:cs typeface="Arial"/>
              </a:rPr>
              <a:t> </a:t>
            </a:r>
            <a:r>
              <a:rPr sz="1550" b="1" spc="15" dirty="0">
                <a:latin typeface="Arial"/>
                <a:cs typeface="Arial"/>
              </a:rPr>
              <a:t>Da</a:t>
            </a:r>
            <a:r>
              <a:rPr sz="1550" b="1" dirty="0">
                <a:latin typeface="Arial"/>
                <a:cs typeface="Arial"/>
              </a:rPr>
              <a:t>t</a:t>
            </a:r>
            <a:r>
              <a:rPr sz="1550" b="1" spc="10" dirty="0">
                <a:latin typeface="Arial"/>
                <a:cs typeface="Arial"/>
              </a:rPr>
              <a:t>a</a:t>
            </a:r>
            <a:endParaRPr sz="1550">
              <a:latin typeface="Arial"/>
              <a:cs typeface="Arial"/>
            </a:endParaRPr>
          </a:p>
        </p:txBody>
      </p:sp>
      <p:sp>
        <p:nvSpPr>
          <p:cNvPr id="4" name="object 4"/>
          <p:cNvSpPr/>
          <p:nvPr/>
        </p:nvSpPr>
        <p:spPr>
          <a:xfrm>
            <a:off x="4030744" y="2445649"/>
            <a:ext cx="1870710" cy="1289050"/>
          </a:xfrm>
          <a:custGeom>
            <a:avLst/>
            <a:gdLst/>
            <a:ahLst/>
            <a:cxnLst/>
            <a:rect l="l" t="t" r="r" b="b"/>
            <a:pathLst>
              <a:path w="1870710" h="1289050">
                <a:moveTo>
                  <a:pt x="0" y="1288986"/>
                </a:moveTo>
                <a:lnTo>
                  <a:pt x="1870327" y="0"/>
                </a:lnTo>
              </a:path>
            </a:pathLst>
          </a:custGeom>
          <a:ln w="4780">
            <a:solidFill>
              <a:srgbClr val="000000"/>
            </a:solidFill>
          </a:ln>
        </p:spPr>
        <p:txBody>
          <a:bodyPr wrap="square" lIns="0" tIns="0" rIns="0" bIns="0" rtlCol="0"/>
          <a:lstStyle/>
          <a:p>
            <a:endParaRPr/>
          </a:p>
        </p:txBody>
      </p:sp>
      <p:sp>
        <p:nvSpPr>
          <p:cNvPr id="5" name="object 5"/>
          <p:cNvSpPr/>
          <p:nvPr/>
        </p:nvSpPr>
        <p:spPr>
          <a:xfrm>
            <a:off x="4030744" y="3734635"/>
            <a:ext cx="1870710" cy="716280"/>
          </a:xfrm>
          <a:custGeom>
            <a:avLst/>
            <a:gdLst/>
            <a:ahLst/>
            <a:cxnLst/>
            <a:rect l="l" t="t" r="r" b="b"/>
            <a:pathLst>
              <a:path w="1870710" h="716279">
                <a:moveTo>
                  <a:pt x="0" y="0"/>
                </a:moveTo>
                <a:lnTo>
                  <a:pt x="1870327" y="716070"/>
                </a:lnTo>
              </a:path>
            </a:pathLst>
          </a:custGeom>
          <a:ln w="4776">
            <a:solidFill>
              <a:srgbClr val="000000"/>
            </a:solidFill>
          </a:ln>
        </p:spPr>
        <p:txBody>
          <a:bodyPr wrap="square" lIns="0" tIns="0" rIns="0" bIns="0" rtlCol="0"/>
          <a:lstStyle/>
          <a:p>
            <a:endParaRPr/>
          </a:p>
        </p:txBody>
      </p:sp>
      <p:sp>
        <p:nvSpPr>
          <p:cNvPr id="6" name="object 6"/>
          <p:cNvSpPr/>
          <p:nvPr/>
        </p:nvSpPr>
        <p:spPr>
          <a:xfrm>
            <a:off x="4030744" y="3161779"/>
            <a:ext cx="1870710" cy="573405"/>
          </a:xfrm>
          <a:custGeom>
            <a:avLst/>
            <a:gdLst/>
            <a:ahLst/>
            <a:cxnLst/>
            <a:rect l="l" t="t" r="r" b="b"/>
            <a:pathLst>
              <a:path w="1870710" h="573404">
                <a:moveTo>
                  <a:pt x="0" y="572856"/>
                </a:moveTo>
                <a:lnTo>
                  <a:pt x="1870327" y="0"/>
                </a:lnTo>
              </a:path>
            </a:pathLst>
          </a:custGeom>
          <a:ln w="4775">
            <a:solidFill>
              <a:srgbClr val="000000"/>
            </a:solidFill>
          </a:ln>
        </p:spPr>
        <p:txBody>
          <a:bodyPr wrap="square" lIns="0" tIns="0" rIns="0" bIns="0" rtlCol="0"/>
          <a:lstStyle/>
          <a:p>
            <a:endParaRPr/>
          </a:p>
        </p:txBody>
      </p:sp>
      <p:sp>
        <p:nvSpPr>
          <p:cNvPr id="7" name="object 7"/>
          <p:cNvSpPr/>
          <p:nvPr/>
        </p:nvSpPr>
        <p:spPr>
          <a:xfrm>
            <a:off x="4030744" y="3734635"/>
            <a:ext cx="1870710" cy="95885"/>
          </a:xfrm>
          <a:custGeom>
            <a:avLst/>
            <a:gdLst/>
            <a:ahLst/>
            <a:cxnLst/>
            <a:rect l="l" t="t" r="r" b="b"/>
            <a:pathLst>
              <a:path w="1870710" h="95885">
                <a:moveTo>
                  <a:pt x="0" y="0"/>
                </a:moveTo>
                <a:lnTo>
                  <a:pt x="1870327" y="95476"/>
                </a:lnTo>
              </a:path>
            </a:pathLst>
          </a:custGeom>
          <a:ln w="4773">
            <a:solidFill>
              <a:srgbClr val="000000"/>
            </a:solidFill>
          </a:ln>
        </p:spPr>
        <p:txBody>
          <a:bodyPr wrap="square" lIns="0" tIns="0" rIns="0" bIns="0" rtlCol="0"/>
          <a:lstStyle/>
          <a:p>
            <a:endParaRPr/>
          </a:p>
        </p:txBody>
      </p:sp>
      <p:sp>
        <p:nvSpPr>
          <p:cNvPr id="8" name="object 8"/>
          <p:cNvSpPr txBox="1"/>
          <p:nvPr/>
        </p:nvSpPr>
        <p:spPr>
          <a:xfrm>
            <a:off x="5901071" y="2302435"/>
            <a:ext cx="3597275" cy="287020"/>
          </a:xfrm>
          <a:prstGeom prst="rect">
            <a:avLst/>
          </a:prstGeom>
          <a:solidFill>
            <a:srgbClr val="E8EDF7"/>
          </a:solidFill>
          <a:ln w="4773">
            <a:solidFill>
              <a:srgbClr val="000000"/>
            </a:solidFill>
          </a:ln>
        </p:spPr>
        <p:txBody>
          <a:bodyPr vert="horz" wrap="square" lIns="0" tIns="0" rIns="0" bIns="0" rtlCol="0">
            <a:spAutoFit/>
          </a:bodyPr>
          <a:lstStyle/>
          <a:p>
            <a:pPr marL="1116330">
              <a:lnSpc>
                <a:spcPts val="2045"/>
              </a:lnSpc>
            </a:pPr>
            <a:r>
              <a:rPr sz="1850" b="1" spc="20" dirty="0">
                <a:latin typeface="Arial"/>
                <a:cs typeface="Arial"/>
              </a:rPr>
              <a:t>Data</a:t>
            </a:r>
            <a:r>
              <a:rPr sz="1850" b="1" spc="10" dirty="0">
                <a:latin typeface="Arial"/>
                <a:cs typeface="Arial"/>
              </a:rPr>
              <a:t> </a:t>
            </a:r>
            <a:r>
              <a:rPr sz="1850" b="1" spc="30" dirty="0">
                <a:latin typeface="Arial"/>
                <a:cs typeface="Arial"/>
              </a:rPr>
              <a:t>M</a:t>
            </a:r>
            <a:r>
              <a:rPr sz="1850" b="1" spc="10" dirty="0">
                <a:latin typeface="Arial"/>
                <a:cs typeface="Arial"/>
              </a:rPr>
              <a:t>inin</a:t>
            </a:r>
            <a:r>
              <a:rPr sz="1850" b="1" spc="20" dirty="0">
                <a:latin typeface="Arial"/>
                <a:cs typeface="Arial"/>
              </a:rPr>
              <a:t>g</a:t>
            </a:r>
            <a:endParaRPr sz="1850">
              <a:latin typeface="Arial"/>
              <a:cs typeface="Arial"/>
            </a:endParaRPr>
          </a:p>
        </p:txBody>
      </p:sp>
      <p:sp>
        <p:nvSpPr>
          <p:cNvPr id="9" name="object 9"/>
          <p:cNvSpPr txBox="1"/>
          <p:nvPr/>
        </p:nvSpPr>
        <p:spPr>
          <a:xfrm>
            <a:off x="5901071" y="2899220"/>
            <a:ext cx="3597275" cy="525145"/>
          </a:xfrm>
          <a:prstGeom prst="rect">
            <a:avLst/>
          </a:prstGeom>
          <a:solidFill>
            <a:srgbClr val="E8EDF7"/>
          </a:solidFill>
          <a:ln w="4774">
            <a:solidFill>
              <a:srgbClr val="000000"/>
            </a:solidFill>
          </a:ln>
        </p:spPr>
        <p:txBody>
          <a:bodyPr vert="horz" wrap="square" lIns="0" tIns="122555" rIns="0" bIns="0" rtlCol="0">
            <a:spAutoFit/>
          </a:bodyPr>
          <a:lstStyle/>
          <a:p>
            <a:pPr marL="91440">
              <a:lnSpc>
                <a:spcPct val="100000"/>
              </a:lnSpc>
              <a:spcBef>
                <a:spcPts val="965"/>
              </a:spcBef>
            </a:pPr>
            <a:r>
              <a:rPr sz="1550" b="1" spc="10" dirty="0">
                <a:latin typeface="Arial"/>
                <a:cs typeface="Arial"/>
              </a:rPr>
              <a:t>Nat</a:t>
            </a:r>
            <a:r>
              <a:rPr sz="1550" b="1" spc="5" dirty="0">
                <a:latin typeface="Arial"/>
                <a:cs typeface="Arial"/>
              </a:rPr>
              <a:t>ural L</a:t>
            </a:r>
            <a:r>
              <a:rPr sz="1550" b="1" spc="10" dirty="0">
                <a:latin typeface="Arial"/>
                <a:cs typeface="Arial"/>
              </a:rPr>
              <a:t>a</a:t>
            </a:r>
            <a:r>
              <a:rPr sz="1550" b="1" spc="5" dirty="0">
                <a:latin typeface="Arial"/>
                <a:cs typeface="Arial"/>
              </a:rPr>
              <a:t>ngu</a:t>
            </a:r>
            <a:r>
              <a:rPr sz="1550" b="1" spc="10" dirty="0">
                <a:latin typeface="Arial"/>
                <a:cs typeface="Arial"/>
              </a:rPr>
              <a:t>a</a:t>
            </a:r>
            <a:r>
              <a:rPr sz="1550" b="1" spc="5" dirty="0">
                <a:latin typeface="Arial"/>
                <a:cs typeface="Arial"/>
              </a:rPr>
              <a:t>g</a:t>
            </a:r>
            <a:r>
              <a:rPr sz="1550" b="1" spc="10" dirty="0">
                <a:latin typeface="Arial"/>
                <a:cs typeface="Arial"/>
              </a:rPr>
              <a:t>e</a:t>
            </a:r>
            <a:r>
              <a:rPr sz="1550" b="1" spc="5" dirty="0">
                <a:latin typeface="Arial"/>
                <a:cs typeface="Arial"/>
              </a:rPr>
              <a:t> </a:t>
            </a:r>
            <a:r>
              <a:rPr sz="1550" b="1" spc="10" dirty="0">
                <a:latin typeface="Arial"/>
                <a:cs typeface="Arial"/>
              </a:rPr>
              <a:t>Pr</a:t>
            </a:r>
            <a:r>
              <a:rPr sz="1550" b="1" spc="5" dirty="0">
                <a:latin typeface="Arial"/>
                <a:cs typeface="Arial"/>
              </a:rPr>
              <a:t>o</a:t>
            </a:r>
            <a:r>
              <a:rPr sz="1550" b="1" spc="10" dirty="0">
                <a:latin typeface="Arial"/>
                <a:cs typeface="Arial"/>
              </a:rPr>
              <a:t>cess</a:t>
            </a:r>
            <a:r>
              <a:rPr sz="1550" b="1" spc="5" dirty="0">
                <a:latin typeface="Arial"/>
                <a:cs typeface="Arial"/>
              </a:rPr>
              <a:t>in</a:t>
            </a:r>
            <a:r>
              <a:rPr sz="1550" b="1" spc="10" dirty="0">
                <a:latin typeface="Arial"/>
                <a:cs typeface="Arial"/>
              </a:rPr>
              <a:t>g</a:t>
            </a:r>
            <a:r>
              <a:rPr sz="1550" b="1" spc="5" dirty="0">
                <a:latin typeface="Arial"/>
                <a:cs typeface="Arial"/>
              </a:rPr>
              <a:t> </a:t>
            </a:r>
            <a:r>
              <a:rPr sz="1550" b="1" spc="10" dirty="0">
                <a:latin typeface="Arial"/>
                <a:cs typeface="Arial"/>
              </a:rPr>
              <a:t>(N</a:t>
            </a:r>
            <a:r>
              <a:rPr sz="1550" b="1" spc="5" dirty="0">
                <a:latin typeface="Arial"/>
                <a:cs typeface="Arial"/>
              </a:rPr>
              <a:t>L</a:t>
            </a:r>
            <a:r>
              <a:rPr sz="1550" b="1" spc="10" dirty="0">
                <a:latin typeface="Arial"/>
                <a:cs typeface="Arial"/>
              </a:rPr>
              <a:t>P)</a:t>
            </a:r>
            <a:endParaRPr sz="1550">
              <a:latin typeface="Arial"/>
              <a:cs typeface="Arial"/>
            </a:endParaRPr>
          </a:p>
        </p:txBody>
      </p:sp>
      <p:sp>
        <p:nvSpPr>
          <p:cNvPr id="10" name="object 10"/>
          <p:cNvSpPr txBox="1"/>
          <p:nvPr/>
        </p:nvSpPr>
        <p:spPr>
          <a:xfrm>
            <a:off x="5901071" y="3639159"/>
            <a:ext cx="3597275" cy="382270"/>
          </a:xfrm>
          <a:prstGeom prst="rect">
            <a:avLst/>
          </a:prstGeom>
          <a:solidFill>
            <a:srgbClr val="E8EDF7"/>
          </a:solidFill>
          <a:ln w="4774">
            <a:solidFill>
              <a:srgbClr val="000000"/>
            </a:solidFill>
          </a:ln>
        </p:spPr>
        <p:txBody>
          <a:bodyPr vert="horz" wrap="square" lIns="0" tIns="51435" rIns="0" bIns="0" rtlCol="0">
            <a:spAutoFit/>
          </a:bodyPr>
          <a:lstStyle/>
          <a:p>
            <a:pPr marL="1118235">
              <a:lnSpc>
                <a:spcPct val="100000"/>
              </a:lnSpc>
              <a:spcBef>
                <a:spcPts val="405"/>
              </a:spcBef>
            </a:pPr>
            <a:r>
              <a:rPr sz="1550" b="1" spc="5" dirty="0">
                <a:latin typeface="Arial"/>
                <a:cs typeface="Arial"/>
              </a:rPr>
              <a:t>T</a:t>
            </a:r>
            <a:r>
              <a:rPr sz="1550" b="1" spc="10" dirty="0">
                <a:latin typeface="Arial"/>
                <a:cs typeface="Arial"/>
              </a:rPr>
              <a:t>ext</a:t>
            </a:r>
            <a:r>
              <a:rPr sz="1550" b="1" spc="5" dirty="0">
                <a:latin typeface="Arial"/>
                <a:cs typeface="Arial"/>
              </a:rPr>
              <a:t> </a:t>
            </a:r>
            <a:r>
              <a:rPr sz="1550" b="1" spc="15" dirty="0">
                <a:latin typeface="Arial"/>
                <a:cs typeface="Arial"/>
              </a:rPr>
              <a:t>A</a:t>
            </a:r>
            <a:r>
              <a:rPr sz="1550" b="1" spc="5" dirty="0">
                <a:latin typeface="Arial"/>
                <a:cs typeface="Arial"/>
              </a:rPr>
              <a:t>n</a:t>
            </a:r>
            <a:r>
              <a:rPr sz="1550" b="1" spc="10" dirty="0">
                <a:latin typeface="Arial"/>
                <a:cs typeface="Arial"/>
              </a:rPr>
              <a:t>a</a:t>
            </a:r>
            <a:r>
              <a:rPr sz="1550" b="1" dirty="0">
                <a:latin typeface="Arial"/>
                <a:cs typeface="Arial"/>
              </a:rPr>
              <a:t>l</a:t>
            </a:r>
            <a:r>
              <a:rPr sz="1550" b="1" spc="10" dirty="0">
                <a:latin typeface="Arial"/>
                <a:cs typeface="Arial"/>
              </a:rPr>
              <a:t>yt</a:t>
            </a:r>
            <a:r>
              <a:rPr sz="1550" b="1" dirty="0">
                <a:latin typeface="Arial"/>
                <a:cs typeface="Arial"/>
              </a:rPr>
              <a:t>i</a:t>
            </a:r>
            <a:r>
              <a:rPr sz="1550" b="1" spc="10" dirty="0">
                <a:latin typeface="Arial"/>
                <a:cs typeface="Arial"/>
              </a:rPr>
              <a:t>cs</a:t>
            </a:r>
            <a:endParaRPr sz="1550">
              <a:latin typeface="Arial"/>
              <a:cs typeface="Arial"/>
            </a:endParaRPr>
          </a:p>
        </p:txBody>
      </p:sp>
      <p:sp>
        <p:nvSpPr>
          <p:cNvPr id="11" name="object 11"/>
          <p:cNvSpPr txBox="1"/>
          <p:nvPr/>
        </p:nvSpPr>
        <p:spPr>
          <a:xfrm>
            <a:off x="5901071" y="4235887"/>
            <a:ext cx="3597275" cy="429895"/>
          </a:xfrm>
          <a:prstGeom prst="rect">
            <a:avLst/>
          </a:prstGeom>
          <a:solidFill>
            <a:srgbClr val="E8EDF7"/>
          </a:solidFill>
          <a:ln w="4774">
            <a:solidFill>
              <a:srgbClr val="000000"/>
            </a:solidFill>
          </a:ln>
        </p:spPr>
        <p:txBody>
          <a:bodyPr vert="horz" wrap="square" lIns="0" tIns="74930" rIns="0" bIns="0" rtlCol="0">
            <a:spAutoFit/>
          </a:bodyPr>
          <a:lstStyle/>
          <a:p>
            <a:pPr marL="818515">
              <a:lnSpc>
                <a:spcPct val="100000"/>
              </a:lnSpc>
              <a:spcBef>
                <a:spcPts val="590"/>
              </a:spcBef>
            </a:pPr>
            <a:r>
              <a:rPr sz="1550" b="1" spc="15" dirty="0">
                <a:latin typeface="Arial"/>
                <a:cs typeface="Arial"/>
              </a:rPr>
              <a:t>N</a:t>
            </a:r>
            <a:r>
              <a:rPr sz="1550" b="1" spc="5" dirty="0">
                <a:latin typeface="Arial"/>
                <a:cs typeface="Arial"/>
              </a:rPr>
              <a:t>oi</a:t>
            </a:r>
            <a:r>
              <a:rPr sz="1550" b="1" spc="10" dirty="0">
                <a:latin typeface="Arial"/>
                <a:cs typeface="Arial"/>
              </a:rPr>
              <a:t>sy</a:t>
            </a:r>
            <a:r>
              <a:rPr sz="1550" b="1" spc="5" dirty="0">
                <a:latin typeface="Arial"/>
                <a:cs typeface="Arial"/>
              </a:rPr>
              <a:t> T</a:t>
            </a:r>
            <a:r>
              <a:rPr sz="1550" b="1" spc="10" dirty="0">
                <a:latin typeface="Arial"/>
                <a:cs typeface="Arial"/>
              </a:rPr>
              <a:t>ext</a:t>
            </a:r>
            <a:r>
              <a:rPr sz="1550" b="1" spc="5" dirty="0">
                <a:latin typeface="Arial"/>
                <a:cs typeface="Arial"/>
              </a:rPr>
              <a:t> </a:t>
            </a:r>
            <a:r>
              <a:rPr sz="1550" b="1" spc="15" dirty="0">
                <a:latin typeface="Arial"/>
                <a:cs typeface="Arial"/>
              </a:rPr>
              <a:t>A</a:t>
            </a:r>
            <a:r>
              <a:rPr sz="1550" b="1" spc="5" dirty="0">
                <a:latin typeface="Arial"/>
                <a:cs typeface="Arial"/>
              </a:rPr>
              <a:t>n</a:t>
            </a:r>
            <a:r>
              <a:rPr sz="1550" b="1" spc="10" dirty="0">
                <a:latin typeface="Arial"/>
                <a:cs typeface="Arial"/>
              </a:rPr>
              <a:t>a</a:t>
            </a:r>
            <a:r>
              <a:rPr sz="1550" b="1" dirty="0">
                <a:latin typeface="Arial"/>
                <a:cs typeface="Arial"/>
              </a:rPr>
              <a:t>l</a:t>
            </a:r>
            <a:r>
              <a:rPr sz="1550" b="1" spc="10" dirty="0">
                <a:latin typeface="Arial"/>
                <a:cs typeface="Arial"/>
              </a:rPr>
              <a:t>yt</a:t>
            </a:r>
            <a:r>
              <a:rPr sz="1550" b="1" dirty="0">
                <a:latin typeface="Arial"/>
                <a:cs typeface="Arial"/>
              </a:rPr>
              <a:t>i</a:t>
            </a:r>
            <a:r>
              <a:rPr sz="1550" b="1" spc="10" dirty="0">
                <a:latin typeface="Arial"/>
                <a:cs typeface="Arial"/>
              </a:rPr>
              <a:t>cs</a:t>
            </a:r>
            <a:endParaRPr sz="155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76" y="435864"/>
            <a:ext cx="11306047" cy="307777"/>
          </a:xfrm>
        </p:spPr>
        <p:txBody>
          <a:bodyPr/>
          <a:lstStyle/>
          <a:p>
            <a:r>
              <a:rPr lang="en-IN" sz="2000" spc="-5" dirty="0"/>
              <a:t>De</a:t>
            </a:r>
            <a:r>
              <a:rPr lang="en-IN" sz="2000" dirty="0"/>
              <a:t>aling</a:t>
            </a:r>
            <a:r>
              <a:rPr lang="en-IN" sz="2000" spc="-30" dirty="0"/>
              <a:t> </a:t>
            </a:r>
            <a:r>
              <a:rPr lang="en-IN" sz="2000" dirty="0"/>
              <a:t>wi</a:t>
            </a:r>
            <a:r>
              <a:rPr lang="en-IN" sz="2000" spc="-5" dirty="0"/>
              <a:t>t</a:t>
            </a:r>
            <a:r>
              <a:rPr lang="en-IN" sz="2000" dirty="0"/>
              <a:t>h</a:t>
            </a:r>
            <a:r>
              <a:rPr lang="en-IN" sz="2000" spc="-15" dirty="0"/>
              <a:t> </a:t>
            </a:r>
            <a:r>
              <a:rPr lang="en-IN" sz="2000" dirty="0"/>
              <a:t>Unstr</a:t>
            </a:r>
            <a:r>
              <a:rPr lang="en-IN" sz="2000" spc="-15" dirty="0"/>
              <a:t>u</a:t>
            </a:r>
            <a:r>
              <a:rPr lang="en-IN" sz="2000" dirty="0"/>
              <a:t>c</a:t>
            </a:r>
            <a:r>
              <a:rPr lang="en-IN" sz="2000" spc="-10" dirty="0"/>
              <a:t>t</a:t>
            </a:r>
            <a:r>
              <a:rPr lang="en-IN" sz="2000" dirty="0"/>
              <a:t>u</a:t>
            </a:r>
            <a:r>
              <a:rPr lang="en-IN" sz="2000" spc="-10" dirty="0"/>
              <a:t>r</a:t>
            </a:r>
            <a:r>
              <a:rPr lang="en-IN" sz="2000" spc="-5" dirty="0"/>
              <a:t>ed</a:t>
            </a:r>
            <a:r>
              <a:rPr lang="en-IN" sz="2000" dirty="0"/>
              <a:t> </a:t>
            </a:r>
            <a:r>
              <a:rPr lang="en-IN" sz="2000" spc="-5" dirty="0"/>
              <a:t>Data</a:t>
            </a:r>
            <a:endParaRPr lang="en-IN" dirty="0"/>
          </a:p>
        </p:txBody>
      </p:sp>
      <p:sp>
        <p:nvSpPr>
          <p:cNvPr id="3" name="Text Placeholder 2"/>
          <p:cNvSpPr>
            <a:spLocks noGrp="1"/>
          </p:cNvSpPr>
          <p:nvPr>
            <p:ph type="body" idx="1"/>
          </p:nvPr>
        </p:nvSpPr>
        <p:spPr>
          <a:xfrm>
            <a:off x="380960" y="1000108"/>
            <a:ext cx="9001189" cy="4739759"/>
          </a:xfrm>
        </p:spPr>
        <p:txBody>
          <a:bodyPr/>
          <a:lstStyle/>
          <a:p>
            <a:pPr>
              <a:buFont typeface="Wingdings" pitchFamily="2" charset="2"/>
              <a:buChar char="§"/>
            </a:pPr>
            <a:r>
              <a:rPr lang="en-US" b="1" dirty="0"/>
              <a:t>Data Mining</a:t>
            </a:r>
          </a:p>
          <a:p>
            <a:pPr lvl="1">
              <a:buFont typeface="Arial" pitchFamily="34" charset="0"/>
              <a:buChar char="•"/>
            </a:pPr>
            <a:r>
              <a:rPr lang="en-US" dirty="0"/>
              <a:t>Association Rule Mining</a:t>
            </a:r>
          </a:p>
          <a:p>
            <a:pPr lvl="1">
              <a:buFont typeface="Arial" pitchFamily="34" charset="0"/>
              <a:buChar char="•"/>
            </a:pPr>
            <a:r>
              <a:rPr lang="en-US" dirty="0"/>
              <a:t>Regression Analysis</a:t>
            </a:r>
            <a:endParaRPr lang="en-IN" dirty="0"/>
          </a:p>
          <a:p>
            <a:pPr lvl="1">
              <a:buFont typeface="Arial" pitchFamily="34" charset="0"/>
              <a:buChar char="•"/>
            </a:pPr>
            <a:r>
              <a:rPr lang="en-US" dirty="0"/>
              <a:t>Collaborative Filtering</a:t>
            </a:r>
          </a:p>
          <a:p>
            <a:pPr lvl="1"/>
            <a:endParaRPr lang="en-US" dirty="0"/>
          </a:p>
          <a:p>
            <a:pPr>
              <a:spcBef>
                <a:spcPts val="1200"/>
              </a:spcBef>
              <a:spcAft>
                <a:spcPts val="1200"/>
              </a:spcAft>
              <a:buFont typeface="Wingdings" pitchFamily="2" charset="2"/>
              <a:buChar char="§"/>
            </a:pPr>
            <a:r>
              <a:rPr lang="en-US" b="1" dirty="0"/>
              <a:t>Text analysis and Text Mining</a:t>
            </a:r>
          </a:p>
          <a:p>
            <a:pPr>
              <a:spcBef>
                <a:spcPts val="1200"/>
              </a:spcBef>
              <a:spcAft>
                <a:spcPts val="1200"/>
              </a:spcAft>
              <a:buFont typeface="Wingdings" pitchFamily="2" charset="2"/>
              <a:buChar char="§"/>
            </a:pPr>
            <a:r>
              <a:rPr lang="en-US" b="1" dirty="0"/>
              <a:t>Natural Language Processing(NLP)</a:t>
            </a:r>
          </a:p>
          <a:p>
            <a:pPr>
              <a:spcBef>
                <a:spcPts val="1200"/>
              </a:spcBef>
              <a:spcAft>
                <a:spcPts val="1200"/>
              </a:spcAft>
              <a:buFont typeface="Wingdings" pitchFamily="2" charset="2"/>
              <a:buChar char="§"/>
            </a:pPr>
            <a:r>
              <a:rPr lang="en-US" b="1" dirty="0"/>
              <a:t>Noisy text Analysis</a:t>
            </a:r>
          </a:p>
          <a:p>
            <a:pPr>
              <a:spcBef>
                <a:spcPts val="1200"/>
              </a:spcBef>
              <a:spcAft>
                <a:spcPts val="1200"/>
              </a:spcAft>
              <a:buFont typeface="Wingdings" pitchFamily="2" charset="2"/>
              <a:buChar char="§"/>
            </a:pPr>
            <a:r>
              <a:rPr lang="en-US" b="1" dirty="0"/>
              <a:t>Manual tagging with metadata</a:t>
            </a:r>
          </a:p>
          <a:p>
            <a:pPr>
              <a:spcBef>
                <a:spcPts val="1200"/>
              </a:spcBef>
              <a:spcAft>
                <a:spcPts val="1200"/>
              </a:spcAft>
              <a:buFont typeface="Wingdings" pitchFamily="2" charset="2"/>
              <a:buChar char="§"/>
            </a:pPr>
            <a:r>
              <a:rPr lang="en-US" b="1" dirty="0"/>
              <a:t>Part-of-speech tagging</a:t>
            </a:r>
          </a:p>
          <a:p>
            <a:pPr>
              <a:spcBef>
                <a:spcPts val="1200"/>
              </a:spcBef>
              <a:spcAft>
                <a:spcPts val="1200"/>
              </a:spcAft>
              <a:buFont typeface="Wingdings" pitchFamily="2" charset="2"/>
              <a:buChar char="§"/>
            </a:pPr>
            <a:r>
              <a:rPr lang="en-US" b="1" dirty="0"/>
              <a:t>Unstructured Information Management Architecture(UIMA)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z="2400" spc="-5" dirty="0"/>
              <a:t>Le</a:t>
            </a:r>
            <a:r>
              <a:rPr sz="2400" dirty="0"/>
              <a:t>a</a:t>
            </a:r>
            <a:r>
              <a:rPr sz="2400" spc="-5" dirty="0"/>
              <a:t>rnin</a:t>
            </a:r>
            <a:r>
              <a:rPr sz="2400" dirty="0"/>
              <a:t>g</a:t>
            </a:r>
            <a:r>
              <a:rPr sz="2400" spc="-30" dirty="0"/>
              <a:t> </a:t>
            </a:r>
            <a:r>
              <a:rPr sz="2400" spc="-10" dirty="0"/>
              <a:t>Obje</a:t>
            </a:r>
            <a:r>
              <a:rPr sz="2400" spc="-15" dirty="0"/>
              <a:t>c</a:t>
            </a:r>
            <a:r>
              <a:rPr sz="2400" spc="-5" dirty="0"/>
              <a:t>tive</a:t>
            </a:r>
            <a:r>
              <a:rPr sz="2400" dirty="0"/>
              <a:t>s</a:t>
            </a:r>
            <a:r>
              <a:rPr sz="2400" spc="5" dirty="0"/>
              <a:t> </a:t>
            </a:r>
            <a:r>
              <a:rPr sz="2400" spc="-5" dirty="0"/>
              <a:t>and</a:t>
            </a:r>
            <a:r>
              <a:rPr sz="2400" spc="-25" dirty="0"/>
              <a:t> </a:t>
            </a:r>
            <a:r>
              <a:rPr sz="2400" spc="-5" dirty="0"/>
              <a:t>Le</a:t>
            </a:r>
            <a:r>
              <a:rPr sz="2400" dirty="0"/>
              <a:t>a</a:t>
            </a:r>
            <a:r>
              <a:rPr sz="2400" spc="-5" dirty="0"/>
              <a:t>rnin</a:t>
            </a:r>
            <a:r>
              <a:rPr sz="2400" dirty="0"/>
              <a:t>g</a:t>
            </a:r>
            <a:r>
              <a:rPr sz="2400" spc="-30" dirty="0"/>
              <a:t> </a:t>
            </a:r>
            <a:r>
              <a:rPr sz="2400" spc="-5" dirty="0"/>
              <a:t>Outc</a:t>
            </a:r>
            <a:r>
              <a:rPr sz="2400" spc="-10" dirty="0"/>
              <a:t>omes</a:t>
            </a:r>
            <a:endParaRPr sz="2400"/>
          </a:p>
        </p:txBody>
      </p:sp>
      <p:graphicFrame>
        <p:nvGraphicFramePr>
          <p:cNvPr id="3" name="object 3"/>
          <p:cNvGraphicFramePr>
            <a:graphicFrameLocks noGrp="1"/>
          </p:cNvGraphicFramePr>
          <p:nvPr>
            <p:extLst>
              <p:ext uri="{D42A27DB-BD31-4B8C-83A1-F6EECF244321}">
                <p14:modId xmlns:p14="http://schemas.microsoft.com/office/powerpoint/2010/main" val="528005409"/>
              </p:ext>
            </p:extLst>
          </p:nvPr>
        </p:nvGraphicFramePr>
        <p:xfrm>
          <a:off x="1216812" y="1441958"/>
          <a:ext cx="7232115" cy="4846345"/>
        </p:xfrm>
        <a:graphic>
          <a:graphicData uri="http://schemas.openxmlformats.org/drawingml/2006/table">
            <a:tbl>
              <a:tblPr firstRow="1" bandRow="1">
                <a:tableStyleId>{2D5ABB26-0587-4C30-8999-92F81FD0307C}</a:tableStyleId>
              </a:tblPr>
              <a:tblGrid>
                <a:gridCol w="3709136">
                  <a:extLst>
                    <a:ext uri="{9D8B030D-6E8A-4147-A177-3AD203B41FA5}">
                      <a16:colId xmlns:a16="http://schemas.microsoft.com/office/drawing/2014/main" val="20000"/>
                    </a:ext>
                  </a:extLst>
                </a:gridCol>
                <a:gridCol w="3522979">
                  <a:extLst>
                    <a:ext uri="{9D8B030D-6E8A-4147-A177-3AD203B41FA5}">
                      <a16:colId xmlns:a16="http://schemas.microsoft.com/office/drawing/2014/main" val="20001"/>
                    </a:ext>
                  </a:extLst>
                </a:gridCol>
              </a:tblGrid>
              <a:tr h="365760">
                <a:tc>
                  <a:txBody>
                    <a:bodyPr/>
                    <a:lstStyle/>
                    <a:p>
                      <a:pPr marL="781685">
                        <a:lnSpc>
                          <a:spcPct val="100000"/>
                        </a:lnSpc>
                        <a:spcBef>
                          <a:spcPts val="260"/>
                        </a:spcBef>
                      </a:pPr>
                      <a:r>
                        <a:rPr sz="1800" b="1" dirty="0">
                          <a:solidFill>
                            <a:srgbClr val="FFFFFF"/>
                          </a:solidFill>
                          <a:latin typeface="Trebuchet MS"/>
                          <a:cs typeface="Trebuchet MS"/>
                        </a:rPr>
                        <a:t>Learning </a:t>
                      </a:r>
                      <a:r>
                        <a:rPr sz="1800" b="1" spc="-15" dirty="0">
                          <a:solidFill>
                            <a:srgbClr val="FFFFFF"/>
                          </a:solidFill>
                          <a:latin typeface="Trebuchet MS"/>
                          <a:cs typeface="Trebuchet MS"/>
                        </a:rPr>
                        <a:t>O</a:t>
                      </a:r>
                      <a:r>
                        <a:rPr sz="1800" b="1" dirty="0">
                          <a:solidFill>
                            <a:srgbClr val="FFFFFF"/>
                          </a:solidFill>
                          <a:latin typeface="Trebuchet MS"/>
                          <a:cs typeface="Trebuchet MS"/>
                        </a:rPr>
                        <a:t>bj</a:t>
                      </a:r>
                      <a:r>
                        <a:rPr sz="1800" b="1" spc="-10" dirty="0">
                          <a:solidFill>
                            <a:srgbClr val="FFFFFF"/>
                          </a:solidFill>
                          <a:latin typeface="Trebuchet MS"/>
                          <a:cs typeface="Trebuchet MS"/>
                        </a:rPr>
                        <a:t>e</a:t>
                      </a:r>
                      <a:r>
                        <a:rPr sz="1800" b="1" dirty="0">
                          <a:solidFill>
                            <a:srgbClr val="FFFFFF"/>
                          </a:solidFill>
                          <a:latin typeface="Trebuchet MS"/>
                          <a:cs typeface="Trebuchet MS"/>
                        </a:rPr>
                        <a:t>ctives</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E6EC5"/>
                    </a:solidFill>
                  </a:tcPr>
                </a:tc>
                <a:tc>
                  <a:txBody>
                    <a:bodyPr/>
                    <a:lstStyle/>
                    <a:p>
                      <a:pPr marL="726440">
                        <a:lnSpc>
                          <a:spcPct val="100000"/>
                        </a:lnSpc>
                        <a:spcBef>
                          <a:spcPts val="260"/>
                        </a:spcBef>
                      </a:pPr>
                      <a:r>
                        <a:rPr sz="1800" b="1" dirty="0">
                          <a:solidFill>
                            <a:srgbClr val="FFFFFF"/>
                          </a:solidFill>
                          <a:latin typeface="Trebuchet MS"/>
                          <a:cs typeface="Trebuchet MS"/>
                        </a:rPr>
                        <a:t>Learning </a:t>
                      </a:r>
                      <a:r>
                        <a:rPr sz="1800" b="1" spc="-15" dirty="0">
                          <a:solidFill>
                            <a:srgbClr val="FFFFFF"/>
                          </a:solidFill>
                          <a:latin typeface="Trebuchet MS"/>
                          <a:cs typeface="Trebuchet MS"/>
                        </a:rPr>
                        <a:t>O</a:t>
                      </a:r>
                      <a:r>
                        <a:rPr sz="1800" b="1" dirty="0">
                          <a:solidFill>
                            <a:srgbClr val="FFFFFF"/>
                          </a:solidFill>
                          <a:latin typeface="Trebuchet MS"/>
                          <a:cs typeface="Trebuchet MS"/>
                        </a:rPr>
                        <a:t>utcomes</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E6EC5"/>
                    </a:solidFill>
                  </a:tcPr>
                </a:tc>
                <a:extLst>
                  <a:ext uri="{0D108BD9-81ED-4DB2-BD59-A6C34878D82A}">
                    <a16:rowId xmlns:a16="http://schemas.microsoft.com/office/drawing/2014/main" val="10000"/>
                  </a:ext>
                </a:extLst>
              </a:tr>
              <a:tr h="4480585">
                <a:tc>
                  <a:txBody>
                    <a:bodyPr/>
                    <a:lstStyle/>
                    <a:p>
                      <a:pPr marL="1168400" marR="401320" indent="-759460">
                        <a:lnSpc>
                          <a:spcPct val="100000"/>
                        </a:lnSpc>
                        <a:spcBef>
                          <a:spcPts val="165"/>
                        </a:spcBef>
                      </a:pPr>
                      <a:r>
                        <a:rPr sz="1800" b="1" spc="-5" dirty="0">
                          <a:latin typeface="Trebuchet MS"/>
                          <a:cs typeface="Trebuchet MS"/>
                        </a:rPr>
                        <a:t>I</a:t>
                      </a:r>
                      <a:r>
                        <a:rPr sz="1800" b="1" spc="5" dirty="0">
                          <a:latin typeface="Trebuchet MS"/>
                          <a:cs typeface="Trebuchet MS"/>
                        </a:rPr>
                        <a:t>n</a:t>
                      </a:r>
                      <a:r>
                        <a:rPr sz="1800" b="1" spc="-5" dirty="0">
                          <a:latin typeface="Trebuchet MS"/>
                          <a:cs typeface="Trebuchet MS"/>
                        </a:rPr>
                        <a:t>trod</a:t>
                      </a:r>
                      <a:r>
                        <a:rPr sz="1800" b="1" dirty="0">
                          <a:latin typeface="Trebuchet MS"/>
                          <a:cs typeface="Trebuchet MS"/>
                        </a:rPr>
                        <a:t>u</a:t>
                      </a:r>
                      <a:r>
                        <a:rPr sz="1800" b="1" spc="5" dirty="0">
                          <a:latin typeface="Trebuchet MS"/>
                          <a:cs typeface="Trebuchet MS"/>
                        </a:rPr>
                        <a:t>c</a:t>
                      </a:r>
                      <a:r>
                        <a:rPr sz="1800" b="1" spc="-5" dirty="0">
                          <a:latin typeface="Trebuchet MS"/>
                          <a:cs typeface="Trebuchet MS"/>
                        </a:rPr>
                        <a:t>tio</a:t>
                      </a:r>
                      <a:r>
                        <a:rPr sz="1800" b="1" dirty="0">
                          <a:latin typeface="Trebuchet MS"/>
                          <a:cs typeface="Trebuchet MS"/>
                        </a:rPr>
                        <a:t>n</a:t>
                      </a:r>
                      <a:r>
                        <a:rPr sz="1800" b="1" spc="-15" dirty="0">
                          <a:latin typeface="Trebuchet MS"/>
                          <a:cs typeface="Trebuchet MS"/>
                        </a:rPr>
                        <a:t> </a:t>
                      </a:r>
                      <a:r>
                        <a:rPr sz="1800" b="1" spc="-5" dirty="0">
                          <a:latin typeface="Trebuchet MS"/>
                          <a:cs typeface="Trebuchet MS"/>
                        </a:rPr>
                        <a:t>t</a:t>
                      </a:r>
                      <a:r>
                        <a:rPr sz="1800" b="1" dirty="0">
                          <a:latin typeface="Trebuchet MS"/>
                          <a:cs typeface="Trebuchet MS"/>
                        </a:rPr>
                        <a:t>o</a:t>
                      </a:r>
                      <a:r>
                        <a:rPr sz="1800" b="1" spc="-15" dirty="0">
                          <a:latin typeface="Trebuchet MS"/>
                          <a:cs typeface="Trebuchet MS"/>
                        </a:rPr>
                        <a:t> </a:t>
                      </a:r>
                      <a:r>
                        <a:rPr sz="1800" b="1" dirty="0">
                          <a:latin typeface="Trebuchet MS"/>
                          <a:cs typeface="Trebuchet MS"/>
                        </a:rPr>
                        <a:t>digital</a:t>
                      </a:r>
                      <a:r>
                        <a:rPr sz="1800" b="1" spc="-20" dirty="0">
                          <a:latin typeface="Trebuchet MS"/>
                          <a:cs typeface="Trebuchet MS"/>
                        </a:rPr>
                        <a:t> </a:t>
                      </a:r>
                      <a:r>
                        <a:rPr sz="1800" b="1" dirty="0">
                          <a:latin typeface="Trebuchet MS"/>
                          <a:cs typeface="Trebuchet MS"/>
                        </a:rPr>
                        <a:t>da</a:t>
                      </a:r>
                      <a:r>
                        <a:rPr sz="1800" b="1" spc="-10" dirty="0">
                          <a:latin typeface="Trebuchet MS"/>
                          <a:cs typeface="Trebuchet MS"/>
                        </a:rPr>
                        <a:t>t</a:t>
                      </a:r>
                      <a:r>
                        <a:rPr sz="1800" b="1" dirty="0">
                          <a:latin typeface="Trebuchet MS"/>
                          <a:cs typeface="Trebuchet MS"/>
                        </a:rPr>
                        <a:t>a and </a:t>
                      </a:r>
                      <a:r>
                        <a:rPr sz="1800" b="1" spc="-5" dirty="0">
                          <a:latin typeface="Trebuchet MS"/>
                          <a:cs typeface="Trebuchet MS"/>
                        </a:rPr>
                        <a:t>it</a:t>
                      </a:r>
                      <a:r>
                        <a:rPr sz="1800" b="1" dirty="0">
                          <a:latin typeface="Trebuchet MS"/>
                          <a:cs typeface="Trebuchet MS"/>
                        </a:rPr>
                        <a:t>s </a:t>
                      </a:r>
                      <a:r>
                        <a:rPr sz="1800" b="1" spc="-10" dirty="0">
                          <a:latin typeface="Trebuchet MS"/>
                          <a:cs typeface="Trebuchet MS"/>
                        </a:rPr>
                        <a:t>t</a:t>
                      </a:r>
                      <a:r>
                        <a:rPr sz="1800" b="1" dirty="0">
                          <a:latin typeface="Trebuchet MS"/>
                          <a:cs typeface="Trebuchet MS"/>
                        </a:rPr>
                        <a:t>y</a:t>
                      </a:r>
                      <a:r>
                        <a:rPr sz="1800" b="1" spc="-10" dirty="0">
                          <a:latin typeface="Trebuchet MS"/>
                          <a:cs typeface="Trebuchet MS"/>
                        </a:rPr>
                        <a:t>p</a:t>
                      </a:r>
                      <a:r>
                        <a:rPr sz="1800" b="1" dirty="0">
                          <a:latin typeface="Trebuchet MS"/>
                          <a:cs typeface="Trebuchet MS"/>
                        </a:rPr>
                        <a:t>es</a:t>
                      </a:r>
                      <a:endParaRPr sz="1800">
                        <a:latin typeface="Trebuchet MS"/>
                        <a:cs typeface="Trebuchet MS"/>
                      </a:endParaRPr>
                    </a:p>
                    <a:p>
                      <a:pPr>
                        <a:lnSpc>
                          <a:spcPct val="100000"/>
                        </a:lnSpc>
                        <a:spcBef>
                          <a:spcPts val="32"/>
                        </a:spcBef>
                      </a:pPr>
                      <a:endParaRPr sz="1850">
                        <a:latin typeface="Times New Roman"/>
                        <a:cs typeface="Times New Roman"/>
                      </a:endParaRPr>
                    </a:p>
                    <a:p>
                      <a:pPr marL="427990" marR="76200" indent="-342900" algn="just">
                        <a:lnSpc>
                          <a:spcPct val="100000"/>
                        </a:lnSpc>
                        <a:buAutoNum type="arabicPeriod"/>
                        <a:tabLst>
                          <a:tab pos="428625" algn="l"/>
                        </a:tabLst>
                      </a:pPr>
                      <a:r>
                        <a:rPr sz="1800" dirty="0">
                          <a:latin typeface="Trebuchet MS"/>
                          <a:cs typeface="Trebuchet MS"/>
                        </a:rPr>
                        <a:t>S</a:t>
                      </a:r>
                      <a:r>
                        <a:rPr sz="1800" spc="-10" dirty="0">
                          <a:latin typeface="Trebuchet MS"/>
                          <a:cs typeface="Trebuchet MS"/>
                        </a:rPr>
                        <a:t>t</a:t>
                      </a:r>
                      <a:r>
                        <a:rPr sz="1800" dirty="0">
                          <a:latin typeface="Trebuchet MS"/>
                          <a:cs typeface="Trebuchet MS"/>
                        </a:rPr>
                        <a:t>ru</a:t>
                      </a:r>
                      <a:r>
                        <a:rPr sz="1800" spc="-10" dirty="0">
                          <a:latin typeface="Trebuchet MS"/>
                          <a:cs typeface="Trebuchet MS"/>
                        </a:rPr>
                        <a:t>c</a:t>
                      </a:r>
                      <a:r>
                        <a:rPr sz="1800" spc="-5" dirty="0">
                          <a:latin typeface="Trebuchet MS"/>
                          <a:cs typeface="Trebuchet MS"/>
                        </a:rPr>
                        <a:t>t</a:t>
                      </a:r>
                      <a:r>
                        <a:rPr sz="1800" spc="5" dirty="0">
                          <a:latin typeface="Trebuchet MS"/>
                          <a:cs typeface="Trebuchet MS"/>
                        </a:rPr>
                        <a:t>u</a:t>
                      </a:r>
                      <a:r>
                        <a:rPr sz="1800" dirty="0">
                          <a:latin typeface="Trebuchet MS"/>
                          <a:cs typeface="Trebuchet MS"/>
                        </a:rPr>
                        <a:t>red  </a:t>
                      </a:r>
                      <a:r>
                        <a:rPr sz="1800" spc="-110" dirty="0">
                          <a:latin typeface="Trebuchet MS"/>
                          <a:cs typeface="Trebuchet MS"/>
                        </a:rPr>
                        <a:t> </a:t>
                      </a:r>
                      <a:r>
                        <a:rPr sz="1800" dirty="0">
                          <a:latin typeface="Trebuchet MS"/>
                          <a:cs typeface="Trebuchet MS"/>
                        </a:rPr>
                        <a:t>d</a:t>
                      </a:r>
                      <a:r>
                        <a:rPr sz="1800" spc="-10" dirty="0">
                          <a:latin typeface="Trebuchet MS"/>
                          <a:cs typeface="Trebuchet MS"/>
                        </a:rPr>
                        <a:t>a</a:t>
                      </a:r>
                      <a:r>
                        <a:rPr sz="1800" spc="-5" dirty="0">
                          <a:latin typeface="Trebuchet MS"/>
                          <a:cs typeface="Trebuchet MS"/>
                        </a:rPr>
                        <a:t>ta</a:t>
                      </a:r>
                      <a:r>
                        <a:rPr sz="1800" dirty="0">
                          <a:latin typeface="Trebuchet MS"/>
                          <a:cs typeface="Trebuchet MS"/>
                        </a:rPr>
                        <a:t>:  </a:t>
                      </a:r>
                      <a:r>
                        <a:rPr sz="1800" spc="-114" dirty="0">
                          <a:latin typeface="Trebuchet MS"/>
                          <a:cs typeface="Trebuchet MS"/>
                        </a:rPr>
                        <a:t> </a:t>
                      </a:r>
                      <a:r>
                        <a:rPr sz="1800" dirty="0">
                          <a:latin typeface="Trebuchet MS"/>
                          <a:cs typeface="Trebuchet MS"/>
                        </a:rPr>
                        <a:t>S</a:t>
                      </a:r>
                      <a:r>
                        <a:rPr sz="1800" spc="-10" dirty="0">
                          <a:latin typeface="Trebuchet MS"/>
                          <a:cs typeface="Trebuchet MS"/>
                        </a:rPr>
                        <a:t>o</a:t>
                      </a:r>
                      <a:r>
                        <a:rPr sz="1800" spc="-5" dirty="0">
                          <a:latin typeface="Trebuchet MS"/>
                          <a:cs typeface="Trebuchet MS"/>
                        </a:rPr>
                        <a:t>urce</a:t>
                      </a:r>
                      <a:r>
                        <a:rPr sz="1800" dirty="0">
                          <a:latin typeface="Trebuchet MS"/>
                          <a:cs typeface="Trebuchet MS"/>
                        </a:rPr>
                        <a:t>s  </a:t>
                      </a:r>
                      <a:r>
                        <a:rPr sz="1800" spc="-105" dirty="0">
                          <a:latin typeface="Trebuchet MS"/>
                          <a:cs typeface="Trebuchet MS"/>
                        </a:rPr>
                        <a:t> </a:t>
                      </a:r>
                      <a:r>
                        <a:rPr sz="1800" spc="-10" dirty="0">
                          <a:latin typeface="Trebuchet MS"/>
                          <a:cs typeface="Trebuchet MS"/>
                        </a:rPr>
                        <a:t>of </a:t>
                      </a:r>
                      <a:r>
                        <a:rPr sz="1800" dirty="0">
                          <a:latin typeface="Trebuchet MS"/>
                          <a:cs typeface="Trebuchet MS"/>
                        </a:rPr>
                        <a:t>st</a:t>
                      </a:r>
                      <a:r>
                        <a:rPr sz="1800" spc="-10" dirty="0">
                          <a:latin typeface="Trebuchet MS"/>
                          <a:cs typeface="Trebuchet MS"/>
                        </a:rPr>
                        <a:t>r</a:t>
                      </a:r>
                      <a:r>
                        <a:rPr sz="1800" spc="-5" dirty="0">
                          <a:latin typeface="Trebuchet MS"/>
                          <a:cs typeface="Trebuchet MS"/>
                        </a:rPr>
                        <a:t>uc</a:t>
                      </a:r>
                      <a:r>
                        <a:rPr sz="1800" spc="-15" dirty="0">
                          <a:latin typeface="Trebuchet MS"/>
                          <a:cs typeface="Trebuchet MS"/>
                        </a:rPr>
                        <a:t>t</a:t>
                      </a:r>
                      <a:r>
                        <a:rPr sz="1800" spc="-5" dirty="0">
                          <a:latin typeface="Trebuchet MS"/>
                          <a:cs typeface="Trebuchet MS"/>
                        </a:rPr>
                        <a:t>u</a:t>
                      </a:r>
                      <a:r>
                        <a:rPr sz="1800" spc="5" dirty="0">
                          <a:latin typeface="Trebuchet MS"/>
                          <a:cs typeface="Trebuchet MS"/>
                        </a:rPr>
                        <a:t>r</a:t>
                      </a:r>
                      <a:r>
                        <a:rPr sz="1800" spc="-5" dirty="0">
                          <a:latin typeface="Trebuchet MS"/>
                          <a:cs typeface="Trebuchet MS"/>
                        </a:rPr>
                        <a:t>e</a:t>
                      </a:r>
                      <a:r>
                        <a:rPr sz="1800" dirty="0">
                          <a:latin typeface="Trebuchet MS"/>
                          <a:cs typeface="Trebuchet MS"/>
                        </a:rPr>
                        <a:t>d  </a:t>
                      </a:r>
                      <a:r>
                        <a:rPr sz="1800" spc="110" dirty="0">
                          <a:latin typeface="Trebuchet MS"/>
                          <a:cs typeface="Trebuchet MS"/>
                        </a:rPr>
                        <a:t> </a:t>
                      </a:r>
                      <a:r>
                        <a:rPr sz="1800" spc="-5" dirty="0">
                          <a:latin typeface="Trebuchet MS"/>
                          <a:cs typeface="Trebuchet MS"/>
                        </a:rPr>
                        <a:t>d</a:t>
                      </a:r>
                      <a:r>
                        <a:rPr sz="1800" dirty="0">
                          <a:latin typeface="Trebuchet MS"/>
                          <a:cs typeface="Trebuchet MS"/>
                        </a:rPr>
                        <a:t>a</a:t>
                      </a:r>
                      <a:r>
                        <a:rPr sz="1800" spc="-10" dirty="0">
                          <a:latin typeface="Trebuchet MS"/>
                          <a:cs typeface="Trebuchet MS"/>
                        </a:rPr>
                        <a:t>t</a:t>
                      </a:r>
                      <a:r>
                        <a:rPr sz="1800" spc="-5" dirty="0">
                          <a:latin typeface="Trebuchet MS"/>
                          <a:cs typeface="Trebuchet MS"/>
                        </a:rPr>
                        <a:t>a</a:t>
                      </a:r>
                      <a:r>
                        <a:rPr sz="1800" dirty="0">
                          <a:latin typeface="Trebuchet MS"/>
                          <a:cs typeface="Trebuchet MS"/>
                        </a:rPr>
                        <a:t>,  </a:t>
                      </a:r>
                      <a:r>
                        <a:rPr sz="1800" spc="100" dirty="0">
                          <a:latin typeface="Trebuchet MS"/>
                          <a:cs typeface="Trebuchet MS"/>
                        </a:rPr>
                        <a:t> </a:t>
                      </a:r>
                      <a:r>
                        <a:rPr sz="1800" dirty="0">
                          <a:latin typeface="Trebuchet MS"/>
                          <a:cs typeface="Trebuchet MS"/>
                        </a:rPr>
                        <a:t>ease  </a:t>
                      </a:r>
                      <a:r>
                        <a:rPr sz="1800" spc="105" dirty="0">
                          <a:latin typeface="Trebuchet MS"/>
                          <a:cs typeface="Trebuchet MS"/>
                        </a:rPr>
                        <a:t> </a:t>
                      </a:r>
                      <a:r>
                        <a:rPr sz="1800" spc="-5" dirty="0">
                          <a:latin typeface="Trebuchet MS"/>
                          <a:cs typeface="Trebuchet MS"/>
                        </a:rPr>
                        <a:t>wi</a:t>
                      </a:r>
                      <a:r>
                        <a:rPr sz="1800" spc="5" dirty="0">
                          <a:latin typeface="Trebuchet MS"/>
                          <a:cs typeface="Trebuchet MS"/>
                        </a:rPr>
                        <a:t>t</a:t>
                      </a:r>
                      <a:r>
                        <a:rPr sz="1800" dirty="0">
                          <a:latin typeface="Trebuchet MS"/>
                          <a:cs typeface="Trebuchet MS"/>
                        </a:rPr>
                        <a:t>h st</a:t>
                      </a:r>
                      <a:r>
                        <a:rPr sz="1800" spc="-10" dirty="0">
                          <a:latin typeface="Trebuchet MS"/>
                          <a:cs typeface="Trebuchet MS"/>
                        </a:rPr>
                        <a:t>r</a:t>
                      </a:r>
                      <a:r>
                        <a:rPr sz="1800" spc="-5" dirty="0">
                          <a:latin typeface="Trebuchet MS"/>
                          <a:cs typeface="Trebuchet MS"/>
                        </a:rPr>
                        <a:t>uc</a:t>
                      </a:r>
                      <a:r>
                        <a:rPr sz="1800" spc="-10" dirty="0">
                          <a:latin typeface="Trebuchet MS"/>
                          <a:cs typeface="Trebuchet MS"/>
                        </a:rPr>
                        <a:t>t</a:t>
                      </a:r>
                      <a:r>
                        <a:rPr sz="1800" spc="-5" dirty="0">
                          <a:latin typeface="Trebuchet MS"/>
                          <a:cs typeface="Trebuchet MS"/>
                        </a:rPr>
                        <a:t>ure</a:t>
                      </a:r>
                      <a:r>
                        <a:rPr sz="1800" dirty="0">
                          <a:latin typeface="Trebuchet MS"/>
                          <a:cs typeface="Trebuchet MS"/>
                        </a:rPr>
                        <a:t>d</a:t>
                      </a:r>
                      <a:r>
                        <a:rPr sz="1800" spc="15" dirty="0">
                          <a:latin typeface="Trebuchet MS"/>
                          <a:cs typeface="Trebuchet MS"/>
                        </a:rPr>
                        <a:t> </a:t>
                      </a:r>
                      <a:r>
                        <a:rPr sz="1800" dirty="0">
                          <a:latin typeface="Trebuchet MS"/>
                          <a:cs typeface="Trebuchet MS"/>
                        </a:rPr>
                        <a:t>d</a:t>
                      </a:r>
                      <a:r>
                        <a:rPr sz="1800" spc="-5" dirty="0">
                          <a:latin typeface="Trebuchet MS"/>
                          <a:cs typeface="Trebuchet MS"/>
                        </a:rPr>
                        <a:t>ata</a:t>
                      </a:r>
                      <a:r>
                        <a:rPr sz="1800" dirty="0">
                          <a:latin typeface="Trebuchet MS"/>
                          <a:cs typeface="Trebuchet MS"/>
                        </a:rPr>
                        <a:t>, </a:t>
                      </a:r>
                      <a:r>
                        <a:rPr sz="1800" spc="-5" dirty="0">
                          <a:latin typeface="Trebuchet MS"/>
                          <a:cs typeface="Trebuchet MS"/>
                        </a:rPr>
                        <a:t>et</a:t>
                      </a:r>
                      <a:r>
                        <a:rPr sz="1800" spc="-10" dirty="0">
                          <a:latin typeface="Trebuchet MS"/>
                          <a:cs typeface="Trebuchet MS"/>
                        </a:rPr>
                        <a:t>c</a:t>
                      </a:r>
                      <a:r>
                        <a:rPr sz="1800" dirty="0">
                          <a:latin typeface="Trebuchet MS"/>
                          <a:cs typeface="Trebuchet MS"/>
                        </a:rPr>
                        <a:t>.</a:t>
                      </a:r>
                      <a:endParaRPr sz="1800">
                        <a:latin typeface="Trebuchet MS"/>
                        <a:cs typeface="Trebuchet MS"/>
                      </a:endParaRPr>
                    </a:p>
                    <a:p>
                      <a:pPr>
                        <a:lnSpc>
                          <a:spcPct val="100000"/>
                        </a:lnSpc>
                        <a:spcBef>
                          <a:spcPts val="32"/>
                        </a:spcBef>
                        <a:buFont typeface="Trebuchet MS"/>
                        <a:buAutoNum type="arabicPeriod"/>
                      </a:pPr>
                      <a:endParaRPr sz="1850">
                        <a:latin typeface="Times New Roman"/>
                        <a:cs typeface="Times New Roman"/>
                      </a:endParaRPr>
                    </a:p>
                    <a:p>
                      <a:pPr marL="427990" marR="76835" indent="-342900" algn="just">
                        <a:lnSpc>
                          <a:spcPct val="100000"/>
                        </a:lnSpc>
                        <a:buAutoNum type="arabicPeriod"/>
                        <a:tabLst>
                          <a:tab pos="428625" algn="l"/>
                        </a:tabLst>
                      </a:pPr>
                      <a:r>
                        <a:rPr sz="1800" dirty="0">
                          <a:latin typeface="Trebuchet MS"/>
                          <a:cs typeface="Trebuchet MS"/>
                        </a:rPr>
                        <a:t>Semi</a:t>
                      </a:r>
                      <a:r>
                        <a:rPr sz="1800" spc="-5" dirty="0">
                          <a:latin typeface="Trebuchet MS"/>
                          <a:cs typeface="Trebuchet MS"/>
                        </a:rPr>
                        <a:t>-</a:t>
                      </a:r>
                      <a:r>
                        <a:rPr sz="1800" dirty="0">
                          <a:latin typeface="Trebuchet MS"/>
                          <a:cs typeface="Trebuchet MS"/>
                        </a:rPr>
                        <a:t>S</a:t>
                      </a:r>
                      <a:r>
                        <a:rPr sz="1800" spc="-10" dirty="0">
                          <a:latin typeface="Trebuchet MS"/>
                          <a:cs typeface="Trebuchet MS"/>
                        </a:rPr>
                        <a:t>t</a:t>
                      </a:r>
                      <a:r>
                        <a:rPr sz="1800" dirty="0">
                          <a:latin typeface="Trebuchet MS"/>
                          <a:cs typeface="Trebuchet MS"/>
                        </a:rPr>
                        <a:t>ru</a:t>
                      </a:r>
                      <a:r>
                        <a:rPr sz="1800" spc="-10" dirty="0">
                          <a:latin typeface="Trebuchet MS"/>
                          <a:cs typeface="Trebuchet MS"/>
                        </a:rPr>
                        <a:t>c</a:t>
                      </a:r>
                      <a:r>
                        <a:rPr sz="1800" dirty="0">
                          <a:latin typeface="Trebuchet MS"/>
                          <a:cs typeface="Trebuchet MS"/>
                        </a:rPr>
                        <a:t>t</a:t>
                      </a:r>
                      <a:r>
                        <a:rPr sz="1800" spc="-5" dirty="0">
                          <a:latin typeface="Trebuchet MS"/>
                          <a:cs typeface="Trebuchet MS"/>
                        </a:rPr>
                        <a:t>ur</a:t>
                      </a:r>
                      <a:r>
                        <a:rPr sz="1800" spc="10" dirty="0">
                          <a:latin typeface="Trebuchet MS"/>
                          <a:cs typeface="Trebuchet MS"/>
                        </a:rPr>
                        <a:t>e</a:t>
                      </a:r>
                      <a:r>
                        <a:rPr sz="1800" dirty="0">
                          <a:latin typeface="Trebuchet MS"/>
                          <a:cs typeface="Trebuchet MS"/>
                        </a:rPr>
                        <a:t>d</a:t>
                      </a:r>
                      <a:r>
                        <a:rPr sz="1800" spc="270" dirty="0">
                          <a:latin typeface="Trebuchet MS"/>
                          <a:cs typeface="Trebuchet MS"/>
                        </a:rPr>
                        <a:t> </a:t>
                      </a:r>
                      <a:r>
                        <a:rPr sz="1800" dirty="0">
                          <a:latin typeface="Trebuchet MS"/>
                          <a:cs typeface="Trebuchet MS"/>
                        </a:rPr>
                        <a:t>d</a:t>
                      </a:r>
                      <a:r>
                        <a:rPr sz="1800" spc="-5" dirty="0">
                          <a:latin typeface="Trebuchet MS"/>
                          <a:cs typeface="Trebuchet MS"/>
                        </a:rPr>
                        <a:t>at</a:t>
                      </a:r>
                      <a:r>
                        <a:rPr sz="1800" dirty="0">
                          <a:latin typeface="Trebuchet MS"/>
                          <a:cs typeface="Trebuchet MS"/>
                        </a:rPr>
                        <a:t>a:</a:t>
                      </a:r>
                      <a:r>
                        <a:rPr sz="1800" spc="260" dirty="0">
                          <a:latin typeface="Trebuchet MS"/>
                          <a:cs typeface="Trebuchet MS"/>
                        </a:rPr>
                        <a:t> </a:t>
                      </a:r>
                      <a:r>
                        <a:rPr sz="1800" dirty="0">
                          <a:latin typeface="Trebuchet MS"/>
                          <a:cs typeface="Trebuchet MS"/>
                        </a:rPr>
                        <a:t>S</a:t>
                      </a:r>
                      <a:r>
                        <a:rPr sz="1800" spc="-10" dirty="0">
                          <a:latin typeface="Trebuchet MS"/>
                          <a:cs typeface="Trebuchet MS"/>
                        </a:rPr>
                        <a:t>o</a:t>
                      </a:r>
                      <a:r>
                        <a:rPr sz="1800" spc="-5" dirty="0">
                          <a:latin typeface="Trebuchet MS"/>
                          <a:cs typeface="Trebuchet MS"/>
                        </a:rPr>
                        <a:t>urc</a:t>
                      </a:r>
                      <a:r>
                        <a:rPr sz="1800" spc="10" dirty="0">
                          <a:latin typeface="Trebuchet MS"/>
                          <a:cs typeface="Trebuchet MS"/>
                        </a:rPr>
                        <a:t>e</a:t>
                      </a:r>
                      <a:r>
                        <a:rPr sz="1800" dirty="0">
                          <a:latin typeface="Trebuchet MS"/>
                          <a:cs typeface="Trebuchet MS"/>
                        </a:rPr>
                        <a:t>s </a:t>
                      </a:r>
                      <a:r>
                        <a:rPr sz="1800" spc="-10" dirty="0">
                          <a:latin typeface="Trebuchet MS"/>
                          <a:cs typeface="Trebuchet MS"/>
                        </a:rPr>
                        <a:t>o</a:t>
                      </a:r>
                      <a:r>
                        <a:rPr sz="1800" dirty="0">
                          <a:latin typeface="Trebuchet MS"/>
                          <a:cs typeface="Trebuchet MS"/>
                        </a:rPr>
                        <a:t>f     </a:t>
                      </a:r>
                      <a:r>
                        <a:rPr sz="1800" spc="-65" dirty="0">
                          <a:latin typeface="Trebuchet MS"/>
                          <a:cs typeface="Trebuchet MS"/>
                        </a:rPr>
                        <a:t> </a:t>
                      </a:r>
                      <a:r>
                        <a:rPr sz="1800" dirty="0">
                          <a:latin typeface="Trebuchet MS"/>
                          <a:cs typeface="Trebuchet MS"/>
                        </a:rPr>
                        <a:t>semi</a:t>
                      </a:r>
                      <a:r>
                        <a:rPr sz="1800" spc="-5" dirty="0">
                          <a:latin typeface="Trebuchet MS"/>
                          <a:cs typeface="Trebuchet MS"/>
                        </a:rPr>
                        <a:t>-</a:t>
                      </a:r>
                      <a:r>
                        <a:rPr sz="1800" dirty="0">
                          <a:latin typeface="Trebuchet MS"/>
                          <a:cs typeface="Trebuchet MS"/>
                        </a:rPr>
                        <a:t>st</a:t>
                      </a:r>
                      <a:r>
                        <a:rPr sz="1800" spc="-10" dirty="0">
                          <a:latin typeface="Trebuchet MS"/>
                          <a:cs typeface="Trebuchet MS"/>
                        </a:rPr>
                        <a:t>r</a:t>
                      </a:r>
                      <a:r>
                        <a:rPr sz="1800" spc="-5" dirty="0">
                          <a:latin typeface="Trebuchet MS"/>
                          <a:cs typeface="Trebuchet MS"/>
                        </a:rPr>
                        <a:t>uc</a:t>
                      </a:r>
                      <a:r>
                        <a:rPr sz="1800" spc="-15" dirty="0">
                          <a:latin typeface="Trebuchet MS"/>
                          <a:cs typeface="Trebuchet MS"/>
                        </a:rPr>
                        <a:t>t</a:t>
                      </a:r>
                      <a:r>
                        <a:rPr sz="1800" spc="-5" dirty="0">
                          <a:latin typeface="Trebuchet MS"/>
                          <a:cs typeface="Trebuchet MS"/>
                        </a:rPr>
                        <a:t>u</a:t>
                      </a:r>
                      <a:r>
                        <a:rPr sz="1800" spc="5" dirty="0">
                          <a:latin typeface="Trebuchet MS"/>
                          <a:cs typeface="Trebuchet MS"/>
                        </a:rPr>
                        <a:t>r</a:t>
                      </a:r>
                      <a:r>
                        <a:rPr sz="1800" spc="-5" dirty="0">
                          <a:latin typeface="Trebuchet MS"/>
                          <a:cs typeface="Trebuchet MS"/>
                        </a:rPr>
                        <a:t>e</a:t>
                      </a:r>
                      <a:r>
                        <a:rPr sz="1800" dirty="0">
                          <a:latin typeface="Trebuchet MS"/>
                          <a:cs typeface="Trebuchet MS"/>
                        </a:rPr>
                        <a:t>d     </a:t>
                      </a:r>
                      <a:r>
                        <a:rPr sz="1800" spc="-50" dirty="0">
                          <a:latin typeface="Trebuchet MS"/>
                          <a:cs typeface="Trebuchet MS"/>
                        </a:rPr>
                        <a:t> </a:t>
                      </a:r>
                      <a:r>
                        <a:rPr sz="1800" spc="-5" dirty="0">
                          <a:latin typeface="Trebuchet MS"/>
                          <a:cs typeface="Trebuchet MS"/>
                        </a:rPr>
                        <a:t>d</a:t>
                      </a:r>
                      <a:r>
                        <a:rPr sz="1800" dirty="0">
                          <a:latin typeface="Trebuchet MS"/>
                          <a:cs typeface="Trebuchet MS"/>
                        </a:rPr>
                        <a:t>a</a:t>
                      </a:r>
                      <a:r>
                        <a:rPr sz="1800" spc="-20" dirty="0">
                          <a:latin typeface="Trebuchet MS"/>
                          <a:cs typeface="Trebuchet MS"/>
                        </a:rPr>
                        <a:t>t</a:t>
                      </a:r>
                      <a:r>
                        <a:rPr sz="1800" spc="-5" dirty="0">
                          <a:latin typeface="Trebuchet MS"/>
                          <a:cs typeface="Trebuchet MS"/>
                        </a:rPr>
                        <a:t>a, charact</a:t>
                      </a:r>
                      <a:r>
                        <a:rPr sz="1800" dirty="0">
                          <a:latin typeface="Trebuchet MS"/>
                          <a:cs typeface="Trebuchet MS"/>
                        </a:rPr>
                        <a:t>eristics      </a:t>
                      </a:r>
                      <a:r>
                        <a:rPr sz="1800" spc="-195" dirty="0">
                          <a:latin typeface="Trebuchet MS"/>
                          <a:cs typeface="Trebuchet MS"/>
                        </a:rPr>
                        <a:t> </a:t>
                      </a:r>
                      <a:r>
                        <a:rPr sz="1800" spc="-10" dirty="0">
                          <a:latin typeface="Trebuchet MS"/>
                          <a:cs typeface="Trebuchet MS"/>
                        </a:rPr>
                        <a:t>o</a:t>
                      </a:r>
                      <a:r>
                        <a:rPr sz="1800" dirty="0">
                          <a:latin typeface="Trebuchet MS"/>
                          <a:cs typeface="Trebuchet MS"/>
                        </a:rPr>
                        <a:t>f      </a:t>
                      </a:r>
                      <a:r>
                        <a:rPr sz="1800" spc="-185" dirty="0">
                          <a:latin typeface="Trebuchet MS"/>
                          <a:cs typeface="Trebuchet MS"/>
                        </a:rPr>
                        <a:t> </a:t>
                      </a:r>
                      <a:r>
                        <a:rPr sz="1800" dirty="0">
                          <a:latin typeface="Trebuchet MS"/>
                          <a:cs typeface="Trebuchet MS"/>
                        </a:rPr>
                        <a:t>se</a:t>
                      </a:r>
                      <a:r>
                        <a:rPr sz="1800" spc="-10" dirty="0">
                          <a:latin typeface="Trebuchet MS"/>
                          <a:cs typeface="Trebuchet MS"/>
                        </a:rPr>
                        <a:t>m</a:t>
                      </a:r>
                      <a:r>
                        <a:rPr sz="1800" dirty="0">
                          <a:latin typeface="Trebuchet MS"/>
                          <a:cs typeface="Trebuchet MS"/>
                        </a:rPr>
                        <a:t>i- st</a:t>
                      </a:r>
                      <a:r>
                        <a:rPr sz="1800" spc="-10" dirty="0">
                          <a:latin typeface="Trebuchet MS"/>
                          <a:cs typeface="Trebuchet MS"/>
                        </a:rPr>
                        <a:t>r</a:t>
                      </a:r>
                      <a:r>
                        <a:rPr sz="1800" spc="-5" dirty="0">
                          <a:latin typeface="Trebuchet MS"/>
                          <a:cs typeface="Trebuchet MS"/>
                        </a:rPr>
                        <a:t>uc</a:t>
                      </a:r>
                      <a:r>
                        <a:rPr sz="1800" spc="-10" dirty="0">
                          <a:latin typeface="Trebuchet MS"/>
                          <a:cs typeface="Trebuchet MS"/>
                        </a:rPr>
                        <a:t>t</a:t>
                      </a:r>
                      <a:r>
                        <a:rPr sz="1800" spc="-5" dirty="0">
                          <a:latin typeface="Trebuchet MS"/>
                          <a:cs typeface="Trebuchet MS"/>
                        </a:rPr>
                        <a:t>ure</a:t>
                      </a:r>
                      <a:r>
                        <a:rPr sz="1800" dirty="0">
                          <a:latin typeface="Trebuchet MS"/>
                          <a:cs typeface="Trebuchet MS"/>
                        </a:rPr>
                        <a:t>d</a:t>
                      </a:r>
                      <a:r>
                        <a:rPr sz="1800" spc="15" dirty="0">
                          <a:latin typeface="Trebuchet MS"/>
                          <a:cs typeface="Trebuchet MS"/>
                        </a:rPr>
                        <a:t> </a:t>
                      </a:r>
                      <a:r>
                        <a:rPr sz="1800" dirty="0">
                          <a:latin typeface="Trebuchet MS"/>
                          <a:cs typeface="Trebuchet MS"/>
                        </a:rPr>
                        <a:t>d</a:t>
                      </a:r>
                      <a:r>
                        <a:rPr sz="1800" spc="-5" dirty="0">
                          <a:latin typeface="Trebuchet MS"/>
                          <a:cs typeface="Trebuchet MS"/>
                        </a:rPr>
                        <a:t>at</a:t>
                      </a:r>
                      <a:r>
                        <a:rPr sz="1800" dirty="0">
                          <a:latin typeface="Trebuchet MS"/>
                          <a:cs typeface="Trebuchet MS"/>
                        </a:rPr>
                        <a:t>a.</a:t>
                      </a:r>
                      <a:endParaRPr sz="1800">
                        <a:latin typeface="Trebuchet MS"/>
                        <a:cs typeface="Trebuchet MS"/>
                      </a:endParaRPr>
                    </a:p>
                    <a:p>
                      <a:pPr>
                        <a:lnSpc>
                          <a:spcPct val="100000"/>
                        </a:lnSpc>
                        <a:spcBef>
                          <a:spcPts val="32"/>
                        </a:spcBef>
                        <a:buFont typeface="Trebuchet MS"/>
                        <a:buAutoNum type="arabicPeriod"/>
                      </a:pPr>
                      <a:endParaRPr sz="1850">
                        <a:latin typeface="Times New Roman"/>
                        <a:cs typeface="Times New Roman"/>
                      </a:endParaRPr>
                    </a:p>
                    <a:p>
                      <a:pPr marL="427990" marR="74930" indent="-342900" algn="just">
                        <a:lnSpc>
                          <a:spcPct val="100000"/>
                        </a:lnSpc>
                        <a:buAutoNum type="arabicPeriod"/>
                        <a:tabLst>
                          <a:tab pos="428625" algn="l"/>
                        </a:tabLst>
                      </a:pPr>
                      <a:r>
                        <a:rPr sz="1800" spc="-5" dirty="0">
                          <a:latin typeface="Trebuchet MS"/>
                          <a:cs typeface="Trebuchet MS"/>
                        </a:rPr>
                        <a:t>Unst</a:t>
                      </a:r>
                      <a:r>
                        <a:rPr sz="1800" spc="-10" dirty="0">
                          <a:latin typeface="Trebuchet MS"/>
                          <a:cs typeface="Trebuchet MS"/>
                        </a:rPr>
                        <a:t>r</a:t>
                      </a:r>
                      <a:r>
                        <a:rPr sz="1800" spc="-5" dirty="0">
                          <a:latin typeface="Trebuchet MS"/>
                          <a:cs typeface="Trebuchet MS"/>
                        </a:rPr>
                        <a:t>uc</a:t>
                      </a:r>
                      <a:r>
                        <a:rPr sz="1800" spc="-10" dirty="0">
                          <a:latin typeface="Trebuchet MS"/>
                          <a:cs typeface="Trebuchet MS"/>
                        </a:rPr>
                        <a:t>t</a:t>
                      </a:r>
                      <a:r>
                        <a:rPr sz="1800" spc="10" dirty="0">
                          <a:latin typeface="Trebuchet MS"/>
                          <a:cs typeface="Trebuchet MS"/>
                        </a:rPr>
                        <a:t>u</a:t>
                      </a:r>
                      <a:r>
                        <a:rPr sz="1800" dirty="0">
                          <a:latin typeface="Trebuchet MS"/>
                          <a:cs typeface="Trebuchet MS"/>
                        </a:rPr>
                        <a:t>red</a:t>
                      </a:r>
                      <a:r>
                        <a:rPr sz="1800" spc="85" dirty="0">
                          <a:latin typeface="Trebuchet MS"/>
                          <a:cs typeface="Trebuchet MS"/>
                        </a:rPr>
                        <a:t> </a:t>
                      </a:r>
                      <a:r>
                        <a:rPr sz="1800" dirty="0">
                          <a:latin typeface="Trebuchet MS"/>
                          <a:cs typeface="Trebuchet MS"/>
                        </a:rPr>
                        <a:t>d</a:t>
                      </a:r>
                      <a:r>
                        <a:rPr sz="1800" spc="-5" dirty="0">
                          <a:latin typeface="Trebuchet MS"/>
                          <a:cs typeface="Trebuchet MS"/>
                        </a:rPr>
                        <a:t>at</a:t>
                      </a:r>
                      <a:r>
                        <a:rPr sz="1800" dirty="0">
                          <a:latin typeface="Trebuchet MS"/>
                          <a:cs typeface="Trebuchet MS"/>
                        </a:rPr>
                        <a:t>a: </a:t>
                      </a:r>
                      <a:r>
                        <a:rPr sz="1800" spc="160" dirty="0">
                          <a:latin typeface="Trebuchet MS"/>
                          <a:cs typeface="Trebuchet MS"/>
                        </a:rPr>
                        <a:t> </a:t>
                      </a:r>
                      <a:r>
                        <a:rPr sz="1800" dirty="0">
                          <a:latin typeface="Trebuchet MS"/>
                          <a:cs typeface="Trebuchet MS"/>
                        </a:rPr>
                        <a:t>So</a:t>
                      </a:r>
                      <a:r>
                        <a:rPr sz="1800" spc="10" dirty="0">
                          <a:latin typeface="Trebuchet MS"/>
                          <a:cs typeface="Trebuchet MS"/>
                        </a:rPr>
                        <a:t>u</a:t>
                      </a:r>
                      <a:r>
                        <a:rPr sz="1800" dirty="0">
                          <a:latin typeface="Trebuchet MS"/>
                          <a:cs typeface="Trebuchet MS"/>
                        </a:rPr>
                        <a:t>rces</a:t>
                      </a:r>
                      <a:r>
                        <a:rPr sz="1800" spc="75" dirty="0">
                          <a:latin typeface="Trebuchet MS"/>
                          <a:cs typeface="Trebuchet MS"/>
                        </a:rPr>
                        <a:t> </a:t>
                      </a:r>
                      <a:r>
                        <a:rPr sz="1800" spc="5" dirty="0">
                          <a:latin typeface="Trebuchet MS"/>
                          <a:cs typeface="Trebuchet MS"/>
                        </a:rPr>
                        <a:t>of </a:t>
                      </a:r>
                      <a:r>
                        <a:rPr sz="1800" spc="-5" dirty="0">
                          <a:latin typeface="Trebuchet MS"/>
                          <a:cs typeface="Trebuchet MS"/>
                        </a:rPr>
                        <a:t>unst</a:t>
                      </a:r>
                      <a:r>
                        <a:rPr sz="1800" spc="-10" dirty="0">
                          <a:latin typeface="Trebuchet MS"/>
                          <a:cs typeface="Trebuchet MS"/>
                        </a:rPr>
                        <a:t>r</a:t>
                      </a:r>
                      <a:r>
                        <a:rPr sz="1800" spc="-5" dirty="0">
                          <a:latin typeface="Trebuchet MS"/>
                          <a:cs typeface="Trebuchet MS"/>
                        </a:rPr>
                        <a:t>ucture</a:t>
                      </a:r>
                      <a:r>
                        <a:rPr sz="1800" dirty="0">
                          <a:latin typeface="Trebuchet MS"/>
                          <a:cs typeface="Trebuchet MS"/>
                        </a:rPr>
                        <a:t>d</a:t>
                      </a:r>
                      <a:r>
                        <a:rPr sz="1800" spc="190" dirty="0">
                          <a:latin typeface="Trebuchet MS"/>
                          <a:cs typeface="Trebuchet MS"/>
                        </a:rPr>
                        <a:t> </a:t>
                      </a:r>
                      <a:r>
                        <a:rPr sz="1800" spc="-5" dirty="0">
                          <a:latin typeface="Trebuchet MS"/>
                          <a:cs typeface="Trebuchet MS"/>
                        </a:rPr>
                        <a:t>d</a:t>
                      </a:r>
                      <a:r>
                        <a:rPr sz="1800" dirty="0">
                          <a:latin typeface="Trebuchet MS"/>
                          <a:cs typeface="Trebuchet MS"/>
                        </a:rPr>
                        <a:t>a</a:t>
                      </a:r>
                      <a:r>
                        <a:rPr sz="1800" spc="-10" dirty="0">
                          <a:latin typeface="Trebuchet MS"/>
                          <a:cs typeface="Trebuchet MS"/>
                        </a:rPr>
                        <a:t>t</a:t>
                      </a:r>
                      <a:r>
                        <a:rPr sz="1800" spc="-5" dirty="0">
                          <a:latin typeface="Trebuchet MS"/>
                          <a:cs typeface="Trebuchet MS"/>
                        </a:rPr>
                        <a:t>a</a:t>
                      </a:r>
                      <a:r>
                        <a:rPr sz="1800" dirty="0">
                          <a:latin typeface="Trebuchet MS"/>
                          <a:cs typeface="Trebuchet MS"/>
                        </a:rPr>
                        <a:t>,</a:t>
                      </a:r>
                      <a:r>
                        <a:rPr sz="1800" spc="190" dirty="0">
                          <a:latin typeface="Trebuchet MS"/>
                          <a:cs typeface="Trebuchet MS"/>
                        </a:rPr>
                        <a:t> </a:t>
                      </a:r>
                      <a:r>
                        <a:rPr sz="1800" spc="-5" dirty="0">
                          <a:latin typeface="Trebuchet MS"/>
                          <a:cs typeface="Trebuchet MS"/>
                        </a:rPr>
                        <a:t>is</a:t>
                      </a:r>
                      <a:r>
                        <a:rPr sz="1800" spc="5" dirty="0">
                          <a:latin typeface="Trebuchet MS"/>
                          <a:cs typeface="Trebuchet MS"/>
                        </a:rPr>
                        <a:t>s</a:t>
                      </a:r>
                      <a:r>
                        <a:rPr sz="1800" spc="-5" dirty="0">
                          <a:latin typeface="Trebuchet MS"/>
                          <a:cs typeface="Trebuchet MS"/>
                        </a:rPr>
                        <a:t>ue</a:t>
                      </a:r>
                      <a:r>
                        <a:rPr sz="1800" dirty="0">
                          <a:latin typeface="Trebuchet MS"/>
                          <a:cs typeface="Trebuchet MS"/>
                        </a:rPr>
                        <a:t>s</a:t>
                      </a:r>
                      <a:r>
                        <a:rPr sz="1800" spc="195" dirty="0">
                          <a:latin typeface="Trebuchet MS"/>
                          <a:cs typeface="Trebuchet MS"/>
                        </a:rPr>
                        <a:t> </a:t>
                      </a:r>
                      <a:r>
                        <a:rPr sz="1800" spc="-5" dirty="0">
                          <a:latin typeface="Trebuchet MS"/>
                          <a:cs typeface="Trebuchet MS"/>
                        </a:rPr>
                        <a:t>wi</a:t>
                      </a:r>
                      <a:r>
                        <a:rPr sz="1800" spc="-15" dirty="0">
                          <a:latin typeface="Trebuchet MS"/>
                          <a:cs typeface="Trebuchet MS"/>
                        </a:rPr>
                        <a:t>t</a:t>
                      </a:r>
                      <a:r>
                        <a:rPr sz="1800" dirty="0">
                          <a:latin typeface="Trebuchet MS"/>
                          <a:cs typeface="Trebuchet MS"/>
                        </a:rPr>
                        <a:t>h </a:t>
                      </a:r>
                      <a:r>
                        <a:rPr sz="1800" spc="-5" dirty="0">
                          <a:latin typeface="Trebuchet MS"/>
                          <a:cs typeface="Trebuchet MS"/>
                        </a:rPr>
                        <a:t>ter</a:t>
                      </a:r>
                      <a:r>
                        <a:rPr sz="1800" dirty="0">
                          <a:latin typeface="Trebuchet MS"/>
                          <a:cs typeface="Trebuchet MS"/>
                        </a:rPr>
                        <a:t>m</a:t>
                      </a:r>
                      <a:r>
                        <a:rPr sz="1800" spc="-5" dirty="0">
                          <a:latin typeface="Trebuchet MS"/>
                          <a:cs typeface="Trebuchet MS"/>
                        </a:rPr>
                        <a:t>inol</a:t>
                      </a:r>
                      <a:r>
                        <a:rPr sz="1800" spc="-15" dirty="0">
                          <a:latin typeface="Trebuchet MS"/>
                          <a:cs typeface="Trebuchet MS"/>
                        </a:rPr>
                        <a:t>o</a:t>
                      </a:r>
                      <a:r>
                        <a:rPr sz="1800" dirty="0">
                          <a:latin typeface="Trebuchet MS"/>
                          <a:cs typeface="Trebuchet MS"/>
                        </a:rPr>
                        <a:t>g</a:t>
                      </a:r>
                      <a:r>
                        <a:rPr sz="1800" spc="-220" dirty="0">
                          <a:latin typeface="Trebuchet MS"/>
                          <a:cs typeface="Trebuchet MS"/>
                        </a:rPr>
                        <a:t>y</a:t>
                      </a:r>
                      <a:r>
                        <a:rPr sz="1800" dirty="0">
                          <a:latin typeface="Trebuchet MS"/>
                          <a:cs typeface="Trebuchet MS"/>
                        </a:rPr>
                        <a:t>,    </a:t>
                      </a:r>
                      <a:r>
                        <a:rPr sz="1800" spc="85" dirty="0">
                          <a:latin typeface="Trebuchet MS"/>
                          <a:cs typeface="Trebuchet MS"/>
                        </a:rPr>
                        <a:t> </a:t>
                      </a:r>
                      <a:r>
                        <a:rPr sz="1800" dirty="0">
                          <a:latin typeface="Trebuchet MS"/>
                          <a:cs typeface="Trebuchet MS"/>
                        </a:rPr>
                        <a:t>d</a:t>
                      </a:r>
                      <a:r>
                        <a:rPr sz="1800" spc="-5" dirty="0">
                          <a:latin typeface="Trebuchet MS"/>
                          <a:cs typeface="Trebuchet MS"/>
                        </a:rPr>
                        <a:t>e</a:t>
                      </a:r>
                      <a:r>
                        <a:rPr sz="1800" dirty="0">
                          <a:latin typeface="Trebuchet MS"/>
                          <a:cs typeface="Trebuchet MS"/>
                        </a:rPr>
                        <a:t>aling    </a:t>
                      </a:r>
                      <a:r>
                        <a:rPr sz="1800" spc="75" dirty="0">
                          <a:latin typeface="Trebuchet MS"/>
                          <a:cs typeface="Trebuchet MS"/>
                        </a:rPr>
                        <a:t> </a:t>
                      </a:r>
                      <a:r>
                        <a:rPr sz="1800" spc="-5" dirty="0">
                          <a:latin typeface="Trebuchet MS"/>
                          <a:cs typeface="Trebuchet MS"/>
                        </a:rPr>
                        <a:t>w</a:t>
                      </a:r>
                      <a:r>
                        <a:rPr sz="1800" spc="5" dirty="0">
                          <a:latin typeface="Trebuchet MS"/>
                          <a:cs typeface="Trebuchet MS"/>
                        </a:rPr>
                        <a:t>i</a:t>
                      </a:r>
                      <a:r>
                        <a:rPr sz="1800" spc="-5" dirty="0">
                          <a:latin typeface="Trebuchet MS"/>
                          <a:cs typeface="Trebuchet MS"/>
                        </a:rPr>
                        <a:t>th un</a:t>
                      </a:r>
                      <a:r>
                        <a:rPr sz="1800" dirty="0">
                          <a:latin typeface="Trebuchet MS"/>
                          <a:cs typeface="Trebuchet MS"/>
                        </a:rPr>
                        <a:t>s</a:t>
                      </a:r>
                      <a:r>
                        <a:rPr sz="1800" spc="-5" dirty="0">
                          <a:latin typeface="Trebuchet MS"/>
                          <a:cs typeface="Trebuchet MS"/>
                        </a:rPr>
                        <a:t>t</a:t>
                      </a:r>
                      <a:r>
                        <a:rPr sz="1800" spc="-10" dirty="0">
                          <a:latin typeface="Trebuchet MS"/>
                          <a:cs typeface="Trebuchet MS"/>
                        </a:rPr>
                        <a:t>r</a:t>
                      </a:r>
                      <a:r>
                        <a:rPr sz="1800" spc="-5" dirty="0">
                          <a:latin typeface="Trebuchet MS"/>
                          <a:cs typeface="Trebuchet MS"/>
                        </a:rPr>
                        <a:t>uc</a:t>
                      </a:r>
                      <a:r>
                        <a:rPr sz="1800" spc="-10" dirty="0">
                          <a:latin typeface="Trebuchet MS"/>
                          <a:cs typeface="Trebuchet MS"/>
                        </a:rPr>
                        <a:t>t</a:t>
                      </a:r>
                      <a:r>
                        <a:rPr sz="1800" spc="-5" dirty="0">
                          <a:latin typeface="Trebuchet MS"/>
                          <a:cs typeface="Trebuchet MS"/>
                        </a:rPr>
                        <a:t>ure</a:t>
                      </a:r>
                      <a:r>
                        <a:rPr sz="1800" dirty="0">
                          <a:latin typeface="Trebuchet MS"/>
                          <a:cs typeface="Trebuchet MS"/>
                        </a:rPr>
                        <a:t>d</a:t>
                      </a:r>
                      <a:r>
                        <a:rPr sz="1800" spc="15" dirty="0">
                          <a:latin typeface="Trebuchet MS"/>
                          <a:cs typeface="Trebuchet MS"/>
                        </a:rPr>
                        <a:t> </a:t>
                      </a:r>
                      <a:r>
                        <a:rPr sz="1800" dirty="0">
                          <a:latin typeface="Trebuchet MS"/>
                          <a:cs typeface="Trebuchet MS"/>
                        </a:rPr>
                        <a:t>d</a:t>
                      </a:r>
                      <a:r>
                        <a:rPr sz="1800" spc="-5" dirty="0">
                          <a:latin typeface="Trebuchet MS"/>
                          <a:cs typeface="Trebuchet MS"/>
                        </a:rPr>
                        <a:t>at</a:t>
                      </a:r>
                      <a:r>
                        <a:rPr sz="1800" dirty="0">
                          <a:latin typeface="Trebuchet MS"/>
                          <a:cs typeface="Trebuchet MS"/>
                        </a:rPr>
                        <a:t>a.</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D4EA"/>
                    </a:solidFill>
                  </a:tcPr>
                </a:tc>
                <a:tc>
                  <a:txBody>
                    <a:bodyPr/>
                    <a:lstStyle/>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spcBef>
                          <a:spcPts val="35"/>
                        </a:spcBef>
                      </a:pPr>
                      <a:endParaRPr sz="2150" dirty="0">
                        <a:latin typeface="Times New Roman"/>
                        <a:cs typeface="Times New Roman"/>
                      </a:endParaRPr>
                    </a:p>
                    <a:p>
                      <a:pPr marL="428625" marR="78740" indent="-342900" algn="just">
                        <a:lnSpc>
                          <a:spcPct val="100000"/>
                        </a:lnSpc>
                        <a:buAutoNum type="alphaLcParenR"/>
                        <a:tabLst>
                          <a:tab pos="428625" algn="l"/>
                        </a:tabLst>
                      </a:pPr>
                      <a:r>
                        <a:rPr sz="1800" spc="-229" dirty="0">
                          <a:latin typeface="Trebuchet MS"/>
                          <a:cs typeface="Trebuchet MS"/>
                        </a:rPr>
                        <a:t>T</a:t>
                      </a:r>
                      <a:r>
                        <a:rPr sz="1800" dirty="0">
                          <a:latin typeface="Trebuchet MS"/>
                          <a:cs typeface="Trebuchet MS"/>
                        </a:rPr>
                        <a:t>o   </a:t>
                      </a:r>
                      <a:r>
                        <a:rPr sz="1800" spc="45" dirty="0">
                          <a:latin typeface="Trebuchet MS"/>
                          <a:cs typeface="Trebuchet MS"/>
                        </a:rPr>
                        <a:t> </a:t>
                      </a:r>
                      <a:r>
                        <a:rPr sz="1800" dirty="0">
                          <a:latin typeface="Trebuchet MS"/>
                          <a:cs typeface="Trebuchet MS"/>
                        </a:rPr>
                        <a:t>d</a:t>
                      </a:r>
                      <a:r>
                        <a:rPr sz="1800" spc="-5" dirty="0">
                          <a:latin typeface="Trebuchet MS"/>
                          <a:cs typeface="Trebuchet MS"/>
                        </a:rPr>
                        <a:t>if</a:t>
                      </a:r>
                      <a:r>
                        <a:rPr sz="1800" spc="-10" dirty="0">
                          <a:latin typeface="Trebuchet MS"/>
                          <a:cs typeface="Trebuchet MS"/>
                        </a:rPr>
                        <a:t>f</a:t>
                      </a:r>
                      <a:r>
                        <a:rPr sz="1800" spc="-5" dirty="0">
                          <a:latin typeface="Trebuchet MS"/>
                          <a:cs typeface="Trebuchet MS"/>
                        </a:rPr>
                        <a:t>erent</a:t>
                      </a:r>
                      <a:r>
                        <a:rPr sz="1800" spc="10" dirty="0">
                          <a:latin typeface="Trebuchet MS"/>
                          <a:cs typeface="Trebuchet MS"/>
                        </a:rPr>
                        <a:t>i</a:t>
                      </a:r>
                      <a:r>
                        <a:rPr sz="1800" spc="-5" dirty="0">
                          <a:latin typeface="Trebuchet MS"/>
                          <a:cs typeface="Trebuchet MS"/>
                        </a:rPr>
                        <a:t>at</a:t>
                      </a:r>
                      <a:r>
                        <a:rPr sz="1800" dirty="0">
                          <a:latin typeface="Trebuchet MS"/>
                          <a:cs typeface="Trebuchet MS"/>
                        </a:rPr>
                        <a:t>e   </a:t>
                      </a:r>
                      <a:r>
                        <a:rPr sz="1800" spc="55" dirty="0">
                          <a:latin typeface="Trebuchet MS"/>
                          <a:cs typeface="Trebuchet MS"/>
                        </a:rPr>
                        <a:t> </a:t>
                      </a:r>
                      <a:r>
                        <a:rPr sz="1800" dirty="0">
                          <a:latin typeface="Trebuchet MS"/>
                          <a:cs typeface="Trebuchet MS"/>
                        </a:rPr>
                        <a:t>b</a:t>
                      </a:r>
                      <a:r>
                        <a:rPr sz="1800" spc="-5" dirty="0">
                          <a:latin typeface="Trebuchet MS"/>
                          <a:cs typeface="Trebuchet MS"/>
                        </a:rPr>
                        <a:t>etw</a:t>
                      </a:r>
                      <a:r>
                        <a:rPr sz="1800" dirty="0">
                          <a:latin typeface="Trebuchet MS"/>
                          <a:cs typeface="Trebuchet MS"/>
                        </a:rPr>
                        <a:t>e</a:t>
                      </a:r>
                      <a:r>
                        <a:rPr sz="1800" spc="-5" dirty="0">
                          <a:latin typeface="Trebuchet MS"/>
                          <a:cs typeface="Trebuchet MS"/>
                        </a:rPr>
                        <a:t>en </a:t>
                      </a:r>
                      <a:r>
                        <a:rPr sz="1800" dirty="0">
                          <a:latin typeface="Trebuchet MS"/>
                          <a:cs typeface="Trebuchet MS"/>
                        </a:rPr>
                        <a:t>st</a:t>
                      </a:r>
                      <a:r>
                        <a:rPr sz="1800" spc="-10" dirty="0">
                          <a:latin typeface="Trebuchet MS"/>
                          <a:cs typeface="Trebuchet MS"/>
                        </a:rPr>
                        <a:t>r</a:t>
                      </a:r>
                      <a:r>
                        <a:rPr sz="1800" spc="-5" dirty="0">
                          <a:latin typeface="Trebuchet MS"/>
                          <a:cs typeface="Trebuchet MS"/>
                        </a:rPr>
                        <a:t>uc</a:t>
                      </a:r>
                      <a:r>
                        <a:rPr sz="1800" spc="-15" dirty="0">
                          <a:latin typeface="Trebuchet MS"/>
                          <a:cs typeface="Trebuchet MS"/>
                        </a:rPr>
                        <a:t>t</a:t>
                      </a:r>
                      <a:r>
                        <a:rPr sz="1800" spc="-5" dirty="0">
                          <a:latin typeface="Trebuchet MS"/>
                          <a:cs typeface="Trebuchet MS"/>
                        </a:rPr>
                        <a:t>u</a:t>
                      </a:r>
                      <a:r>
                        <a:rPr sz="1800" spc="5" dirty="0">
                          <a:latin typeface="Trebuchet MS"/>
                          <a:cs typeface="Trebuchet MS"/>
                        </a:rPr>
                        <a:t>r</a:t>
                      </a:r>
                      <a:r>
                        <a:rPr sz="1800" spc="-5" dirty="0">
                          <a:latin typeface="Trebuchet MS"/>
                          <a:cs typeface="Trebuchet MS"/>
                        </a:rPr>
                        <a:t>e</a:t>
                      </a:r>
                      <a:r>
                        <a:rPr sz="1800" dirty="0">
                          <a:latin typeface="Trebuchet MS"/>
                          <a:cs typeface="Trebuchet MS"/>
                        </a:rPr>
                        <a:t>d,  </a:t>
                      </a:r>
                      <a:r>
                        <a:rPr sz="1800" spc="114" dirty="0">
                          <a:latin typeface="Trebuchet MS"/>
                          <a:cs typeface="Trebuchet MS"/>
                        </a:rPr>
                        <a:t> </a:t>
                      </a:r>
                      <a:r>
                        <a:rPr sz="1800" spc="-15" dirty="0">
                          <a:latin typeface="Trebuchet MS"/>
                          <a:cs typeface="Trebuchet MS"/>
                        </a:rPr>
                        <a:t>s</a:t>
                      </a:r>
                      <a:r>
                        <a:rPr sz="1800" spc="-5" dirty="0">
                          <a:latin typeface="Trebuchet MS"/>
                          <a:cs typeface="Trebuchet MS"/>
                        </a:rPr>
                        <a:t>e</a:t>
                      </a:r>
                      <a:r>
                        <a:rPr sz="1800" dirty="0">
                          <a:latin typeface="Trebuchet MS"/>
                          <a:cs typeface="Trebuchet MS"/>
                        </a:rPr>
                        <a:t>m</a:t>
                      </a:r>
                      <a:r>
                        <a:rPr sz="1800" spc="5" dirty="0">
                          <a:latin typeface="Trebuchet MS"/>
                          <a:cs typeface="Trebuchet MS"/>
                        </a:rPr>
                        <a:t>i</a:t>
                      </a:r>
                      <a:r>
                        <a:rPr sz="1800" spc="-5" dirty="0">
                          <a:latin typeface="Trebuchet MS"/>
                          <a:cs typeface="Trebuchet MS"/>
                        </a:rPr>
                        <a:t>-</a:t>
                      </a:r>
                      <a:r>
                        <a:rPr sz="1800" dirty="0">
                          <a:latin typeface="Trebuchet MS"/>
                          <a:cs typeface="Trebuchet MS"/>
                        </a:rPr>
                        <a:t>st</a:t>
                      </a:r>
                      <a:r>
                        <a:rPr sz="1800" spc="-10" dirty="0">
                          <a:latin typeface="Trebuchet MS"/>
                          <a:cs typeface="Trebuchet MS"/>
                        </a:rPr>
                        <a:t>r</a:t>
                      </a:r>
                      <a:r>
                        <a:rPr sz="1800" spc="-5" dirty="0">
                          <a:latin typeface="Trebuchet MS"/>
                          <a:cs typeface="Trebuchet MS"/>
                        </a:rPr>
                        <a:t>uc</a:t>
                      </a:r>
                      <a:r>
                        <a:rPr sz="1800" spc="-15" dirty="0">
                          <a:latin typeface="Trebuchet MS"/>
                          <a:cs typeface="Trebuchet MS"/>
                        </a:rPr>
                        <a:t>t</a:t>
                      </a:r>
                      <a:r>
                        <a:rPr sz="1800" spc="10" dirty="0">
                          <a:latin typeface="Trebuchet MS"/>
                          <a:cs typeface="Trebuchet MS"/>
                        </a:rPr>
                        <a:t>u</a:t>
                      </a:r>
                      <a:r>
                        <a:rPr sz="1800" dirty="0">
                          <a:latin typeface="Trebuchet MS"/>
                          <a:cs typeface="Trebuchet MS"/>
                        </a:rPr>
                        <a:t>red </a:t>
                      </a:r>
                      <a:r>
                        <a:rPr sz="1800" spc="-5" dirty="0">
                          <a:latin typeface="Trebuchet MS"/>
                          <a:cs typeface="Trebuchet MS"/>
                        </a:rPr>
                        <a:t>an</a:t>
                      </a:r>
                      <a:r>
                        <a:rPr sz="1800" dirty="0">
                          <a:latin typeface="Trebuchet MS"/>
                          <a:cs typeface="Trebuchet MS"/>
                        </a:rPr>
                        <a:t>d</a:t>
                      </a:r>
                      <a:r>
                        <a:rPr sz="1800" spc="5" dirty="0">
                          <a:latin typeface="Trebuchet MS"/>
                          <a:cs typeface="Trebuchet MS"/>
                        </a:rPr>
                        <a:t> </a:t>
                      </a:r>
                      <a:r>
                        <a:rPr sz="1800" spc="-5" dirty="0">
                          <a:latin typeface="Trebuchet MS"/>
                          <a:cs typeface="Trebuchet MS"/>
                        </a:rPr>
                        <a:t>un</a:t>
                      </a:r>
                      <a:r>
                        <a:rPr sz="1800" dirty="0">
                          <a:latin typeface="Trebuchet MS"/>
                          <a:cs typeface="Trebuchet MS"/>
                        </a:rPr>
                        <a:t>s</a:t>
                      </a:r>
                      <a:r>
                        <a:rPr sz="1800" spc="-5" dirty="0">
                          <a:latin typeface="Trebuchet MS"/>
                          <a:cs typeface="Trebuchet MS"/>
                        </a:rPr>
                        <a:t>t</a:t>
                      </a:r>
                      <a:r>
                        <a:rPr sz="1800" spc="-10" dirty="0">
                          <a:latin typeface="Trebuchet MS"/>
                          <a:cs typeface="Trebuchet MS"/>
                        </a:rPr>
                        <a:t>r</a:t>
                      </a:r>
                      <a:r>
                        <a:rPr sz="1800" spc="-5" dirty="0">
                          <a:latin typeface="Trebuchet MS"/>
                          <a:cs typeface="Trebuchet MS"/>
                        </a:rPr>
                        <a:t>uc</a:t>
                      </a:r>
                      <a:r>
                        <a:rPr sz="1800" spc="-10" dirty="0">
                          <a:latin typeface="Trebuchet MS"/>
                          <a:cs typeface="Trebuchet MS"/>
                        </a:rPr>
                        <a:t>t</a:t>
                      </a:r>
                      <a:r>
                        <a:rPr sz="1800" spc="-5" dirty="0">
                          <a:latin typeface="Trebuchet MS"/>
                          <a:cs typeface="Trebuchet MS"/>
                        </a:rPr>
                        <a:t>ure</a:t>
                      </a:r>
                      <a:r>
                        <a:rPr sz="1800" dirty="0">
                          <a:latin typeface="Trebuchet MS"/>
                          <a:cs typeface="Trebuchet MS"/>
                        </a:rPr>
                        <a:t>d</a:t>
                      </a:r>
                      <a:r>
                        <a:rPr sz="1800" spc="15" dirty="0">
                          <a:latin typeface="Trebuchet MS"/>
                          <a:cs typeface="Trebuchet MS"/>
                        </a:rPr>
                        <a:t> </a:t>
                      </a:r>
                      <a:r>
                        <a:rPr sz="1800" dirty="0">
                          <a:latin typeface="Trebuchet MS"/>
                          <a:cs typeface="Trebuchet MS"/>
                        </a:rPr>
                        <a:t>d</a:t>
                      </a:r>
                      <a:r>
                        <a:rPr sz="1800" spc="-5" dirty="0">
                          <a:latin typeface="Trebuchet MS"/>
                          <a:cs typeface="Trebuchet MS"/>
                        </a:rPr>
                        <a:t>at</a:t>
                      </a:r>
                      <a:r>
                        <a:rPr sz="1800" dirty="0">
                          <a:latin typeface="Trebuchet MS"/>
                          <a:cs typeface="Trebuchet MS"/>
                        </a:rPr>
                        <a:t>a.</a:t>
                      </a:r>
                    </a:p>
                    <a:p>
                      <a:pPr>
                        <a:lnSpc>
                          <a:spcPct val="100000"/>
                        </a:lnSpc>
                        <a:spcBef>
                          <a:spcPts val="32"/>
                        </a:spcBef>
                        <a:buFont typeface="Trebuchet MS"/>
                        <a:buAutoNum type="alphaLcParenR"/>
                      </a:pPr>
                      <a:endParaRPr sz="1850" dirty="0">
                        <a:latin typeface="Times New Roman"/>
                        <a:cs typeface="Times New Roman"/>
                      </a:endParaRPr>
                    </a:p>
                    <a:p>
                      <a:pPr marL="428625" marR="77470" indent="-342900" algn="just">
                        <a:lnSpc>
                          <a:spcPct val="100000"/>
                        </a:lnSpc>
                        <a:buAutoNum type="alphaLcParenR"/>
                        <a:tabLst>
                          <a:tab pos="428625" algn="l"/>
                        </a:tabLst>
                      </a:pPr>
                      <a:r>
                        <a:rPr sz="1800" spc="-229" dirty="0">
                          <a:latin typeface="Trebuchet MS"/>
                          <a:cs typeface="Trebuchet MS"/>
                        </a:rPr>
                        <a:t>T</a:t>
                      </a:r>
                      <a:r>
                        <a:rPr sz="1800" dirty="0">
                          <a:latin typeface="Trebuchet MS"/>
                          <a:cs typeface="Trebuchet MS"/>
                        </a:rPr>
                        <a:t>o </a:t>
                      </a:r>
                      <a:r>
                        <a:rPr sz="1800" spc="25" dirty="0">
                          <a:latin typeface="Trebuchet MS"/>
                          <a:cs typeface="Trebuchet MS"/>
                        </a:rPr>
                        <a:t> </a:t>
                      </a:r>
                      <a:r>
                        <a:rPr sz="1800" spc="-5" dirty="0">
                          <a:latin typeface="Trebuchet MS"/>
                          <a:cs typeface="Trebuchet MS"/>
                        </a:rPr>
                        <a:t>un</a:t>
                      </a:r>
                      <a:r>
                        <a:rPr sz="1800" spc="5" dirty="0">
                          <a:latin typeface="Trebuchet MS"/>
                          <a:cs typeface="Trebuchet MS"/>
                        </a:rPr>
                        <a:t>d</a:t>
                      </a:r>
                      <a:r>
                        <a:rPr sz="1800" spc="-5" dirty="0">
                          <a:latin typeface="Trebuchet MS"/>
                          <a:cs typeface="Trebuchet MS"/>
                        </a:rPr>
                        <a:t>erstan</a:t>
                      </a:r>
                      <a:r>
                        <a:rPr sz="1800" dirty="0">
                          <a:latin typeface="Trebuchet MS"/>
                          <a:cs typeface="Trebuchet MS"/>
                        </a:rPr>
                        <a:t>d </a:t>
                      </a:r>
                      <a:r>
                        <a:rPr sz="1800" spc="55" dirty="0">
                          <a:latin typeface="Trebuchet MS"/>
                          <a:cs typeface="Trebuchet MS"/>
                        </a:rPr>
                        <a:t> </a:t>
                      </a:r>
                      <a:r>
                        <a:rPr sz="1800" spc="-5" dirty="0">
                          <a:latin typeface="Trebuchet MS"/>
                          <a:cs typeface="Trebuchet MS"/>
                        </a:rPr>
                        <a:t>th</a:t>
                      </a:r>
                      <a:r>
                        <a:rPr sz="1800" dirty="0">
                          <a:latin typeface="Trebuchet MS"/>
                          <a:cs typeface="Trebuchet MS"/>
                        </a:rPr>
                        <a:t>e </a:t>
                      </a:r>
                      <a:r>
                        <a:rPr sz="1800" spc="30" dirty="0">
                          <a:latin typeface="Trebuchet MS"/>
                          <a:cs typeface="Trebuchet MS"/>
                        </a:rPr>
                        <a:t> </a:t>
                      </a:r>
                      <a:r>
                        <a:rPr sz="1800" spc="-5" dirty="0">
                          <a:latin typeface="Trebuchet MS"/>
                          <a:cs typeface="Trebuchet MS"/>
                        </a:rPr>
                        <a:t>ne</a:t>
                      </a:r>
                      <a:r>
                        <a:rPr sz="1800" dirty="0">
                          <a:latin typeface="Trebuchet MS"/>
                          <a:cs typeface="Trebuchet MS"/>
                        </a:rPr>
                        <a:t>ed </a:t>
                      </a:r>
                      <a:r>
                        <a:rPr sz="1800" spc="35" dirty="0">
                          <a:latin typeface="Trebuchet MS"/>
                          <a:cs typeface="Trebuchet MS"/>
                        </a:rPr>
                        <a:t> </a:t>
                      </a:r>
                      <a:r>
                        <a:rPr sz="1800" spc="-10" dirty="0">
                          <a:latin typeface="Trebuchet MS"/>
                          <a:cs typeface="Trebuchet MS"/>
                        </a:rPr>
                        <a:t>to </a:t>
                      </a:r>
                      <a:r>
                        <a:rPr sz="1800" spc="-5" dirty="0">
                          <a:latin typeface="Trebuchet MS"/>
                          <a:cs typeface="Trebuchet MS"/>
                        </a:rPr>
                        <a:t>inte</a:t>
                      </a:r>
                      <a:r>
                        <a:rPr sz="1800" spc="-10" dirty="0">
                          <a:latin typeface="Trebuchet MS"/>
                          <a:cs typeface="Trebuchet MS"/>
                        </a:rPr>
                        <a:t>g</a:t>
                      </a:r>
                      <a:r>
                        <a:rPr sz="1800" dirty="0">
                          <a:latin typeface="Trebuchet MS"/>
                          <a:cs typeface="Trebuchet MS"/>
                        </a:rPr>
                        <a:t>r</a:t>
                      </a:r>
                      <a:r>
                        <a:rPr sz="1800" spc="5" dirty="0">
                          <a:latin typeface="Trebuchet MS"/>
                          <a:cs typeface="Trebuchet MS"/>
                        </a:rPr>
                        <a:t>a</a:t>
                      </a:r>
                      <a:r>
                        <a:rPr sz="1800" spc="-10" dirty="0">
                          <a:latin typeface="Trebuchet MS"/>
                          <a:cs typeface="Trebuchet MS"/>
                        </a:rPr>
                        <a:t>t</a:t>
                      </a:r>
                      <a:r>
                        <a:rPr sz="1800" dirty="0">
                          <a:latin typeface="Trebuchet MS"/>
                          <a:cs typeface="Trebuchet MS"/>
                        </a:rPr>
                        <a:t>e </a:t>
                      </a:r>
                      <a:r>
                        <a:rPr sz="1800" spc="265" dirty="0">
                          <a:latin typeface="Trebuchet MS"/>
                          <a:cs typeface="Trebuchet MS"/>
                        </a:rPr>
                        <a:t> </a:t>
                      </a:r>
                      <a:r>
                        <a:rPr sz="1800" dirty="0">
                          <a:latin typeface="Trebuchet MS"/>
                          <a:cs typeface="Trebuchet MS"/>
                        </a:rPr>
                        <a:t>st</a:t>
                      </a:r>
                      <a:r>
                        <a:rPr sz="1800" spc="-10" dirty="0">
                          <a:latin typeface="Trebuchet MS"/>
                          <a:cs typeface="Trebuchet MS"/>
                        </a:rPr>
                        <a:t>r</a:t>
                      </a:r>
                      <a:r>
                        <a:rPr sz="1800" spc="10" dirty="0">
                          <a:latin typeface="Trebuchet MS"/>
                          <a:cs typeface="Trebuchet MS"/>
                        </a:rPr>
                        <a:t>u</a:t>
                      </a:r>
                      <a:r>
                        <a:rPr sz="1800" spc="-5" dirty="0">
                          <a:latin typeface="Trebuchet MS"/>
                          <a:cs typeface="Trebuchet MS"/>
                        </a:rPr>
                        <a:t>c</a:t>
                      </a:r>
                      <a:r>
                        <a:rPr sz="1800" spc="-15" dirty="0">
                          <a:latin typeface="Trebuchet MS"/>
                          <a:cs typeface="Trebuchet MS"/>
                        </a:rPr>
                        <a:t>t</a:t>
                      </a:r>
                      <a:r>
                        <a:rPr sz="1800" spc="-5" dirty="0">
                          <a:latin typeface="Trebuchet MS"/>
                          <a:cs typeface="Trebuchet MS"/>
                        </a:rPr>
                        <a:t>ured</a:t>
                      </a:r>
                      <a:r>
                        <a:rPr sz="1800" dirty="0">
                          <a:latin typeface="Trebuchet MS"/>
                          <a:cs typeface="Trebuchet MS"/>
                        </a:rPr>
                        <a:t>, </a:t>
                      </a:r>
                      <a:r>
                        <a:rPr sz="1800" spc="260" dirty="0">
                          <a:latin typeface="Trebuchet MS"/>
                          <a:cs typeface="Trebuchet MS"/>
                        </a:rPr>
                        <a:t> </a:t>
                      </a:r>
                      <a:r>
                        <a:rPr sz="1800" dirty="0">
                          <a:latin typeface="Trebuchet MS"/>
                          <a:cs typeface="Trebuchet MS"/>
                        </a:rPr>
                        <a:t>semi- st</a:t>
                      </a:r>
                      <a:r>
                        <a:rPr sz="1800" spc="-10" dirty="0">
                          <a:latin typeface="Trebuchet MS"/>
                          <a:cs typeface="Trebuchet MS"/>
                        </a:rPr>
                        <a:t>r</a:t>
                      </a:r>
                      <a:r>
                        <a:rPr sz="1800" spc="-5" dirty="0">
                          <a:latin typeface="Trebuchet MS"/>
                          <a:cs typeface="Trebuchet MS"/>
                        </a:rPr>
                        <a:t>uc</a:t>
                      </a:r>
                      <a:r>
                        <a:rPr sz="1800" spc="-10" dirty="0">
                          <a:latin typeface="Trebuchet MS"/>
                          <a:cs typeface="Trebuchet MS"/>
                        </a:rPr>
                        <a:t>t</a:t>
                      </a:r>
                      <a:r>
                        <a:rPr sz="1800" spc="-5" dirty="0">
                          <a:latin typeface="Trebuchet MS"/>
                          <a:cs typeface="Trebuchet MS"/>
                        </a:rPr>
                        <a:t>u</a:t>
                      </a:r>
                      <a:r>
                        <a:rPr sz="1800" spc="5" dirty="0">
                          <a:latin typeface="Trebuchet MS"/>
                          <a:cs typeface="Trebuchet MS"/>
                        </a:rPr>
                        <a:t>r</a:t>
                      </a:r>
                      <a:r>
                        <a:rPr sz="1800" spc="-5" dirty="0">
                          <a:latin typeface="Trebuchet MS"/>
                          <a:cs typeface="Trebuchet MS"/>
                        </a:rPr>
                        <a:t>e</a:t>
                      </a:r>
                      <a:r>
                        <a:rPr sz="1800" dirty="0">
                          <a:latin typeface="Trebuchet MS"/>
                          <a:cs typeface="Trebuchet MS"/>
                        </a:rPr>
                        <a:t>d </a:t>
                      </a:r>
                      <a:r>
                        <a:rPr sz="1800" spc="-140" dirty="0">
                          <a:latin typeface="Trebuchet MS"/>
                          <a:cs typeface="Trebuchet MS"/>
                        </a:rPr>
                        <a:t> </a:t>
                      </a:r>
                      <a:r>
                        <a:rPr sz="1800" spc="-5" dirty="0">
                          <a:latin typeface="Trebuchet MS"/>
                          <a:cs typeface="Trebuchet MS"/>
                        </a:rPr>
                        <a:t>an</a:t>
                      </a:r>
                      <a:r>
                        <a:rPr sz="1800" dirty="0">
                          <a:latin typeface="Trebuchet MS"/>
                          <a:cs typeface="Trebuchet MS"/>
                        </a:rPr>
                        <a:t>d </a:t>
                      </a:r>
                      <a:r>
                        <a:rPr sz="1800" spc="-140" dirty="0">
                          <a:latin typeface="Trebuchet MS"/>
                          <a:cs typeface="Trebuchet MS"/>
                        </a:rPr>
                        <a:t> </a:t>
                      </a:r>
                      <a:r>
                        <a:rPr sz="1800" spc="-5" dirty="0">
                          <a:latin typeface="Trebuchet MS"/>
                          <a:cs typeface="Trebuchet MS"/>
                        </a:rPr>
                        <a:t>un</a:t>
                      </a:r>
                      <a:r>
                        <a:rPr sz="1800" dirty="0">
                          <a:latin typeface="Trebuchet MS"/>
                          <a:cs typeface="Trebuchet MS"/>
                        </a:rPr>
                        <a:t>s</a:t>
                      </a:r>
                      <a:r>
                        <a:rPr sz="1800" spc="-5" dirty="0">
                          <a:latin typeface="Trebuchet MS"/>
                          <a:cs typeface="Trebuchet MS"/>
                        </a:rPr>
                        <a:t>t</a:t>
                      </a:r>
                      <a:r>
                        <a:rPr sz="1800" spc="-10" dirty="0">
                          <a:latin typeface="Trebuchet MS"/>
                          <a:cs typeface="Trebuchet MS"/>
                        </a:rPr>
                        <a:t>r</a:t>
                      </a:r>
                      <a:r>
                        <a:rPr sz="1800" spc="-5" dirty="0">
                          <a:latin typeface="Trebuchet MS"/>
                          <a:cs typeface="Trebuchet MS"/>
                        </a:rPr>
                        <a:t>uct</a:t>
                      </a:r>
                      <a:r>
                        <a:rPr sz="1800" spc="5" dirty="0">
                          <a:latin typeface="Trebuchet MS"/>
                          <a:cs typeface="Trebuchet MS"/>
                        </a:rPr>
                        <a:t>u</a:t>
                      </a:r>
                      <a:r>
                        <a:rPr sz="1800" dirty="0">
                          <a:latin typeface="Trebuchet MS"/>
                          <a:cs typeface="Trebuchet MS"/>
                        </a:rPr>
                        <a:t>red d</a:t>
                      </a:r>
                      <a:r>
                        <a:rPr sz="1800" spc="-5" dirty="0">
                          <a:latin typeface="Trebuchet MS"/>
                          <a:cs typeface="Trebuchet MS"/>
                        </a:rPr>
                        <a:t>at</a:t>
                      </a:r>
                      <a:r>
                        <a:rPr sz="1800" dirty="0">
                          <a:latin typeface="Trebuchet MS"/>
                          <a:cs typeface="Trebuchet MS"/>
                        </a:rPr>
                        <a:t>a.</a:t>
                      </a: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D4EA"/>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78151" y="3215894"/>
            <a:ext cx="4574540" cy="375920"/>
          </a:xfrm>
          <a:prstGeom prst="rect">
            <a:avLst/>
          </a:prstGeom>
        </p:spPr>
        <p:txBody>
          <a:bodyPr vert="horz" wrap="square" lIns="0" tIns="0" rIns="0" bIns="0" rtlCol="0">
            <a:spAutoFit/>
          </a:bodyPr>
          <a:lstStyle/>
          <a:p>
            <a:pPr marL="12700">
              <a:lnSpc>
                <a:spcPct val="100000"/>
              </a:lnSpc>
            </a:pPr>
            <a:r>
              <a:rPr sz="2400" dirty="0">
                <a:latin typeface="Trebuchet MS"/>
                <a:cs typeface="Trebuchet MS"/>
              </a:rPr>
              <a:t>Answer</a:t>
            </a:r>
            <a:r>
              <a:rPr sz="2400" spc="-10" dirty="0">
                <a:latin typeface="Trebuchet MS"/>
                <a:cs typeface="Trebuchet MS"/>
              </a:rPr>
              <a:t> </a:t>
            </a:r>
            <a:r>
              <a:rPr sz="2400" dirty="0">
                <a:latin typeface="Trebuchet MS"/>
                <a:cs typeface="Trebuchet MS"/>
              </a:rPr>
              <a:t>a few</a:t>
            </a:r>
            <a:r>
              <a:rPr sz="2400" spc="-20" dirty="0">
                <a:latin typeface="Trebuchet MS"/>
                <a:cs typeface="Trebuchet MS"/>
              </a:rPr>
              <a:t> </a:t>
            </a:r>
            <a:r>
              <a:rPr sz="2400" dirty="0">
                <a:latin typeface="Trebuchet MS"/>
                <a:cs typeface="Trebuchet MS"/>
              </a:rPr>
              <a:t>quick</a:t>
            </a:r>
            <a:r>
              <a:rPr sz="2400" spc="-30" dirty="0">
                <a:latin typeface="Trebuchet MS"/>
                <a:cs typeface="Trebuchet MS"/>
              </a:rPr>
              <a:t> </a:t>
            </a:r>
            <a:r>
              <a:rPr sz="2400" dirty="0">
                <a:latin typeface="Trebuchet MS"/>
                <a:cs typeface="Trebuchet MS"/>
              </a:rPr>
              <a:t>que</a:t>
            </a:r>
            <a:r>
              <a:rPr sz="2400" spc="-10" dirty="0">
                <a:latin typeface="Trebuchet MS"/>
                <a:cs typeface="Trebuchet MS"/>
              </a:rPr>
              <a:t>s</a:t>
            </a:r>
            <a:r>
              <a:rPr sz="2400" dirty="0">
                <a:latin typeface="Trebuchet MS"/>
                <a:cs typeface="Trebuchet MS"/>
              </a:rPr>
              <a:t>tions …</a:t>
            </a:r>
            <a:endParaRPr sz="2400">
              <a:latin typeface="Trebuchet MS"/>
              <a:cs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486409">
              <a:lnSpc>
                <a:spcPct val="100000"/>
              </a:lnSpc>
            </a:pPr>
            <a:r>
              <a:rPr spc="-10" dirty="0"/>
              <a:t>Answe</a:t>
            </a:r>
            <a:r>
              <a:rPr spc="-5" dirty="0"/>
              <a:t>r</a:t>
            </a:r>
            <a:r>
              <a:rPr spc="5" dirty="0"/>
              <a:t> </a:t>
            </a:r>
            <a:r>
              <a:rPr spc="-10" dirty="0"/>
              <a:t>Me</a:t>
            </a:r>
          </a:p>
        </p:txBody>
      </p:sp>
      <p:sp>
        <p:nvSpPr>
          <p:cNvPr id="3" name="object 3"/>
          <p:cNvSpPr txBox="1"/>
          <p:nvPr/>
        </p:nvSpPr>
        <p:spPr>
          <a:xfrm>
            <a:off x="916939" y="1285861"/>
            <a:ext cx="8263890" cy="2492990"/>
          </a:xfrm>
          <a:prstGeom prst="rect">
            <a:avLst/>
          </a:prstGeom>
        </p:spPr>
        <p:txBody>
          <a:bodyPr vert="horz" wrap="square" lIns="0" tIns="0" rIns="0" bIns="0" rtlCol="0">
            <a:spAutoFit/>
          </a:bodyPr>
          <a:lstStyle/>
          <a:p>
            <a:pPr marL="355600" marR="6350" indent="-343535">
              <a:lnSpc>
                <a:spcPct val="100000"/>
              </a:lnSpc>
              <a:tabLst>
                <a:tab pos="355600" algn="l"/>
              </a:tabLst>
            </a:pPr>
            <a:r>
              <a:rPr sz="1400" spc="-135" dirty="0">
                <a:solidFill>
                  <a:srgbClr val="0E6EC5"/>
                </a:solidFill>
                <a:latin typeface="Microsoft Sans Serif"/>
                <a:cs typeface="Microsoft Sans Serif"/>
              </a:rPr>
              <a:t>	</a:t>
            </a:r>
            <a:r>
              <a:rPr sz="1800" dirty="0">
                <a:solidFill>
                  <a:srgbClr val="404040"/>
                </a:solidFill>
                <a:latin typeface="Trebuchet MS"/>
                <a:cs typeface="Trebuchet MS"/>
              </a:rPr>
              <a:t>Whi</a:t>
            </a:r>
            <a:r>
              <a:rPr sz="1800" spc="-5" dirty="0">
                <a:solidFill>
                  <a:srgbClr val="404040"/>
                </a:solidFill>
                <a:latin typeface="Trebuchet MS"/>
                <a:cs typeface="Trebuchet MS"/>
              </a:rPr>
              <a:t>c</a:t>
            </a:r>
            <a:r>
              <a:rPr sz="1800" dirty="0">
                <a:solidFill>
                  <a:srgbClr val="404040"/>
                </a:solidFill>
                <a:latin typeface="Trebuchet MS"/>
                <a:cs typeface="Trebuchet MS"/>
              </a:rPr>
              <a:t>h</a:t>
            </a:r>
            <a:r>
              <a:rPr sz="1800" spc="-5" dirty="0">
                <a:solidFill>
                  <a:srgbClr val="404040"/>
                </a:solidFill>
                <a:latin typeface="Trebuchet MS"/>
                <a:cs typeface="Trebuchet MS"/>
              </a:rPr>
              <a:t> </a:t>
            </a:r>
            <a:r>
              <a:rPr sz="1800" spc="-10" dirty="0">
                <a:solidFill>
                  <a:srgbClr val="404040"/>
                </a:solidFill>
                <a:latin typeface="Trebuchet MS"/>
                <a:cs typeface="Trebuchet MS"/>
              </a:rPr>
              <a:t>c</a:t>
            </a:r>
            <a:r>
              <a:rPr sz="1800" spc="-5" dirty="0">
                <a:solidFill>
                  <a:srgbClr val="404040"/>
                </a:solidFill>
                <a:latin typeface="Trebuchet MS"/>
                <a:cs typeface="Trebuchet MS"/>
              </a:rPr>
              <a:t>ateg</a:t>
            </a:r>
            <a:r>
              <a:rPr sz="1800" spc="-10" dirty="0">
                <a:solidFill>
                  <a:srgbClr val="404040"/>
                </a:solidFill>
                <a:latin typeface="Trebuchet MS"/>
                <a:cs typeface="Trebuchet MS"/>
              </a:rPr>
              <a:t>o</a:t>
            </a:r>
            <a:r>
              <a:rPr sz="1800" spc="-5" dirty="0">
                <a:solidFill>
                  <a:srgbClr val="404040"/>
                </a:solidFill>
                <a:latin typeface="Trebuchet MS"/>
                <a:cs typeface="Trebuchet MS"/>
              </a:rPr>
              <a:t>ry</a:t>
            </a:r>
            <a:r>
              <a:rPr sz="1800" dirty="0">
                <a:solidFill>
                  <a:srgbClr val="404040"/>
                </a:solidFill>
                <a:latin typeface="Trebuchet MS"/>
                <a:cs typeface="Trebuchet MS"/>
              </a:rPr>
              <a:t> </a:t>
            </a:r>
            <a:r>
              <a:rPr sz="1800" spc="-5" dirty="0">
                <a:solidFill>
                  <a:srgbClr val="404040"/>
                </a:solidFill>
                <a:latin typeface="Trebuchet MS"/>
                <a:cs typeface="Trebuchet MS"/>
              </a:rPr>
              <a:t>(st</a:t>
            </a:r>
            <a:r>
              <a:rPr sz="1800" spc="-10" dirty="0">
                <a:solidFill>
                  <a:srgbClr val="404040"/>
                </a:solidFill>
                <a:latin typeface="Trebuchet MS"/>
                <a:cs typeface="Trebuchet MS"/>
              </a:rPr>
              <a:t>r</a:t>
            </a:r>
            <a:r>
              <a:rPr sz="1800" spc="-5" dirty="0">
                <a:solidFill>
                  <a:srgbClr val="404040"/>
                </a:solidFill>
                <a:latin typeface="Trebuchet MS"/>
                <a:cs typeface="Trebuchet MS"/>
              </a:rPr>
              <a:t>uc</a:t>
            </a:r>
            <a:r>
              <a:rPr sz="1800" spc="-10" dirty="0">
                <a:solidFill>
                  <a:srgbClr val="404040"/>
                </a:solidFill>
                <a:latin typeface="Trebuchet MS"/>
                <a:cs typeface="Trebuchet MS"/>
              </a:rPr>
              <a:t>t</a:t>
            </a:r>
            <a:r>
              <a:rPr sz="1800" spc="-5" dirty="0">
                <a:solidFill>
                  <a:srgbClr val="404040"/>
                </a:solidFill>
                <a:latin typeface="Trebuchet MS"/>
                <a:cs typeface="Trebuchet MS"/>
              </a:rPr>
              <a:t>ure</a:t>
            </a:r>
            <a:r>
              <a:rPr sz="1800" dirty="0">
                <a:solidFill>
                  <a:srgbClr val="404040"/>
                </a:solidFill>
                <a:latin typeface="Trebuchet MS"/>
                <a:cs typeface="Trebuchet MS"/>
              </a:rPr>
              <a:t>d,</a:t>
            </a:r>
            <a:r>
              <a:rPr sz="1800" spc="5" dirty="0">
                <a:solidFill>
                  <a:srgbClr val="404040"/>
                </a:solidFill>
                <a:latin typeface="Trebuchet MS"/>
                <a:cs typeface="Trebuchet MS"/>
              </a:rPr>
              <a:t> </a:t>
            </a:r>
            <a:r>
              <a:rPr sz="1800" dirty="0">
                <a:solidFill>
                  <a:srgbClr val="404040"/>
                </a:solidFill>
                <a:latin typeface="Trebuchet MS"/>
                <a:cs typeface="Trebuchet MS"/>
              </a:rPr>
              <a:t>sem</a:t>
            </a:r>
            <a:r>
              <a:rPr sz="1800" spc="15" dirty="0">
                <a:solidFill>
                  <a:srgbClr val="404040"/>
                </a:solidFill>
                <a:latin typeface="Trebuchet MS"/>
                <a:cs typeface="Trebuchet MS"/>
              </a:rPr>
              <a:t>i</a:t>
            </a:r>
            <a:r>
              <a:rPr sz="1800" spc="-5" dirty="0">
                <a:solidFill>
                  <a:srgbClr val="404040"/>
                </a:solidFill>
                <a:latin typeface="Trebuchet MS"/>
                <a:cs typeface="Trebuchet MS"/>
              </a:rPr>
              <a:t>-</a:t>
            </a:r>
            <a:r>
              <a:rPr sz="1800" dirty="0">
                <a:solidFill>
                  <a:srgbClr val="404040"/>
                </a:solidFill>
                <a:latin typeface="Trebuchet MS"/>
                <a:cs typeface="Trebuchet MS"/>
              </a:rPr>
              <a:t>st</a:t>
            </a:r>
            <a:r>
              <a:rPr sz="1800" spc="-10" dirty="0">
                <a:solidFill>
                  <a:srgbClr val="404040"/>
                </a:solidFill>
                <a:latin typeface="Trebuchet MS"/>
                <a:cs typeface="Trebuchet MS"/>
              </a:rPr>
              <a:t>r</a:t>
            </a:r>
            <a:r>
              <a:rPr sz="1800" spc="-5" dirty="0">
                <a:solidFill>
                  <a:srgbClr val="404040"/>
                </a:solidFill>
                <a:latin typeface="Trebuchet MS"/>
                <a:cs typeface="Trebuchet MS"/>
              </a:rPr>
              <a:t>uc</a:t>
            </a:r>
            <a:r>
              <a:rPr sz="1800" spc="-10" dirty="0">
                <a:solidFill>
                  <a:srgbClr val="404040"/>
                </a:solidFill>
                <a:latin typeface="Trebuchet MS"/>
                <a:cs typeface="Trebuchet MS"/>
              </a:rPr>
              <a:t>t</a:t>
            </a:r>
            <a:r>
              <a:rPr sz="1800" spc="-5" dirty="0">
                <a:solidFill>
                  <a:srgbClr val="404040"/>
                </a:solidFill>
                <a:latin typeface="Trebuchet MS"/>
                <a:cs typeface="Trebuchet MS"/>
              </a:rPr>
              <a:t>ure</a:t>
            </a:r>
            <a:r>
              <a:rPr sz="1800" dirty="0">
                <a:solidFill>
                  <a:srgbClr val="404040"/>
                </a:solidFill>
                <a:latin typeface="Trebuchet MS"/>
                <a:cs typeface="Trebuchet MS"/>
              </a:rPr>
              <a:t>d,</a:t>
            </a:r>
            <a:r>
              <a:rPr sz="1800" spc="5" dirty="0">
                <a:solidFill>
                  <a:srgbClr val="404040"/>
                </a:solidFill>
                <a:latin typeface="Trebuchet MS"/>
                <a:cs typeface="Trebuchet MS"/>
              </a:rPr>
              <a:t> </a:t>
            </a:r>
            <a:r>
              <a:rPr sz="1800" spc="-15" dirty="0">
                <a:solidFill>
                  <a:srgbClr val="404040"/>
                </a:solidFill>
                <a:latin typeface="Trebuchet MS"/>
                <a:cs typeface="Trebuchet MS"/>
              </a:rPr>
              <a:t>o</a:t>
            </a:r>
            <a:r>
              <a:rPr sz="1800" spc="-5" dirty="0">
                <a:solidFill>
                  <a:srgbClr val="404040"/>
                </a:solidFill>
                <a:latin typeface="Trebuchet MS"/>
                <a:cs typeface="Trebuchet MS"/>
              </a:rPr>
              <a:t>r un</a:t>
            </a:r>
            <a:r>
              <a:rPr sz="1800" dirty="0">
                <a:solidFill>
                  <a:srgbClr val="404040"/>
                </a:solidFill>
                <a:latin typeface="Trebuchet MS"/>
                <a:cs typeface="Trebuchet MS"/>
              </a:rPr>
              <a:t>s</a:t>
            </a:r>
            <a:r>
              <a:rPr sz="1800" spc="-5" dirty="0">
                <a:solidFill>
                  <a:srgbClr val="404040"/>
                </a:solidFill>
                <a:latin typeface="Trebuchet MS"/>
                <a:cs typeface="Trebuchet MS"/>
              </a:rPr>
              <a:t>t</a:t>
            </a:r>
            <a:r>
              <a:rPr sz="1800" spc="-10" dirty="0">
                <a:solidFill>
                  <a:srgbClr val="404040"/>
                </a:solidFill>
                <a:latin typeface="Trebuchet MS"/>
                <a:cs typeface="Trebuchet MS"/>
              </a:rPr>
              <a:t>r</a:t>
            </a:r>
            <a:r>
              <a:rPr sz="1800" spc="-5" dirty="0">
                <a:solidFill>
                  <a:srgbClr val="404040"/>
                </a:solidFill>
                <a:latin typeface="Trebuchet MS"/>
                <a:cs typeface="Trebuchet MS"/>
              </a:rPr>
              <a:t>uc</a:t>
            </a:r>
            <a:r>
              <a:rPr sz="1800" spc="-10" dirty="0">
                <a:solidFill>
                  <a:srgbClr val="404040"/>
                </a:solidFill>
                <a:latin typeface="Trebuchet MS"/>
                <a:cs typeface="Trebuchet MS"/>
              </a:rPr>
              <a:t>t</a:t>
            </a:r>
            <a:r>
              <a:rPr sz="1800" spc="-5" dirty="0">
                <a:solidFill>
                  <a:srgbClr val="404040"/>
                </a:solidFill>
                <a:latin typeface="Trebuchet MS"/>
                <a:cs typeface="Trebuchet MS"/>
              </a:rPr>
              <a:t>ure</a:t>
            </a:r>
            <a:r>
              <a:rPr sz="1800" dirty="0">
                <a:solidFill>
                  <a:srgbClr val="404040"/>
                </a:solidFill>
                <a:latin typeface="Trebuchet MS"/>
                <a:cs typeface="Trebuchet MS"/>
              </a:rPr>
              <a:t>d)</a:t>
            </a:r>
            <a:r>
              <a:rPr sz="1800" spc="15" dirty="0">
                <a:solidFill>
                  <a:srgbClr val="404040"/>
                </a:solidFill>
                <a:latin typeface="Trebuchet MS"/>
                <a:cs typeface="Trebuchet MS"/>
              </a:rPr>
              <a:t> </a:t>
            </a:r>
            <a:r>
              <a:rPr sz="1800" spc="-5" dirty="0">
                <a:solidFill>
                  <a:srgbClr val="404040"/>
                </a:solidFill>
                <a:latin typeface="Trebuchet MS"/>
                <a:cs typeface="Trebuchet MS"/>
              </a:rPr>
              <a:t>w</a:t>
            </a:r>
            <a:r>
              <a:rPr sz="1800" spc="5" dirty="0">
                <a:solidFill>
                  <a:srgbClr val="404040"/>
                </a:solidFill>
                <a:latin typeface="Trebuchet MS"/>
                <a:cs typeface="Trebuchet MS"/>
              </a:rPr>
              <a:t>i</a:t>
            </a:r>
            <a:r>
              <a:rPr sz="1800" spc="-5" dirty="0">
                <a:solidFill>
                  <a:srgbClr val="404040"/>
                </a:solidFill>
                <a:latin typeface="Trebuchet MS"/>
                <a:cs typeface="Trebuchet MS"/>
              </a:rPr>
              <a:t>ll</a:t>
            </a:r>
            <a:r>
              <a:rPr sz="1800" spc="-35" dirty="0">
                <a:solidFill>
                  <a:srgbClr val="404040"/>
                </a:solidFill>
                <a:latin typeface="Trebuchet MS"/>
                <a:cs typeface="Trebuchet MS"/>
              </a:rPr>
              <a:t> </a:t>
            </a:r>
            <a:r>
              <a:rPr sz="1800" spc="-10" dirty="0">
                <a:solidFill>
                  <a:srgbClr val="404040"/>
                </a:solidFill>
                <a:latin typeface="Trebuchet MS"/>
                <a:cs typeface="Trebuchet MS"/>
              </a:rPr>
              <a:t>yo</a:t>
            </a:r>
            <a:r>
              <a:rPr sz="1800" dirty="0">
                <a:solidFill>
                  <a:srgbClr val="404040"/>
                </a:solidFill>
                <a:latin typeface="Trebuchet MS"/>
                <a:cs typeface="Trebuchet MS"/>
              </a:rPr>
              <a:t>u</a:t>
            </a:r>
            <a:r>
              <a:rPr sz="1800" spc="5" dirty="0">
                <a:solidFill>
                  <a:srgbClr val="404040"/>
                </a:solidFill>
                <a:latin typeface="Trebuchet MS"/>
                <a:cs typeface="Trebuchet MS"/>
              </a:rPr>
              <a:t> </a:t>
            </a:r>
            <a:r>
              <a:rPr sz="1800" dirty="0">
                <a:solidFill>
                  <a:srgbClr val="404040"/>
                </a:solidFill>
                <a:latin typeface="Trebuchet MS"/>
                <a:cs typeface="Trebuchet MS"/>
              </a:rPr>
              <a:t>place a </a:t>
            </a:r>
            <a:r>
              <a:rPr sz="1800" spc="-85" dirty="0">
                <a:solidFill>
                  <a:srgbClr val="404040"/>
                </a:solidFill>
                <a:latin typeface="Trebuchet MS"/>
                <a:cs typeface="Trebuchet MS"/>
              </a:rPr>
              <a:t>W</a:t>
            </a:r>
            <a:r>
              <a:rPr sz="1800" spc="-5" dirty="0">
                <a:solidFill>
                  <a:srgbClr val="404040"/>
                </a:solidFill>
                <a:latin typeface="Trebuchet MS"/>
                <a:cs typeface="Trebuchet MS"/>
              </a:rPr>
              <a:t>e</a:t>
            </a:r>
            <a:r>
              <a:rPr sz="1800" dirty="0">
                <a:solidFill>
                  <a:srgbClr val="404040"/>
                </a:solidFill>
                <a:latin typeface="Trebuchet MS"/>
                <a:cs typeface="Trebuchet MS"/>
              </a:rPr>
              <a:t>b</a:t>
            </a:r>
            <a:r>
              <a:rPr sz="1800" spc="5" dirty="0">
                <a:solidFill>
                  <a:srgbClr val="404040"/>
                </a:solidFill>
                <a:latin typeface="Trebuchet MS"/>
                <a:cs typeface="Trebuchet MS"/>
              </a:rPr>
              <a:t> </a:t>
            </a:r>
            <a:r>
              <a:rPr sz="1800" spc="-90" dirty="0">
                <a:solidFill>
                  <a:srgbClr val="404040"/>
                </a:solidFill>
                <a:latin typeface="Trebuchet MS"/>
                <a:cs typeface="Trebuchet MS"/>
              </a:rPr>
              <a:t>P</a:t>
            </a:r>
            <a:r>
              <a:rPr sz="1800" spc="-5" dirty="0">
                <a:solidFill>
                  <a:srgbClr val="404040"/>
                </a:solidFill>
                <a:latin typeface="Trebuchet MS"/>
                <a:cs typeface="Trebuchet MS"/>
              </a:rPr>
              <a:t>ag</a:t>
            </a:r>
            <a:r>
              <a:rPr sz="1800" dirty="0">
                <a:solidFill>
                  <a:srgbClr val="404040"/>
                </a:solidFill>
                <a:latin typeface="Trebuchet MS"/>
                <a:cs typeface="Trebuchet MS"/>
              </a:rPr>
              <a:t>e</a:t>
            </a:r>
            <a:r>
              <a:rPr sz="1800" spc="-10" dirty="0">
                <a:solidFill>
                  <a:srgbClr val="404040"/>
                </a:solidFill>
                <a:latin typeface="Trebuchet MS"/>
                <a:cs typeface="Trebuchet MS"/>
              </a:rPr>
              <a:t> </a:t>
            </a:r>
            <a:r>
              <a:rPr sz="1800" spc="-5" dirty="0">
                <a:solidFill>
                  <a:srgbClr val="404040"/>
                </a:solidFill>
                <a:latin typeface="Trebuchet MS"/>
                <a:cs typeface="Trebuchet MS"/>
              </a:rPr>
              <a:t>in?</a:t>
            </a:r>
            <a:endParaRPr sz="1800" dirty="0">
              <a:latin typeface="Trebuchet MS"/>
              <a:cs typeface="Trebuchet MS"/>
            </a:endParaRPr>
          </a:p>
          <a:p>
            <a:pPr>
              <a:lnSpc>
                <a:spcPct val="100000"/>
              </a:lnSpc>
            </a:pPr>
            <a:endParaRPr sz="1800" dirty="0">
              <a:latin typeface="Times New Roman"/>
              <a:cs typeface="Times New Roman"/>
            </a:endParaRPr>
          </a:p>
          <a:p>
            <a:pPr>
              <a:lnSpc>
                <a:spcPct val="100000"/>
              </a:lnSpc>
              <a:spcBef>
                <a:spcPts val="12"/>
              </a:spcBef>
            </a:pPr>
            <a:endParaRPr sz="1800" dirty="0">
              <a:latin typeface="Times New Roman"/>
              <a:cs typeface="Times New Roman"/>
            </a:endParaRPr>
          </a:p>
          <a:p>
            <a:pPr marL="12700">
              <a:lnSpc>
                <a:spcPct val="100000"/>
              </a:lnSpc>
              <a:tabLst>
                <a:tab pos="355600" algn="l"/>
              </a:tabLst>
            </a:pPr>
            <a:r>
              <a:rPr sz="1450" spc="-185" dirty="0">
                <a:solidFill>
                  <a:srgbClr val="0E6EC5"/>
                </a:solidFill>
                <a:latin typeface="Microsoft Sans Serif"/>
                <a:cs typeface="Microsoft Sans Serif"/>
              </a:rPr>
              <a:t>	</a:t>
            </a:r>
            <a:r>
              <a:rPr sz="1800" spc="-5" dirty="0">
                <a:solidFill>
                  <a:srgbClr val="404040"/>
                </a:solidFill>
                <a:latin typeface="Trebuchet MS"/>
                <a:cs typeface="Trebuchet MS"/>
              </a:rPr>
              <a:t>Whic</a:t>
            </a:r>
            <a:r>
              <a:rPr sz="1800" dirty="0">
                <a:solidFill>
                  <a:srgbClr val="404040"/>
                </a:solidFill>
                <a:latin typeface="Trebuchet MS"/>
                <a:cs typeface="Trebuchet MS"/>
              </a:rPr>
              <a:t>h</a:t>
            </a:r>
            <a:r>
              <a:rPr sz="1800" spc="-5" dirty="0">
                <a:solidFill>
                  <a:srgbClr val="404040"/>
                </a:solidFill>
                <a:latin typeface="Trebuchet MS"/>
                <a:cs typeface="Trebuchet MS"/>
              </a:rPr>
              <a:t> </a:t>
            </a:r>
            <a:r>
              <a:rPr sz="1800" spc="-10" dirty="0">
                <a:solidFill>
                  <a:srgbClr val="404040"/>
                </a:solidFill>
                <a:latin typeface="Trebuchet MS"/>
                <a:cs typeface="Trebuchet MS"/>
              </a:rPr>
              <a:t>c</a:t>
            </a:r>
            <a:r>
              <a:rPr sz="1800" spc="-5" dirty="0">
                <a:solidFill>
                  <a:srgbClr val="404040"/>
                </a:solidFill>
                <a:latin typeface="Trebuchet MS"/>
                <a:cs typeface="Trebuchet MS"/>
              </a:rPr>
              <a:t>ate</a:t>
            </a:r>
            <a:r>
              <a:rPr sz="1800" spc="-10" dirty="0">
                <a:solidFill>
                  <a:srgbClr val="404040"/>
                </a:solidFill>
                <a:latin typeface="Trebuchet MS"/>
                <a:cs typeface="Trebuchet MS"/>
              </a:rPr>
              <a:t>go</a:t>
            </a:r>
            <a:r>
              <a:rPr sz="1800" dirty="0">
                <a:solidFill>
                  <a:srgbClr val="404040"/>
                </a:solidFill>
                <a:latin typeface="Trebuchet MS"/>
                <a:cs typeface="Trebuchet MS"/>
              </a:rPr>
              <a:t>ry </a:t>
            </a:r>
            <a:r>
              <a:rPr sz="1800" spc="-5" dirty="0">
                <a:solidFill>
                  <a:srgbClr val="404040"/>
                </a:solidFill>
                <a:latin typeface="Trebuchet MS"/>
                <a:cs typeface="Trebuchet MS"/>
              </a:rPr>
              <a:t>(st</a:t>
            </a:r>
            <a:r>
              <a:rPr sz="1800" spc="-10" dirty="0">
                <a:solidFill>
                  <a:srgbClr val="404040"/>
                </a:solidFill>
                <a:latin typeface="Trebuchet MS"/>
                <a:cs typeface="Trebuchet MS"/>
              </a:rPr>
              <a:t>r</a:t>
            </a:r>
            <a:r>
              <a:rPr sz="1800" spc="-5" dirty="0">
                <a:solidFill>
                  <a:srgbClr val="404040"/>
                </a:solidFill>
                <a:latin typeface="Trebuchet MS"/>
                <a:cs typeface="Trebuchet MS"/>
              </a:rPr>
              <a:t>uc</a:t>
            </a:r>
            <a:r>
              <a:rPr sz="1800" spc="-15" dirty="0">
                <a:solidFill>
                  <a:srgbClr val="404040"/>
                </a:solidFill>
                <a:latin typeface="Trebuchet MS"/>
                <a:cs typeface="Trebuchet MS"/>
              </a:rPr>
              <a:t>t</a:t>
            </a:r>
            <a:r>
              <a:rPr sz="1800" spc="-5" dirty="0">
                <a:solidFill>
                  <a:srgbClr val="404040"/>
                </a:solidFill>
                <a:latin typeface="Trebuchet MS"/>
                <a:cs typeface="Trebuchet MS"/>
              </a:rPr>
              <a:t>ured</a:t>
            </a:r>
            <a:r>
              <a:rPr sz="1800" dirty="0">
                <a:solidFill>
                  <a:srgbClr val="404040"/>
                </a:solidFill>
                <a:latin typeface="Trebuchet MS"/>
                <a:cs typeface="Trebuchet MS"/>
              </a:rPr>
              <a:t>,</a:t>
            </a:r>
            <a:r>
              <a:rPr sz="1800" spc="10" dirty="0">
                <a:solidFill>
                  <a:srgbClr val="404040"/>
                </a:solidFill>
                <a:latin typeface="Trebuchet MS"/>
                <a:cs typeface="Trebuchet MS"/>
              </a:rPr>
              <a:t> </a:t>
            </a:r>
            <a:r>
              <a:rPr sz="1800" dirty="0">
                <a:solidFill>
                  <a:srgbClr val="404040"/>
                </a:solidFill>
                <a:latin typeface="Trebuchet MS"/>
                <a:cs typeface="Trebuchet MS"/>
              </a:rPr>
              <a:t>sem</a:t>
            </a:r>
            <a:r>
              <a:rPr sz="1800" spc="10" dirty="0">
                <a:solidFill>
                  <a:srgbClr val="404040"/>
                </a:solidFill>
                <a:latin typeface="Trebuchet MS"/>
                <a:cs typeface="Trebuchet MS"/>
              </a:rPr>
              <a:t>i</a:t>
            </a:r>
            <a:r>
              <a:rPr sz="1800" spc="-5" dirty="0">
                <a:solidFill>
                  <a:srgbClr val="404040"/>
                </a:solidFill>
                <a:latin typeface="Trebuchet MS"/>
                <a:cs typeface="Trebuchet MS"/>
              </a:rPr>
              <a:t>-</a:t>
            </a:r>
            <a:r>
              <a:rPr sz="1800" dirty="0">
                <a:solidFill>
                  <a:srgbClr val="404040"/>
                </a:solidFill>
                <a:latin typeface="Trebuchet MS"/>
                <a:cs typeface="Trebuchet MS"/>
              </a:rPr>
              <a:t>st</a:t>
            </a:r>
            <a:r>
              <a:rPr sz="1800" spc="-10" dirty="0">
                <a:solidFill>
                  <a:srgbClr val="404040"/>
                </a:solidFill>
                <a:latin typeface="Trebuchet MS"/>
                <a:cs typeface="Trebuchet MS"/>
              </a:rPr>
              <a:t>r</a:t>
            </a:r>
            <a:r>
              <a:rPr sz="1800" spc="-5" dirty="0">
                <a:solidFill>
                  <a:srgbClr val="404040"/>
                </a:solidFill>
                <a:latin typeface="Trebuchet MS"/>
                <a:cs typeface="Trebuchet MS"/>
              </a:rPr>
              <a:t>uc</a:t>
            </a:r>
            <a:r>
              <a:rPr sz="1800" spc="-15" dirty="0">
                <a:solidFill>
                  <a:srgbClr val="404040"/>
                </a:solidFill>
                <a:latin typeface="Trebuchet MS"/>
                <a:cs typeface="Trebuchet MS"/>
              </a:rPr>
              <a:t>t</a:t>
            </a:r>
            <a:r>
              <a:rPr sz="1800" spc="-5" dirty="0">
                <a:solidFill>
                  <a:srgbClr val="404040"/>
                </a:solidFill>
                <a:latin typeface="Trebuchet MS"/>
                <a:cs typeface="Trebuchet MS"/>
              </a:rPr>
              <a:t>ured</a:t>
            </a:r>
            <a:r>
              <a:rPr sz="1800" dirty="0">
                <a:solidFill>
                  <a:srgbClr val="404040"/>
                </a:solidFill>
                <a:latin typeface="Trebuchet MS"/>
                <a:cs typeface="Trebuchet MS"/>
              </a:rPr>
              <a:t>,</a:t>
            </a:r>
            <a:r>
              <a:rPr sz="1800" spc="10" dirty="0">
                <a:solidFill>
                  <a:srgbClr val="404040"/>
                </a:solidFill>
                <a:latin typeface="Trebuchet MS"/>
                <a:cs typeface="Trebuchet MS"/>
              </a:rPr>
              <a:t> </a:t>
            </a:r>
            <a:r>
              <a:rPr sz="1800" spc="-10" dirty="0">
                <a:solidFill>
                  <a:srgbClr val="404040"/>
                </a:solidFill>
                <a:latin typeface="Trebuchet MS"/>
                <a:cs typeface="Trebuchet MS"/>
              </a:rPr>
              <a:t>o</a:t>
            </a:r>
            <a:r>
              <a:rPr sz="1800" dirty="0">
                <a:solidFill>
                  <a:srgbClr val="404040"/>
                </a:solidFill>
                <a:latin typeface="Trebuchet MS"/>
                <a:cs typeface="Trebuchet MS"/>
              </a:rPr>
              <a:t>r</a:t>
            </a:r>
            <a:r>
              <a:rPr sz="1800" spc="-10" dirty="0">
                <a:solidFill>
                  <a:srgbClr val="404040"/>
                </a:solidFill>
                <a:latin typeface="Trebuchet MS"/>
                <a:cs typeface="Trebuchet MS"/>
              </a:rPr>
              <a:t> </a:t>
            </a:r>
            <a:r>
              <a:rPr sz="1800" spc="-5" dirty="0">
                <a:solidFill>
                  <a:srgbClr val="404040"/>
                </a:solidFill>
                <a:latin typeface="Trebuchet MS"/>
                <a:cs typeface="Trebuchet MS"/>
              </a:rPr>
              <a:t>unst</a:t>
            </a:r>
            <a:r>
              <a:rPr sz="1800" spc="-10" dirty="0">
                <a:solidFill>
                  <a:srgbClr val="404040"/>
                </a:solidFill>
                <a:latin typeface="Trebuchet MS"/>
                <a:cs typeface="Trebuchet MS"/>
              </a:rPr>
              <a:t>r</a:t>
            </a:r>
            <a:r>
              <a:rPr sz="1800" spc="-5" dirty="0">
                <a:solidFill>
                  <a:srgbClr val="404040"/>
                </a:solidFill>
                <a:latin typeface="Trebuchet MS"/>
                <a:cs typeface="Trebuchet MS"/>
              </a:rPr>
              <a:t>uc</a:t>
            </a:r>
            <a:r>
              <a:rPr sz="1800" spc="-15" dirty="0">
                <a:solidFill>
                  <a:srgbClr val="404040"/>
                </a:solidFill>
                <a:latin typeface="Trebuchet MS"/>
                <a:cs typeface="Trebuchet MS"/>
              </a:rPr>
              <a:t>t</a:t>
            </a:r>
            <a:r>
              <a:rPr sz="1800" spc="-5" dirty="0">
                <a:solidFill>
                  <a:srgbClr val="404040"/>
                </a:solidFill>
                <a:latin typeface="Trebuchet MS"/>
                <a:cs typeface="Trebuchet MS"/>
              </a:rPr>
              <a:t>ured</a:t>
            </a:r>
            <a:r>
              <a:rPr sz="1800" dirty="0">
                <a:solidFill>
                  <a:srgbClr val="404040"/>
                </a:solidFill>
                <a:latin typeface="Trebuchet MS"/>
                <a:cs typeface="Trebuchet MS"/>
              </a:rPr>
              <a:t>)</a:t>
            </a:r>
            <a:r>
              <a:rPr sz="1800" spc="20" dirty="0">
                <a:solidFill>
                  <a:srgbClr val="404040"/>
                </a:solidFill>
                <a:latin typeface="Trebuchet MS"/>
                <a:cs typeface="Trebuchet MS"/>
              </a:rPr>
              <a:t> </a:t>
            </a:r>
            <a:r>
              <a:rPr sz="1800" spc="-5" dirty="0">
                <a:solidFill>
                  <a:srgbClr val="404040"/>
                </a:solidFill>
                <a:latin typeface="Trebuchet MS"/>
                <a:cs typeface="Trebuchet MS"/>
              </a:rPr>
              <a:t>wil</a:t>
            </a:r>
            <a:r>
              <a:rPr sz="1800" dirty="0">
                <a:solidFill>
                  <a:srgbClr val="404040"/>
                </a:solidFill>
                <a:latin typeface="Trebuchet MS"/>
                <a:cs typeface="Trebuchet MS"/>
              </a:rPr>
              <a:t>l</a:t>
            </a:r>
            <a:r>
              <a:rPr sz="1800" spc="-30" dirty="0">
                <a:solidFill>
                  <a:srgbClr val="404040"/>
                </a:solidFill>
                <a:latin typeface="Trebuchet MS"/>
                <a:cs typeface="Trebuchet MS"/>
              </a:rPr>
              <a:t> </a:t>
            </a:r>
            <a:r>
              <a:rPr sz="1800" spc="-5" dirty="0">
                <a:solidFill>
                  <a:srgbClr val="404040"/>
                </a:solidFill>
                <a:latin typeface="Trebuchet MS"/>
                <a:cs typeface="Trebuchet MS"/>
              </a:rPr>
              <a:t>y</a:t>
            </a:r>
            <a:r>
              <a:rPr sz="1800" spc="-10" dirty="0">
                <a:solidFill>
                  <a:srgbClr val="404040"/>
                </a:solidFill>
                <a:latin typeface="Trebuchet MS"/>
                <a:cs typeface="Trebuchet MS"/>
              </a:rPr>
              <a:t>o</a:t>
            </a:r>
            <a:r>
              <a:rPr sz="1800" dirty="0">
                <a:solidFill>
                  <a:srgbClr val="404040"/>
                </a:solidFill>
                <a:latin typeface="Trebuchet MS"/>
                <a:cs typeface="Trebuchet MS"/>
              </a:rPr>
              <a:t>u</a:t>
            </a:r>
            <a:r>
              <a:rPr sz="1800" spc="5" dirty="0">
                <a:solidFill>
                  <a:srgbClr val="404040"/>
                </a:solidFill>
                <a:latin typeface="Trebuchet MS"/>
                <a:cs typeface="Trebuchet MS"/>
              </a:rPr>
              <a:t> </a:t>
            </a:r>
            <a:r>
              <a:rPr sz="1800" spc="-5" dirty="0">
                <a:solidFill>
                  <a:srgbClr val="404040"/>
                </a:solidFill>
                <a:latin typeface="Trebuchet MS"/>
                <a:cs typeface="Trebuchet MS"/>
              </a:rPr>
              <a:t>place</a:t>
            </a:r>
            <a:endParaRPr sz="1800" dirty="0">
              <a:latin typeface="Trebuchet MS"/>
              <a:cs typeface="Trebuchet MS"/>
            </a:endParaRPr>
          </a:p>
          <a:p>
            <a:pPr marL="355600">
              <a:lnSpc>
                <a:spcPct val="100000"/>
              </a:lnSpc>
            </a:pPr>
            <a:r>
              <a:rPr sz="1800" spc="-85" dirty="0">
                <a:solidFill>
                  <a:srgbClr val="404040"/>
                </a:solidFill>
                <a:latin typeface="Trebuchet MS"/>
                <a:cs typeface="Trebuchet MS"/>
              </a:rPr>
              <a:t>W</a:t>
            </a:r>
            <a:r>
              <a:rPr sz="1800" spc="-15" dirty="0">
                <a:solidFill>
                  <a:srgbClr val="404040"/>
                </a:solidFill>
                <a:latin typeface="Trebuchet MS"/>
                <a:cs typeface="Trebuchet MS"/>
              </a:rPr>
              <a:t>o</a:t>
            </a:r>
            <a:r>
              <a:rPr sz="1800" spc="-5" dirty="0">
                <a:solidFill>
                  <a:srgbClr val="404040"/>
                </a:solidFill>
                <a:latin typeface="Trebuchet MS"/>
                <a:cs typeface="Trebuchet MS"/>
              </a:rPr>
              <a:t>rd D</a:t>
            </a:r>
            <a:r>
              <a:rPr sz="1800" spc="-10" dirty="0">
                <a:solidFill>
                  <a:srgbClr val="404040"/>
                </a:solidFill>
                <a:latin typeface="Trebuchet MS"/>
                <a:cs typeface="Trebuchet MS"/>
              </a:rPr>
              <a:t>o</a:t>
            </a:r>
            <a:r>
              <a:rPr sz="1800" spc="-5" dirty="0">
                <a:solidFill>
                  <a:srgbClr val="404040"/>
                </a:solidFill>
                <a:latin typeface="Trebuchet MS"/>
                <a:cs typeface="Trebuchet MS"/>
              </a:rPr>
              <a:t>cum</a:t>
            </a:r>
            <a:r>
              <a:rPr sz="1800" dirty="0">
                <a:solidFill>
                  <a:srgbClr val="404040"/>
                </a:solidFill>
                <a:latin typeface="Trebuchet MS"/>
                <a:cs typeface="Trebuchet MS"/>
              </a:rPr>
              <a:t>e</a:t>
            </a:r>
            <a:r>
              <a:rPr sz="1800" spc="-5" dirty="0">
                <a:solidFill>
                  <a:srgbClr val="404040"/>
                </a:solidFill>
                <a:latin typeface="Trebuchet MS"/>
                <a:cs typeface="Trebuchet MS"/>
              </a:rPr>
              <a:t>n</a:t>
            </a:r>
            <a:r>
              <a:rPr sz="1800" dirty="0">
                <a:solidFill>
                  <a:srgbClr val="404040"/>
                </a:solidFill>
                <a:latin typeface="Trebuchet MS"/>
                <a:cs typeface="Trebuchet MS"/>
              </a:rPr>
              <a:t>t</a:t>
            </a:r>
            <a:r>
              <a:rPr sz="1800" spc="5" dirty="0">
                <a:solidFill>
                  <a:srgbClr val="404040"/>
                </a:solidFill>
                <a:latin typeface="Trebuchet MS"/>
                <a:cs typeface="Trebuchet MS"/>
              </a:rPr>
              <a:t> </a:t>
            </a:r>
            <a:r>
              <a:rPr sz="1800" spc="-5" dirty="0">
                <a:solidFill>
                  <a:srgbClr val="404040"/>
                </a:solidFill>
                <a:latin typeface="Trebuchet MS"/>
                <a:cs typeface="Trebuchet MS"/>
              </a:rPr>
              <a:t>in?</a:t>
            </a:r>
            <a:endParaRPr sz="1800" dirty="0">
              <a:latin typeface="Trebuchet MS"/>
              <a:cs typeface="Trebuchet MS"/>
            </a:endParaRPr>
          </a:p>
          <a:p>
            <a:pPr>
              <a:lnSpc>
                <a:spcPct val="100000"/>
              </a:lnSpc>
            </a:pPr>
            <a:endParaRPr sz="1800" dirty="0">
              <a:latin typeface="Times New Roman"/>
              <a:cs typeface="Times New Roman"/>
            </a:endParaRPr>
          </a:p>
          <a:p>
            <a:pPr>
              <a:lnSpc>
                <a:spcPct val="100000"/>
              </a:lnSpc>
              <a:spcBef>
                <a:spcPts val="24"/>
              </a:spcBef>
            </a:pPr>
            <a:endParaRPr sz="1800" dirty="0">
              <a:latin typeface="Times New Roman"/>
              <a:cs typeface="Times New Roman"/>
            </a:endParaRPr>
          </a:p>
          <a:p>
            <a:pPr marL="12700">
              <a:lnSpc>
                <a:spcPct val="100000"/>
              </a:lnSpc>
              <a:tabLst>
                <a:tab pos="424180" algn="l"/>
              </a:tabLst>
            </a:pPr>
            <a:r>
              <a:rPr sz="1400" spc="-135" dirty="0">
                <a:solidFill>
                  <a:srgbClr val="0E6EC5"/>
                </a:solidFill>
                <a:latin typeface="Microsoft Sans Serif"/>
                <a:cs typeface="Microsoft Sans Serif"/>
              </a:rPr>
              <a:t>	</a:t>
            </a:r>
            <a:r>
              <a:rPr sz="1800" dirty="0">
                <a:solidFill>
                  <a:srgbClr val="404040"/>
                </a:solidFill>
                <a:latin typeface="Trebuchet MS"/>
                <a:cs typeface="Trebuchet MS"/>
              </a:rPr>
              <a:t>S</a:t>
            </a:r>
            <a:r>
              <a:rPr sz="1800" spc="-10" dirty="0">
                <a:solidFill>
                  <a:srgbClr val="404040"/>
                </a:solidFill>
                <a:latin typeface="Trebuchet MS"/>
                <a:cs typeface="Trebuchet MS"/>
              </a:rPr>
              <a:t>t</a:t>
            </a:r>
            <a:r>
              <a:rPr sz="1800" spc="-5" dirty="0">
                <a:solidFill>
                  <a:srgbClr val="404040"/>
                </a:solidFill>
                <a:latin typeface="Trebuchet MS"/>
                <a:cs typeface="Trebuchet MS"/>
              </a:rPr>
              <a:t>at</a:t>
            </a:r>
            <a:r>
              <a:rPr sz="1800" dirty="0">
                <a:solidFill>
                  <a:srgbClr val="404040"/>
                </a:solidFill>
                <a:latin typeface="Trebuchet MS"/>
                <a:cs typeface="Trebuchet MS"/>
              </a:rPr>
              <a:t>e</a:t>
            </a:r>
            <a:r>
              <a:rPr sz="1800" spc="5" dirty="0">
                <a:solidFill>
                  <a:srgbClr val="404040"/>
                </a:solidFill>
                <a:latin typeface="Trebuchet MS"/>
                <a:cs typeface="Trebuchet MS"/>
              </a:rPr>
              <a:t> </a:t>
            </a:r>
            <a:r>
              <a:rPr sz="1800" dirty="0">
                <a:solidFill>
                  <a:srgbClr val="404040"/>
                </a:solidFill>
                <a:latin typeface="Trebuchet MS"/>
                <a:cs typeface="Trebuchet MS"/>
              </a:rPr>
              <a:t>a</a:t>
            </a:r>
            <a:r>
              <a:rPr sz="1800" spc="-5" dirty="0">
                <a:solidFill>
                  <a:srgbClr val="404040"/>
                </a:solidFill>
                <a:latin typeface="Trebuchet MS"/>
                <a:cs typeface="Trebuchet MS"/>
              </a:rPr>
              <a:t> </a:t>
            </a:r>
            <a:r>
              <a:rPr sz="1800" dirty="0">
                <a:solidFill>
                  <a:srgbClr val="404040"/>
                </a:solidFill>
                <a:latin typeface="Trebuchet MS"/>
                <a:cs typeface="Trebuchet MS"/>
              </a:rPr>
              <a:t>few</a:t>
            </a:r>
            <a:r>
              <a:rPr sz="1800" spc="-15" dirty="0">
                <a:solidFill>
                  <a:srgbClr val="404040"/>
                </a:solidFill>
                <a:latin typeface="Trebuchet MS"/>
                <a:cs typeface="Trebuchet MS"/>
              </a:rPr>
              <a:t> </a:t>
            </a:r>
            <a:r>
              <a:rPr sz="1800" spc="-5" dirty="0">
                <a:solidFill>
                  <a:srgbClr val="404040"/>
                </a:solidFill>
                <a:latin typeface="Trebuchet MS"/>
                <a:cs typeface="Trebuchet MS"/>
              </a:rPr>
              <a:t>exa</a:t>
            </a:r>
            <a:r>
              <a:rPr sz="1800" spc="5" dirty="0">
                <a:solidFill>
                  <a:srgbClr val="404040"/>
                </a:solidFill>
                <a:latin typeface="Trebuchet MS"/>
                <a:cs typeface="Trebuchet MS"/>
              </a:rPr>
              <a:t>m</a:t>
            </a:r>
            <a:r>
              <a:rPr sz="1800" dirty="0">
                <a:solidFill>
                  <a:srgbClr val="404040"/>
                </a:solidFill>
                <a:latin typeface="Trebuchet MS"/>
                <a:cs typeface="Trebuchet MS"/>
              </a:rPr>
              <a:t>ples</a:t>
            </a:r>
            <a:r>
              <a:rPr sz="1800" spc="-15" dirty="0">
                <a:solidFill>
                  <a:srgbClr val="404040"/>
                </a:solidFill>
                <a:latin typeface="Trebuchet MS"/>
                <a:cs typeface="Trebuchet MS"/>
              </a:rPr>
              <a:t> o</a:t>
            </a:r>
            <a:r>
              <a:rPr sz="1800" spc="-5" dirty="0">
                <a:solidFill>
                  <a:srgbClr val="404040"/>
                </a:solidFill>
                <a:latin typeface="Trebuchet MS"/>
                <a:cs typeface="Trebuchet MS"/>
              </a:rPr>
              <a:t>f</a:t>
            </a:r>
            <a:r>
              <a:rPr sz="1800" dirty="0">
                <a:solidFill>
                  <a:srgbClr val="404040"/>
                </a:solidFill>
                <a:latin typeface="Trebuchet MS"/>
                <a:cs typeface="Trebuchet MS"/>
              </a:rPr>
              <a:t> </a:t>
            </a:r>
            <a:r>
              <a:rPr sz="1800" spc="-5" dirty="0">
                <a:solidFill>
                  <a:srgbClr val="404040"/>
                </a:solidFill>
                <a:latin typeface="Trebuchet MS"/>
                <a:cs typeface="Trebuchet MS"/>
              </a:rPr>
              <a:t>hu</a:t>
            </a:r>
            <a:r>
              <a:rPr sz="1800" spc="5" dirty="0">
                <a:solidFill>
                  <a:srgbClr val="404040"/>
                </a:solidFill>
                <a:latin typeface="Trebuchet MS"/>
                <a:cs typeface="Trebuchet MS"/>
              </a:rPr>
              <a:t>m</a:t>
            </a:r>
            <a:r>
              <a:rPr sz="1800" spc="-5" dirty="0">
                <a:solidFill>
                  <a:srgbClr val="404040"/>
                </a:solidFill>
                <a:latin typeface="Trebuchet MS"/>
                <a:cs typeface="Trebuchet MS"/>
              </a:rPr>
              <a:t>a</a:t>
            </a:r>
            <a:r>
              <a:rPr sz="1800" dirty="0">
                <a:solidFill>
                  <a:srgbClr val="404040"/>
                </a:solidFill>
                <a:latin typeface="Trebuchet MS"/>
                <a:cs typeface="Trebuchet MS"/>
              </a:rPr>
              <a:t>n genera</a:t>
            </a:r>
            <a:r>
              <a:rPr sz="1800" spc="-10" dirty="0">
                <a:solidFill>
                  <a:srgbClr val="404040"/>
                </a:solidFill>
                <a:latin typeface="Trebuchet MS"/>
                <a:cs typeface="Trebuchet MS"/>
              </a:rPr>
              <a:t>t</a:t>
            </a:r>
            <a:r>
              <a:rPr sz="1800" spc="-5" dirty="0">
                <a:solidFill>
                  <a:srgbClr val="404040"/>
                </a:solidFill>
                <a:latin typeface="Trebuchet MS"/>
                <a:cs typeface="Trebuchet MS"/>
              </a:rPr>
              <a:t>e</a:t>
            </a:r>
            <a:r>
              <a:rPr sz="1800" dirty="0">
                <a:solidFill>
                  <a:srgbClr val="404040"/>
                </a:solidFill>
                <a:latin typeface="Trebuchet MS"/>
                <a:cs typeface="Trebuchet MS"/>
              </a:rPr>
              <a:t>d</a:t>
            </a:r>
            <a:r>
              <a:rPr sz="1800" spc="25" dirty="0">
                <a:solidFill>
                  <a:srgbClr val="404040"/>
                </a:solidFill>
                <a:latin typeface="Trebuchet MS"/>
                <a:cs typeface="Trebuchet MS"/>
              </a:rPr>
              <a:t> </a:t>
            </a:r>
            <a:r>
              <a:rPr sz="1800" spc="-5" dirty="0">
                <a:solidFill>
                  <a:srgbClr val="404040"/>
                </a:solidFill>
                <a:latin typeface="Trebuchet MS"/>
                <a:cs typeface="Trebuchet MS"/>
              </a:rPr>
              <a:t>an</a:t>
            </a:r>
            <a:r>
              <a:rPr sz="1800" dirty="0">
                <a:solidFill>
                  <a:srgbClr val="404040"/>
                </a:solidFill>
                <a:latin typeface="Trebuchet MS"/>
                <a:cs typeface="Trebuchet MS"/>
              </a:rPr>
              <a:t>d</a:t>
            </a:r>
            <a:r>
              <a:rPr sz="1800" spc="-10" dirty="0">
                <a:solidFill>
                  <a:srgbClr val="404040"/>
                </a:solidFill>
                <a:latin typeface="Trebuchet MS"/>
                <a:cs typeface="Trebuchet MS"/>
              </a:rPr>
              <a:t> </a:t>
            </a:r>
            <a:r>
              <a:rPr sz="1800" dirty="0">
                <a:solidFill>
                  <a:srgbClr val="404040"/>
                </a:solidFill>
                <a:latin typeface="Trebuchet MS"/>
                <a:cs typeface="Trebuchet MS"/>
              </a:rPr>
              <a:t>m</a:t>
            </a:r>
            <a:r>
              <a:rPr sz="1800" spc="-5" dirty="0">
                <a:solidFill>
                  <a:srgbClr val="404040"/>
                </a:solidFill>
                <a:latin typeface="Trebuchet MS"/>
                <a:cs typeface="Trebuchet MS"/>
              </a:rPr>
              <a:t>achi</a:t>
            </a:r>
            <a:r>
              <a:rPr sz="1800" dirty="0">
                <a:solidFill>
                  <a:srgbClr val="404040"/>
                </a:solidFill>
                <a:latin typeface="Trebuchet MS"/>
                <a:cs typeface="Trebuchet MS"/>
              </a:rPr>
              <a:t>n</a:t>
            </a:r>
            <a:r>
              <a:rPr sz="1800" spc="25" dirty="0">
                <a:solidFill>
                  <a:srgbClr val="404040"/>
                </a:solidFill>
                <a:latin typeface="Trebuchet MS"/>
                <a:cs typeface="Trebuchet MS"/>
              </a:rPr>
              <a:t>e</a:t>
            </a:r>
            <a:r>
              <a:rPr sz="1800" spc="-5" dirty="0">
                <a:solidFill>
                  <a:srgbClr val="404040"/>
                </a:solidFill>
                <a:latin typeface="Trebuchet MS"/>
                <a:cs typeface="Trebuchet MS"/>
              </a:rPr>
              <a:t>-</a:t>
            </a:r>
            <a:r>
              <a:rPr sz="1800" dirty="0">
                <a:solidFill>
                  <a:srgbClr val="404040"/>
                </a:solidFill>
                <a:latin typeface="Trebuchet MS"/>
                <a:cs typeface="Trebuchet MS"/>
              </a:rPr>
              <a:t>generated</a:t>
            </a:r>
            <a:r>
              <a:rPr sz="1800" spc="15" dirty="0">
                <a:solidFill>
                  <a:srgbClr val="404040"/>
                </a:solidFill>
                <a:latin typeface="Trebuchet MS"/>
                <a:cs typeface="Trebuchet MS"/>
              </a:rPr>
              <a:t> </a:t>
            </a:r>
            <a:r>
              <a:rPr sz="1800" dirty="0">
                <a:solidFill>
                  <a:srgbClr val="404040"/>
                </a:solidFill>
                <a:latin typeface="Trebuchet MS"/>
                <a:cs typeface="Trebuchet MS"/>
              </a:rPr>
              <a:t>d</a:t>
            </a:r>
            <a:r>
              <a:rPr sz="1800" spc="-5" dirty="0">
                <a:solidFill>
                  <a:srgbClr val="404040"/>
                </a:solidFill>
                <a:latin typeface="Trebuchet MS"/>
                <a:cs typeface="Trebuchet MS"/>
              </a:rPr>
              <a:t>ata.</a:t>
            </a:r>
            <a:endParaRPr sz="1800" dirty="0">
              <a:latin typeface="Trebuchet MS"/>
              <a:cs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0B73E-76FF-C1F0-BA43-C9D581A1DE2D}"/>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id="{E5C94F47-46B3-47A3-6258-4DD4E5C0E4B6}"/>
              </a:ext>
            </a:extLst>
          </p:cNvPr>
          <p:cNvSpPr>
            <a:spLocks noGrp="1"/>
          </p:cNvSpPr>
          <p:nvPr>
            <p:ph type="body" idx="1"/>
          </p:nvPr>
        </p:nvSpPr>
        <p:spPr/>
        <p:txBody>
          <a:bodyPr/>
          <a:lstStyle/>
          <a:p>
            <a:endParaRPr lang="en-IN"/>
          </a:p>
        </p:txBody>
      </p:sp>
      <p:pic>
        <p:nvPicPr>
          <p:cNvPr id="4" name="Picture 3">
            <a:extLst>
              <a:ext uri="{FF2B5EF4-FFF2-40B4-BE49-F238E27FC236}">
                <a16:creationId xmlns:a16="http://schemas.microsoft.com/office/drawing/2014/main" id="{E991A894-D663-9C57-D056-9268EA01156A}"/>
              </a:ext>
            </a:extLst>
          </p:cNvPr>
          <p:cNvPicPr>
            <a:picLocks noChangeAspect="1"/>
          </p:cNvPicPr>
          <p:nvPr/>
        </p:nvPicPr>
        <p:blipFill>
          <a:blip r:embed="rId2"/>
          <a:stretch>
            <a:fillRect/>
          </a:stretch>
        </p:blipFill>
        <p:spPr>
          <a:xfrm>
            <a:off x="775428" y="337121"/>
            <a:ext cx="8040303" cy="6059606"/>
          </a:xfrm>
          <a:prstGeom prst="rect">
            <a:avLst/>
          </a:prstGeom>
        </p:spPr>
      </p:pic>
    </p:spTree>
    <p:extLst>
      <p:ext uri="{BB962C8B-B14F-4D97-AF65-F5344CB8AC3E}">
        <p14:creationId xmlns:p14="http://schemas.microsoft.com/office/powerpoint/2010/main" val="4225470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AA9B5-E9D1-375E-EE25-EBDFBAAE8B73}"/>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id="{0AB24E40-9671-40B1-E63A-E234E9D99127}"/>
              </a:ext>
            </a:extLst>
          </p:cNvPr>
          <p:cNvSpPr>
            <a:spLocks noGrp="1"/>
          </p:cNvSpPr>
          <p:nvPr>
            <p:ph type="body" idx="1"/>
          </p:nvPr>
        </p:nvSpPr>
        <p:spPr/>
        <p:txBody>
          <a:bodyPr/>
          <a:lstStyle/>
          <a:p>
            <a:endParaRPr lang="en-IN"/>
          </a:p>
        </p:txBody>
      </p:sp>
      <p:pic>
        <p:nvPicPr>
          <p:cNvPr id="4" name="Picture 3">
            <a:extLst>
              <a:ext uri="{FF2B5EF4-FFF2-40B4-BE49-F238E27FC236}">
                <a16:creationId xmlns:a16="http://schemas.microsoft.com/office/drawing/2014/main" id="{C8DF4597-1607-84FA-B3F8-8B5CFF89114A}"/>
              </a:ext>
            </a:extLst>
          </p:cNvPr>
          <p:cNvPicPr>
            <a:picLocks noChangeAspect="1"/>
          </p:cNvPicPr>
          <p:nvPr/>
        </p:nvPicPr>
        <p:blipFill>
          <a:blip r:embed="rId2"/>
          <a:stretch>
            <a:fillRect/>
          </a:stretch>
        </p:blipFill>
        <p:spPr>
          <a:xfrm>
            <a:off x="551384" y="1020857"/>
            <a:ext cx="7649084" cy="5377218"/>
          </a:xfrm>
          <a:prstGeom prst="rect">
            <a:avLst/>
          </a:prstGeom>
        </p:spPr>
      </p:pic>
    </p:spTree>
    <p:extLst>
      <p:ext uri="{BB962C8B-B14F-4D97-AF65-F5344CB8AC3E}">
        <p14:creationId xmlns:p14="http://schemas.microsoft.com/office/powerpoint/2010/main" val="1158408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648B1-147A-3438-C2B6-1A013AC79F5B}"/>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id="{1580C586-460D-36A3-81C0-35DB486ED94A}"/>
              </a:ext>
            </a:extLst>
          </p:cNvPr>
          <p:cNvSpPr>
            <a:spLocks noGrp="1"/>
          </p:cNvSpPr>
          <p:nvPr>
            <p:ph type="body" idx="1"/>
          </p:nvPr>
        </p:nvSpPr>
        <p:spPr/>
        <p:txBody>
          <a:bodyPr/>
          <a:lstStyle/>
          <a:p>
            <a:endParaRPr lang="en-IN"/>
          </a:p>
        </p:txBody>
      </p:sp>
      <p:pic>
        <p:nvPicPr>
          <p:cNvPr id="4" name="Picture 3">
            <a:extLst>
              <a:ext uri="{FF2B5EF4-FFF2-40B4-BE49-F238E27FC236}">
                <a16:creationId xmlns:a16="http://schemas.microsoft.com/office/drawing/2014/main" id="{ACF8A93E-6181-65E4-41CE-19EFA69843DB}"/>
              </a:ext>
            </a:extLst>
          </p:cNvPr>
          <p:cNvPicPr>
            <a:picLocks noChangeAspect="1"/>
          </p:cNvPicPr>
          <p:nvPr/>
        </p:nvPicPr>
        <p:blipFill>
          <a:blip r:embed="rId2"/>
          <a:stretch>
            <a:fillRect/>
          </a:stretch>
        </p:blipFill>
        <p:spPr>
          <a:xfrm>
            <a:off x="1271464" y="260648"/>
            <a:ext cx="6961125" cy="6544102"/>
          </a:xfrm>
          <a:prstGeom prst="rect">
            <a:avLst/>
          </a:prstGeom>
        </p:spPr>
      </p:pic>
    </p:spTree>
    <p:extLst>
      <p:ext uri="{BB962C8B-B14F-4D97-AF65-F5344CB8AC3E}">
        <p14:creationId xmlns:p14="http://schemas.microsoft.com/office/powerpoint/2010/main" val="246032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C1458-368D-C76C-2973-5BFDB1D9F2DE}"/>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id="{5CBED37C-EAB8-568A-58FC-EECF142F8956}"/>
              </a:ext>
            </a:extLst>
          </p:cNvPr>
          <p:cNvSpPr>
            <a:spLocks noGrp="1"/>
          </p:cNvSpPr>
          <p:nvPr>
            <p:ph type="body" idx="1"/>
          </p:nvPr>
        </p:nvSpPr>
        <p:spPr/>
        <p:txBody>
          <a:bodyPr/>
          <a:lstStyle/>
          <a:p>
            <a:endParaRPr lang="en-IN"/>
          </a:p>
        </p:txBody>
      </p:sp>
      <p:pic>
        <p:nvPicPr>
          <p:cNvPr id="4" name="Picture 3">
            <a:extLst>
              <a:ext uri="{FF2B5EF4-FFF2-40B4-BE49-F238E27FC236}">
                <a16:creationId xmlns:a16="http://schemas.microsoft.com/office/drawing/2014/main" id="{A78B6156-CCE4-E6D4-2D39-84554F36B218}"/>
              </a:ext>
            </a:extLst>
          </p:cNvPr>
          <p:cNvPicPr>
            <a:picLocks noChangeAspect="1"/>
          </p:cNvPicPr>
          <p:nvPr/>
        </p:nvPicPr>
        <p:blipFill>
          <a:blip r:embed="rId2"/>
          <a:stretch>
            <a:fillRect/>
          </a:stretch>
        </p:blipFill>
        <p:spPr>
          <a:xfrm>
            <a:off x="756310" y="811784"/>
            <a:ext cx="7621670" cy="5022377"/>
          </a:xfrm>
          <a:prstGeom prst="rect">
            <a:avLst/>
          </a:prstGeom>
        </p:spPr>
      </p:pic>
    </p:spTree>
    <p:extLst>
      <p:ext uri="{BB962C8B-B14F-4D97-AF65-F5344CB8AC3E}">
        <p14:creationId xmlns:p14="http://schemas.microsoft.com/office/powerpoint/2010/main" val="3065478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0" rIns="0" bIns="0" rtlCol="0">
            <a:spAutoFit/>
          </a:bodyPr>
          <a:lstStyle/>
          <a:p>
            <a:pPr marL="12700">
              <a:lnSpc>
                <a:spcPct val="100000"/>
              </a:lnSpc>
            </a:pPr>
            <a:r>
              <a:rPr dirty="0"/>
              <a:t>Summary</a:t>
            </a:r>
            <a:r>
              <a:rPr spc="-15" dirty="0"/>
              <a:t> </a:t>
            </a:r>
            <a:r>
              <a:rPr dirty="0"/>
              <a:t>ple</a:t>
            </a:r>
            <a:r>
              <a:rPr spc="5" dirty="0"/>
              <a:t>a</a:t>
            </a:r>
            <a:r>
              <a:rPr dirty="0"/>
              <a:t>se…</a:t>
            </a:r>
          </a:p>
        </p:txBody>
      </p:sp>
      <p:sp>
        <p:nvSpPr>
          <p:cNvPr id="3" name="object 3"/>
          <p:cNvSpPr txBox="1"/>
          <p:nvPr/>
        </p:nvSpPr>
        <p:spPr>
          <a:xfrm>
            <a:off x="756310" y="2803905"/>
            <a:ext cx="7550784" cy="285115"/>
          </a:xfrm>
          <a:prstGeom prst="rect">
            <a:avLst/>
          </a:prstGeom>
        </p:spPr>
        <p:txBody>
          <a:bodyPr vert="horz" wrap="square" lIns="0" tIns="0" rIns="0" bIns="0" rtlCol="0">
            <a:spAutoFit/>
          </a:bodyPr>
          <a:lstStyle/>
          <a:p>
            <a:pPr marL="12700">
              <a:lnSpc>
                <a:spcPct val="100000"/>
              </a:lnSpc>
            </a:pPr>
            <a:r>
              <a:rPr sz="1800" spc="-15">
                <a:solidFill>
                  <a:srgbClr val="404040"/>
                </a:solidFill>
                <a:latin typeface="Trebuchet MS"/>
                <a:cs typeface="Trebuchet MS"/>
              </a:rPr>
              <a:t>f</a:t>
            </a:r>
            <a:r>
              <a:rPr sz="1800" spc="-5">
                <a:solidFill>
                  <a:srgbClr val="404040"/>
                </a:solidFill>
                <a:latin typeface="Trebuchet MS"/>
                <a:cs typeface="Trebuchet MS"/>
              </a:rPr>
              <a:t>e</a:t>
            </a:r>
            <a:r>
              <a:rPr sz="1800">
                <a:solidFill>
                  <a:srgbClr val="404040"/>
                </a:solidFill>
                <a:latin typeface="Trebuchet MS"/>
                <a:cs typeface="Trebuchet MS"/>
              </a:rPr>
              <a:t>w</a:t>
            </a:r>
            <a:r>
              <a:rPr sz="1800" spc="-10">
                <a:solidFill>
                  <a:srgbClr val="404040"/>
                </a:solidFill>
                <a:latin typeface="Trebuchet MS"/>
                <a:cs typeface="Trebuchet MS"/>
              </a:rPr>
              <a:t> </a:t>
            </a:r>
            <a:r>
              <a:rPr sz="1800" dirty="0">
                <a:solidFill>
                  <a:srgbClr val="404040"/>
                </a:solidFill>
                <a:latin typeface="Trebuchet MS"/>
                <a:cs typeface="Trebuchet MS"/>
              </a:rPr>
              <a:t>p</a:t>
            </a:r>
            <a:r>
              <a:rPr sz="1800" spc="-5" dirty="0">
                <a:solidFill>
                  <a:srgbClr val="404040"/>
                </a:solidFill>
                <a:latin typeface="Trebuchet MS"/>
                <a:cs typeface="Trebuchet MS"/>
              </a:rPr>
              <a:t>artici</a:t>
            </a:r>
            <a:r>
              <a:rPr sz="1800" spc="5" dirty="0">
                <a:solidFill>
                  <a:srgbClr val="404040"/>
                </a:solidFill>
                <a:latin typeface="Trebuchet MS"/>
                <a:cs typeface="Trebuchet MS"/>
              </a:rPr>
              <a:t>p</a:t>
            </a:r>
            <a:r>
              <a:rPr sz="1800" spc="-5" dirty="0">
                <a:solidFill>
                  <a:srgbClr val="404040"/>
                </a:solidFill>
                <a:latin typeface="Trebuchet MS"/>
                <a:cs typeface="Trebuchet MS"/>
              </a:rPr>
              <a:t>ant</a:t>
            </a:r>
            <a:r>
              <a:rPr sz="1800" dirty="0">
                <a:solidFill>
                  <a:srgbClr val="404040"/>
                </a:solidFill>
                <a:latin typeface="Trebuchet MS"/>
                <a:cs typeface="Trebuchet MS"/>
              </a:rPr>
              <a:t>s</a:t>
            </a:r>
            <a:r>
              <a:rPr sz="1800" spc="-10" dirty="0">
                <a:solidFill>
                  <a:srgbClr val="404040"/>
                </a:solidFill>
                <a:latin typeface="Trebuchet MS"/>
                <a:cs typeface="Trebuchet MS"/>
              </a:rPr>
              <a:t> </a:t>
            </a:r>
            <a:r>
              <a:rPr sz="1800" spc="-15" dirty="0">
                <a:solidFill>
                  <a:srgbClr val="404040"/>
                </a:solidFill>
                <a:latin typeface="Trebuchet MS"/>
                <a:cs typeface="Trebuchet MS"/>
              </a:rPr>
              <a:t>o</a:t>
            </a:r>
            <a:r>
              <a:rPr sz="1800" spc="-5" dirty="0">
                <a:solidFill>
                  <a:srgbClr val="404040"/>
                </a:solidFill>
                <a:latin typeface="Trebuchet MS"/>
                <a:cs typeface="Trebuchet MS"/>
              </a:rPr>
              <a:t>f</a:t>
            </a:r>
            <a:r>
              <a:rPr sz="1800" dirty="0">
                <a:solidFill>
                  <a:srgbClr val="404040"/>
                </a:solidFill>
                <a:latin typeface="Trebuchet MS"/>
                <a:cs typeface="Trebuchet MS"/>
              </a:rPr>
              <a:t> </a:t>
            </a:r>
            <a:r>
              <a:rPr sz="1800" spc="-5" dirty="0">
                <a:solidFill>
                  <a:srgbClr val="404040"/>
                </a:solidFill>
                <a:latin typeface="Trebuchet MS"/>
                <a:cs typeface="Trebuchet MS"/>
              </a:rPr>
              <a:t>th</a:t>
            </a:r>
            <a:r>
              <a:rPr sz="1800" dirty="0">
                <a:solidFill>
                  <a:srgbClr val="404040"/>
                </a:solidFill>
                <a:latin typeface="Trebuchet MS"/>
                <a:cs typeface="Trebuchet MS"/>
              </a:rPr>
              <a:t>e </a:t>
            </a:r>
            <a:r>
              <a:rPr sz="1800" spc="-15" dirty="0">
                <a:solidFill>
                  <a:srgbClr val="404040"/>
                </a:solidFill>
                <a:latin typeface="Trebuchet MS"/>
                <a:cs typeface="Trebuchet MS"/>
              </a:rPr>
              <a:t>l</a:t>
            </a:r>
            <a:r>
              <a:rPr sz="1800" spc="-5" dirty="0">
                <a:solidFill>
                  <a:srgbClr val="404040"/>
                </a:solidFill>
                <a:latin typeface="Trebuchet MS"/>
                <a:cs typeface="Trebuchet MS"/>
              </a:rPr>
              <a:t>e</a:t>
            </a:r>
            <a:r>
              <a:rPr sz="1800" dirty="0">
                <a:solidFill>
                  <a:srgbClr val="404040"/>
                </a:solidFill>
                <a:latin typeface="Trebuchet MS"/>
                <a:cs typeface="Trebuchet MS"/>
              </a:rPr>
              <a:t>arning</a:t>
            </a:r>
            <a:r>
              <a:rPr sz="1800" spc="-5" dirty="0">
                <a:solidFill>
                  <a:srgbClr val="404040"/>
                </a:solidFill>
                <a:latin typeface="Trebuchet MS"/>
                <a:cs typeface="Trebuchet MS"/>
              </a:rPr>
              <a:t> </a:t>
            </a:r>
            <a:r>
              <a:rPr sz="1800" dirty="0">
                <a:solidFill>
                  <a:srgbClr val="404040"/>
                </a:solidFill>
                <a:latin typeface="Trebuchet MS"/>
                <a:cs typeface="Trebuchet MS"/>
              </a:rPr>
              <a:t>p</a:t>
            </a:r>
            <a:r>
              <a:rPr sz="1800" spc="-5" dirty="0">
                <a:solidFill>
                  <a:srgbClr val="404040"/>
                </a:solidFill>
                <a:latin typeface="Trebuchet MS"/>
                <a:cs typeface="Trebuchet MS"/>
              </a:rPr>
              <a:t>r</a:t>
            </a:r>
            <a:r>
              <a:rPr sz="1800" spc="-20" dirty="0">
                <a:solidFill>
                  <a:srgbClr val="404040"/>
                </a:solidFill>
                <a:latin typeface="Trebuchet MS"/>
                <a:cs typeface="Trebuchet MS"/>
              </a:rPr>
              <a:t>o</a:t>
            </a:r>
            <a:r>
              <a:rPr sz="1800" spc="-5" dirty="0">
                <a:solidFill>
                  <a:srgbClr val="404040"/>
                </a:solidFill>
                <a:latin typeface="Trebuchet MS"/>
                <a:cs typeface="Trebuchet MS"/>
              </a:rPr>
              <a:t>g</a:t>
            </a:r>
            <a:r>
              <a:rPr sz="1800" spc="-15" dirty="0">
                <a:solidFill>
                  <a:srgbClr val="404040"/>
                </a:solidFill>
                <a:latin typeface="Trebuchet MS"/>
                <a:cs typeface="Trebuchet MS"/>
              </a:rPr>
              <a:t>r</a:t>
            </a:r>
            <a:r>
              <a:rPr sz="1800" spc="-5" dirty="0">
                <a:solidFill>
                  <a:srgbClr val="404040"/>
                </a:solidFill>
                <a:latin typeface="Trebuchet MS"/>
                <a:cs typeface="Trebuchet MS"/>
              </a:rPr>
              <a:t>a</a:t>
            </a:r>
            <a:r>
              <a:rPr sz="1800" dirty="0">
                <a:solidFill>
                  <a:srgbClr val="404040"/>
                </a:solidFill>
                <a:latin typeface="Trebuchet MS"/>
                <a:cs typeface="Trebuchet MS"/>
              </a:rPr>
              <a:t>m</a:t>
            </a:r>
            <a:r>
              <a:rPr sz="1800" spc="5" dirty="0">
                <a:solidFill>
                  <a:srgbClr val="404040"/>
                </a:solidFill>
                <a:latin typeface="Trebuchet MS"/>
                <a:cs typeface="Trebuchet MS"/>
              </a:rPr>
              <a:t> </a:t>
            </a:r>
            <a:r>
              <a:rPr sz="1800" spc="-10" dirty="0">
                <a:solidFill>
                  <a:srgbClr val="404040"/>
                </a:solidFill>
                <a:latin typeface="Trebuchet MS"/>
                <a:cs typeface="Trebuchet MS"/>
              </a:rPr>
              <a:t>t</a:t>
            </a:r>
            <a:r>
              <a:rPr sz="1800" spc="-5" dirty="0">
                <a:solidFill>
                  <a:srgbClr val="404040"/>
                </a:solidFill>
                <a:latin typeface="Trebuchet MS"/>
                <a:cs typeface="Trebuchet MS"/>
              </a:rPr>
              <a:t>o</a:t>
            </a:r>
            <a:r>
              <a:rPr sz="1800" dirty="0">
                <a:solidFill>
                  <a:srgbClr val="404040"/>
                </a:solidFill>
                <a:latin typeface="Trebuchet MS"/>
                <a:cs typeface="Trebuchet MS"/>
              </a:rPr>
              <a:t> su</a:t>
            </a:r>
            <a:r>
              <a:rPr sz="1800" spc="5" dirty="0">
                <a:solidFill>
                  <a:srgbClr val="404040"/>
                </a:solidFill>
                <a:latin typeface="Trebuchet MS"/>
                <a:cs typeface="Trebuchet MS"/>
              </a:rPr>
              <a:t>m</a:t>
            </a:r>
            <a:r>
              <a:rPr sz="1800" dirty="0">
                <a:solidFill>
                  <a:srgbClr val="404040"/>
                </a:solidFill>
                <a:latin typeface="Trebuchet MS"/>
                <a:cs typeface="Trebuchet MS"/>
              </a:rPr>
              <a:t>m</a:t>
            </a:r>
            <a:r>
              <a:rPr sz="1800" spc="-5" dirty="0">
                <a:solidFill>
                  <a:srgbClr val="404040"/>
                </a:solidFill>
                <a:latin typeface="Trebuchet MS"/>
                <a:cs typeface="Trebuchet MS"/>
              </a:rPr>
              <a:t>ariz</a:t>
            </a:r>
            <a:r>
              <a:rPr sz="1800" dirty="0">
                <a:solidFill>
                  <a:srgbClr val="404040"/>
                </a:solidFill>
                <a:latin typeface="Trebuchet MS"/>
                <a:cs typeface="Trebuchet MS"/>
              </a:rPr>
              <a:t>e</a:t>
            </a:r>
            <a:r>
              <a:rPr sz="1800" spc="-10" dirty="0">
                <a:solidFill>
                  <a:srgbClr val="404040"/>
                </a:solidFill>
                <a:latin typeface="Trebuchet MS"/>
                <a:cs typeface="Trebuchet MS"/>
              </a:rPr>
              <a:t> </a:t>
            </a:r>
            <a:r>
              <a:rPr sz="1800" spc="-5" dirty="0">
                <a:solidFill>
                  <a:srgbClr val="404040"/>
                </a:solidFill>
                <a:latin typeface="Trebuchet MS"/>
                <a:cs typeface="Trebuchet MS"/>
              </a:rPr>
              <a:t>th</a:t>
            </a:r>
            <a:r>
              <a:rPr sz="1800" dirty="0">
                <a:solidFill>
                  <a:srgbClr val="404040"/>
                </a:solidFill>
                <a:latin typeface="Trebuchet MS"/>
                <a:cs typeface="Trebuchet MS"/>
              </a:rPr>
              <a:t>e</a:t>
            </a:r>
            <a:r>
              <a:rPr sz="1800" spc="5" dirty="0">
                <a:solidFill>
                  <a:srgbClr val="404040"/>
                </a:solidFill>
                <a:latin typeface="Trebuchet MS"/>
                <a:cs typeface="Trebuchet MS"/>
              </a:rPr>
              <a:t> </a:t>
            </a:r>
            <a:r>
              <a:rPr sz="1800" dirty="0">
                <a:solidFill>
                  <a:srgbClr val="404040"/>
                </a:solidFill>
                <a:latin typeface="Trebuchet MS"/>
                <a:cs typeface="Trebuchet MS"/>
              </a:rPr>
              <a:t>lec</a:t>
            </a:r>
            <a:r>
              <a:rPr sz="1800" spc="-10" dirty="0">
                <a:solidFill>
                  <a:srgbClr val="404040"/>
                </a:solidFill>
                <a:latin typeface="Trebuchet MS"/>
                <a:cs typeface="Trebuchet MS"/>
              </a:rPr>
              <a:t>t</a:t>
            </a:r>
            <a:r>
              <a:rPr sz="1800" spc="-5" dirty="0">
                <a:solidFill>
                  <a:srgbClr val="404040"/>
                </a:solidFill>
                <a:latin typeface="Trebuchet MS"/>
                <a:cs typeface="Trebuchet MS"/>
              </a:rPr>
              <a:t>ure.</a:t>
            </a:r>
            <a:endParaRPr sz="1800">
              <a:latin typeface="Trebuchet MS"/>
              <a:cs typeface="Trebuchet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93C61-ADA2-84C9-DA63-4E25DD53F597}"/>
              </a:ext>
            </a:extLst>
          </p:cNvPr>
          <p:cNvSpPr>
            <a:spLocks noGrp="1"/>
          </p:cNvSpPr>
          <p:nvPr>
            <p:ph type="title"/>
          </p:nvPr>
        </p:nvSpPr>
        <p:spPr/>
        <p:txBody>
          <a:bodyPr/>
          <a:lstStyle/>
          <a:p>
            <a:endParaRPr lang="en-IN" sz="2400"/>
          </a:p>
        </p:txBody>
      </p:sp>
      <p:sp>
        <p:nvSpPr>
          <p:cNvPr id="3" name="Text Placeholder 2">
            <a:extLst>
              <a:ext uri="{FF2B5EF4-FFF2-40B4-BE49-F238E27FC236}">
                <a16:creationId xmlns:a16="http://schemas.microsoft.com/office/drawing/2014/main" id="{140D14EE-C15A-0298-BEA3-4520EB951A6D}"/>
              </a:ext>
            </a:extLst>
          </p:cNvPr>
          <p:cNvSpPr>
            <a:spLocks noGrp="1"/>
          </p:cNvSpPr>
          <p:nvPr>
            <p:ph type="body" idx="1"/>
          </p:nvPr>
        </p:nvSpPr>
        <p:spPr>
          <a:xfrm>
            <a:off x="756310" y="2200909"/>
            <a:ext cx="10679379" cy="369332"/>
          </a:xfrm>
        </p:spPr>
        <p:txBody>
          <a:bodyPr/>
          <a:lstStyle/>
          <a:p>
            <a:endParaRPr lang="en-IN" sz="2400"/>
          </a:p>
        </p:txBody>
      </p:sp>
      <p:graphicFrame>
        <p:nvGraphicFramePr>
          <p:cNvPr id="4" name="Table 3">
            <a:extLst>
              <a:ext uri="{FF2B5EF4-FFF2-40B4-BE49-F238E27FC236}">
                <a16:creationId xmlns:a16="http://schemas.microsoft.com/office/drawing/2014/main" id="{7D36FFE9-5E62-1C8F-F788-EC1E424FC9B9}"/>
              </a:ext>
            </a:extLst>
          </p:cNvPr>
          <p:cNvGraphicFramePr>
            <a:graphicFrameLocks noGrp="1"/>
          </p:cNvGraphicFramePr>
          <p:nvPr>
            <p:extLst>
              <p:ext uri="{D42A27DB-BD31-4B8C-83A1-F6EECF244321}">
                <p14:modId xmlns:p14="http://schemas.microsoft.com/office/powerpoint/2010/main" val="1600440442"/>
              </p:ext>
            </p:extLst>
          </p:nvPr>
        </p:nvGraphicFramePr>
        <p:xfrm>
          <a:off x="442976" y="435864"/>
          <a:ext cx="9469452" cy="5813903"/>
        </p:xfrm>
        <a:graphic>
          <a:graphicData uri="http://schemas.openxmlformats.org/drawingml/2006/table">
            <a:tbl>
              <a:tblPr/>
              <a:tblGrid>
                <a:gridCol w="2367363">
                  <a:extLst>
                    <a:ext uri="{9D8B030D-6E8A-4147-A177-3AD203B41FA5}">
                      <a16:colId xmlns:a16="http://schemas.microsoft.com/office/drawing/2014/main" val="69414577"/>
                    </a:ext>
                  </a:extLst>
                </a:gridCol>
                <a:gridCol w="2367363">
                  <a:extLst>
                    <a:ext uri="{9D8B030D-6E8A-4147-A177-3AD203B41FA5}">
                      <a16:colId xmlns:a16="http://schemas.microsoft.com/office/drawing/2014/main" val="1890275702"/>
                    </a:ext>
                  </a:extLst>
                </a:gridCol>
                <a:gridCol w="2367363">
                  <a:extLst>
                    <a:ext uri="{9D8B030D-6E8A-4147-A177-3AD203B41FA5}">
                      <a16:colId xmlns:a16="http://schemas.microsoft.com/office/drawing/2014/main" val="4165391830"/>
                    </a:ext>
                  </a:extLst>
                </a:gridCol>
                <a:gridCol w="2367363">
                  <a:extLst>
                    <a:ext uri="{9D8B030D-6E8A-4147-A177-3AD203B41FA5}">
                      <a16:colId xmlns:a16="http://schemas.microsoft.com/office/drawing/2014/main" val="2465699508"/>
                    </a:ext>
                  </a:extLst>
                </a:gridCol>
              </a:tblGrid>
              <a:tr h="479189">
                <a:tc>
                  <a:txBody>
                    <a:bodyPr/>
                    <a:lstStyle/>
                    <a:p>
                      <a:pPr algn="ctr" fontAlgn="base"/>
                      <a:r>
                        <a:rPr lang="en-IN" sz="1400" b="1">
                          <a:effectLst/>
                        </a:rPr>
                        <a:t>Properties</a:t>
                      </a:r>
                    </a:p>
                  </a:txBody>
                  <a:tcPr marL="18227" marR="18227" marT="36454" marB="36454"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tc>
                  <a:txBody>
                    <a:bodyPr/>
                    <a:lstStyle/>
                    <a:p>
                      <a:pPr algn="ctr" fontAlgn="base"/>
                      <a:r>
                        <a:rPr lang="en-IN" sz="1400" b="1">
                          <a:effectLst/>
                        </a:rPr>
                        <a:t>Structured data</a:t>
                      </a:r>
                    </a:p>
                  </a:txBody>
                  <a:tcPr marL="36454" marR="36454" marT="36454" marB="36454"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tc>
                  <a:txBody>
                    <a:bodyPr/>
                    <a:lstStyle/>
                    <a:p>
                      <a:pPr algn="ctr" fontAlgn="base"/>
                      <a:r>
                        <a:rPr lang="en-IN" sz="1400" b="1">
                          <a:effectLst/>
                        </a:rPr>
                        <a:t>Semi-structured data</a:t>
                      </a:r>
                    </a:p>
                  </a:txBody>
                  <a:tcPr marL="36454" marR="36454" marT="36454" marB="36454"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tc>
                  <a:txBody>
                    <a:bodyPr/>
                    <a:lstStyle/>
                    <a:p>
                      <a:pPr algn="ctr" fontAlgn="base"/>
                      <a:r>
                        <a:rPr lang="en-IN" sz="1400" b="1">
                          <a:effectLst/>
                        </a:rPr>
                        <a:t>Unstructured data</a:t>
                      </a:r>
                    </a:p>
                  </a:txBody>
                  <a:tcPr marL="36454" marR="36454" marT="36454" marB="36454"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1530566132"/>
                  </a:ext>
                </a:extLst>
              </a:tr>
              <a:tr h="760323">
                <a:tc>
                  <a:txBody>
                    <a:bodyPr/>
                    <a:lstStyle/>
                    <a:p>
                      <a:pPr algn="l" fontAlgn="ctr"/>
                      <a:r>
                        <a:rPr lang="en-IN" sz="1400" b="0">
                          <a:effectLst/>
                        </a:rPr>
                        <a:t>Technology</a:t>
                      </a:r>
                    </a:p>
                  </a:txBody>
                  <a:tcPr marL="36454" marR="36454" marT="51035" marB="51035"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tc>
                  <a:txBody>
                    <a:bodyPr/>
                    <a:lstStyle/>
                    <a:p>
                      <a:pPr algn="l" fontAlgn="ctr"/>
                      <a:r>
                        <a:rPr lang="en-US" sz="1400" b="0">
                          <a:effectLst/>
                        </a:rPr>
                        <a:t>It is based on Relational database table</a:t>
                      </a:r>
                    </a:p>
                  </a:txBody>
                  <a:tcPr marL="36454" marR="36454" marT="51035" marB="51035"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tc>
                  <a:txBody>
                    <a:bodyPr/>
                    <a:lstStyle/>
                    <a:p>
                      <a:pPr algn="l" fontAlgn="ctr"/>
                      <a:r>
                        <a:rPr lang="en-US" sz="1400" b="0">
                          <a:effectLst/>
                        </a:rPr>
                        <a:t>It is based on XML/RDF(Resource Description Framework).</a:t>
                      </a:r>
                    </a:p>
                  </a:txBody>
                  <a:tcPr marL="36454" marR="36454" marT="51035" marB="51035"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tc>
                  <a:txBody>
                    <a:bodyPr/>
                    <a:lstStyle/>
                    <a:p>
                      <a:pPr algn="l" fontAlgn="ctr"/>
                      <a:r>
                        <a:rPr lang="en-US" sz="1400" b="0">
                          <a:effectLst/>
                        </a:rPr>
                        <a:t>It is based on character and binary data</a:t>
                      </a:r>
                    </a:p>
                  </a:txBody>
                  <a:tcPr marL="36454" marR="36454" marT="51035" marB="51035"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1356094633"/>
                  </a:ext>
                </a:extLst>
              </a:tr>
              <a:tr h="760323">
                <a:tc>
                  <a:txBody>
                    <a:bodyPr/>
                    <a:lstStyle/>
                    <a:p>
                      <a:pPr algn="l" fontAlgn="ctr"/>
                      <a:r>
                        <a:rPr lang="en-IN" sz="1400" b="0">
                          <a:effectLst/>
                        </a:rPr>
                        <a:t>Transaction management</a:t>
                      </a:r>
                    </a:p>
                  </a:txBody>
                  <a:tcPr marL="36454" marR="36454" marT="51035" marB="51035"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tc>
                  <a:txBody>
                    <a:bodyPr/>
                    <a:lstStyle/>
                    <a:p>
                      <a:pPr algn="l" fontAlgn="ctr"/>
                      <a:r>
                        <a:rPr lang="en-US" sz="1400" b="0">
                          <a:effectLst/>
                        </a:rPr>
                        <a:t>Matured transaction and various concurrency techniques</a:t>
                      </a:r>
                    </a:p>
                  </a:txBody>
                  <a:tcPr marL="36454" marR="36454" marT="51035" marB="51035"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tc>
                  <a:txBody>
                    <a:bodyPr/>
                    <a:lstStyle/>
                    <a:p>
                      <a:pPr algn="l" fontAlgn="ctr"/>
                      <a:r>
                        <a:rPr lang="en-US" sz="1400" b="0">
                          <a:effectLst/>
                        </a:rPr>
                        <a:t>Transaction is adapted from DBMS not matured</a:t>
                      </a:r>
                    </a:p>
                  </a:txBody>
                  <a:tcPr marL="36454" marR="36454" marT="51035" marB="51035"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tc>
                  <a:txBody>
                    <a:bodyPr/>
                    <a:lstStyle/>
                    <a:p>
                      <a:pPr algn="l" fontAlgn="ctr"/>
                      <a:r>
                        <a:rPr lang="en-US" sz="1400" b="0">
                          <a:effectLst/>
                        </a:rPr>
                        <a:t>No transaction management and no concurrency</a:t>
                      </a:r>
                    </a:p>
                  </a:txBody>
                  <a:tcPr marL="36454" marR="36454" marT="51035" marB="51035"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3040105969"/>
                  </a:ext>
                </a:extLst>
              </a:tr>
              <a:tr h="760323">
                <a:tc>
                  <a:txBody>
                    <a:bodyPr/>
                    <a:lstStyle/>
                    <a:p>
                      <a:pPr algn="l" fontAlgn="ctr"/>
                      <a:r>
                        <a:rPr lang="en-IN" sz="1400" b="0">
                          <a:effectLst/>
                        </a:rPr>
                        <a:t>Version management</a:t>
                      </a:r>
                    </a:p>
                  </a:txBody>
                  <a:tcPr marL="36454" marR="36454" marT="51035" marB="51035"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tc>
                  <a:txBody>
                    <a:bodyPr/>
                    <a:lstStyle/>
                    <a:p>
                      <a:pPr algn="l" fontAlgn="ctr"/>
                      <a:r>
                        <a:rPr lang="en-US" sz="1400" b="0">
                          <a:effectLst/>
                        </a:rPr>
                        <a:t>Versioning over tuples,row,tables</a:t>
                      </a:r>
                    </a:p>
                  </a:txBody>
                  <a:tcPr marL="36454" marR="36454" marT="51035" marB="51035"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tc>
                  <a:txBody>
                    <a:bodyPr/>
                    <a:lstStyle/>
                    <a:p>
                      <a:pPr algn="l" fontAlgn="ctr"/>
                      <a:r>
                        <a:rPr lang="en-US" sz="1400" b="0" dirty="0">
                          <a:effectLst/>
                        </a:rPr>
                        <a:t>Versioning over tuples or graph is possible</a:t>
                      </a:r>
                    </a:p>
                  </a:txBody>
                  <a:tcPr marL="36454" marR="36454" marT="51035" marB="51035"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tc>
                  <a:txBody>
                    <a:bodyPr/>
                    <a:lstStyle/>
                    <a:p>
                      <a:pPr algn="l" fontAlgn="ctr"/>
                      <a:r>
                        <a:rPr lang="en-IN" sz="1400" b="0">
                          <a:effectLst/>
                        </a:rPr>
                        <a:t>Versioned as a whole</a:t>
                      </a:r>
                    </a:p>
                  </a:txBody>
                  <a:tcPr marL="36454" marR="36454" marT="51035" marB="51035"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3361529259"/>
                  </a:ext>
                </a:extLst>
              </a:tr>
              <a:tr h="1004309">
                <a:tc>
                  <a:txBody>
                    <a:bodyPr/>
                    <a:lstStyle/>
                    <a:p>
                      <a:pPr algn="l" fontAlgn="ctr"/>
                      <a:r>
                        <a:rPr lang="en-IN" sz="1400" b="0">
                          <a:effectLst/>
                        </a:rPr>
                        <a:t>Flexibility</a:t>
                      </a:r>
                    </a:p>
                  </a:txBody>
                  <a:tcPr marL="36454" marR="36454" marT="51035" marB="51035"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tc>
                  <a:txBody>
                    <a:bodyPr/>
                    <a:lstStyle/>
                    <a:p>
                      <a:pPr algn="l" fontAlgn="ctr"/>
                      <a:r>
                        <a:rPr lang="en-US" sz="1400" b="0">
                          <a:effectLst/>
                        </a:rPr>
                        <a:t>It is schema dependent and less flexible</a:t>
                      </a:r>
                    </a:p>
                  </a:txBody>
                  <a:tcPr marL="36454" marR="36454" marT="51035" marB="51035"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tc>
                  <a:txBody>
                    <a:bodyPr/>
                    <a:lstStyle/>
                    <a:p>
                      <a:pPr algn="l" fontAlgn="ctr"/>
                      <a:r>
                        <a:rPr lang="en-US" sz="1400" b="0">
                          <a:effectLst/>
                        </a:rPr>
                        <a:t>It is more flexible than structured data but less flexible than unstructured data</a:t>
                      </a:r>
                    </a:p>
                  </a:txBody>
                  <a:tcPr marL="36454" marR="36454" marT="51035" marB="51035"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tc>
                  <a:txBody>
                    <a:bodyPr/>
                    <a:lstStyle/>
                    <a:p>
                      <a:pPr algn="l" fontAlgn="ctr"/>
                      <a:r>
                        <a:rPr lang="en-US" sz="1400" b="0">
                          <a:effectLst/>
                        </a:rPr>
                        <a:t>It is more flexible and there is absence of schema</a:t>
                      </a:r>
                    </a:p>
                  </a:txBody>
                  <a:tcPr marL="36454" marR="36454" marT="51035" marB="51035"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1810133515"/>
                  </a:ext>
                </a:extLst>
              </a:tr>
              <a:tr h="760323">
                <a:tc>
                  <a:txBody>
                    <a:bodyPr/>
                    <a:lstStyle/>
                    <a:p>
                      <a:pPr algn="l" fontAlgn="ctr"/>
                      <a:r>
                        <a:rPr lang="en-IN" sz="1400" b="0">
                          <a:effectLst/>
                        </a:rPr>
                        <a:t>Scalability</a:t>
                      </a:r>
                    </a:p>
                  </a:txBody>
                  <a:tcPr marL="36454" marR="36454" marT="51035" marB="51035"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tc>
                  <a:txBody>
                    <a:bodyPr/>
                    <a:lstStyle/>
                    <a:p>
                      <a:pPr algn="l" fontAlgn="ctr"/>
                      <a:r>
                        <a:rPr lang="en-US" sz="1400" b="0">
                          <a:effectLst/>
                        </a:rPr>
                        <a:t>It is very difficult to scale DB schema</a:t>
                      </a:r>
                    </a:p>
                  </a:txBody>
                  <a:tcPr marL="36454" marR="36454" marT="51035" marB="51035"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tc>
                  <a:txBody>
                    <a:bodyPr/>
                    <a:lstStyle/>
                    <a:p>
                      <a:pPr algn="l" fontAlgn="ctr"/>
                      <a:r>
                        <a:rPr lang="en-US" sz="1400" b="0">
                          <a:effectLst/>
                        </a:rPr>
                        <a:t>It’s scaling is simpler than structured data</a:t>
                      </a:r>
                    </a:p>
                  </a:txBody>
                  <a:tcPr marL="36454" marR="36454" marT="51035" marB="51035"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tc>
                  <a:txBody>
                    <a:bodyPr/>
                    <a:lstStyle/>
                    <a:p>
                      <a:pPr algn="l" fontAlgn="ctr"/>
                      <a:r>
                        <a:rPr lang="en-IN" sz="1400" b="0">
                          <a:effectLst/>
                        </a:rPr>
                        <a:t>It is more scalable.</a:t>
                      </a:r>
                    </a:p>
                  </a:txBody>
                  <a:tcPr marL="36454" marR="36454" marT="51035" marB="51035"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2174051338"/>
                  </a:ext>
                </a:extLst>
              </a:tr>
              <a:tr h="516336">
                <a:tc>
                  <a:txBody>
                    <a:bodyPr/>
                    <a:lstStyle/>
                    <a:p>
                      <a:pPr algn="l" fontAlgn="ctr"/>
                      <a:r>
                        <a:rPr lang="en-IN" sz="1400" b="0">
                          <a:effectLst/>
                        </a:rPr>
                        <a:t>Robustness</a:t>
                      </a:r>
                    </a:p>
                  </a:txBody>
                  <a:tcPr marL="36454" marR="36454" marT="51035" marB="51035"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tc>
                  <a:txBody>
                    <a:bodyPr/>
                    <a:lstStyle/>
                    <a:p>
                      <a:pPr algn="l" fontAlgn="ctr"/>
                      <a:r>
                        <a:rPr lang="en-IN" sz="1400" b="0">
                          <a:effectLst/>
                        </a:rPr>
                        <a:t>Very robust</a:t>
                      </a:r>
                    </a:p>
                  </a:txBody>
                  <a:tcPr marL="36454" marR="36454" marT="51035" marB="51035"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tc>
                  <a:txBody>
                    <a:bodyPr/>
                    <a:lstStyle/>
                    <a:p>
                      <a:pPr algn="l" fontAlgn="ctr"/>
                      <a:r>
                        <a:rPr lang="en-US" sz="1400" b="0">
                          <a:effectLst/>
                        </a:rPr>
                        <a:t>New technology, not very spread</a:t>
                      </a:r>
                    </a:p>
                  </a:txBody>
                  <a:tcPr marL="36454" marR="36454" marT="51035" marB="51035"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tc>
                  <a:txBody>
                    <a:bodyPr/>
                    <a:lstStyle/>
                    <a:p>
                      <a:pPr algn="l" fontAlgn="ctr"/>
                      <a:r>
                        <a:rPr lang="en-IN" sz="1400" b="0">
                          <a:effectLst/>
                        </a:rPr>
                        <a:t>—</a:t>
                      </a:r>
                    </a:p>
                  </a:txBody>
                  <a:tcPr marL="36454" marR="36454" marT="51035" marB="51035"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2768994109"/>
                  </a:ext>
                </a:extLst>
              </a:tr>
              <a:tr h="760323">
                <a:tc>
                  <a:txBody>
                    <a:bodyPr/>
                    <a:lstStyle/>
                    <a:p>
                      <a:pPr algn="l" fontAlgn="ctr"/>
                      <a:r>
                        <a:rPr lang="en-IN" sz="1400" b="0">
                          <a:effectLst/>
                        </a:rPr>
                        <a:t>Query performance</a:t>
                      </a:r>
                    </a:p>
                  </a:txBody>
                  <a:tcPr marL="36454" marR="36454" marT="51035" marB="51035"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tc>
                  <a:txBody>
                    <a:bodyPr/>
                    <a:lstStyle/>
                    <a:p>
                      <a:pPr algn="l" fontAlgn="ctr"/>
                      <a:r>
                        <a:rPr lang="en-US" sz="1400" b="0" dirty="0">
                          <a:effectLst/>
                        </a:rPr>
                        <a:t>Structured query allow complex joining </a:t>
                      </a:r>
                    </a:p>
                  </a:txBody>
                  <a:tcPr marL="36454" marR="36454" marT="51035" marB="51035"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tc>
                  <a:txBody>
                    <a:bodyPr/>
                    <a:lstStyle/>
                    <a:p>
                      <a:pPr algn="l" fontAlgn="ctr"/>
                      <a:r>
                        <a:rPr lang="en-US" sz="1400" b="0">
                          <a:effectLst/>
                        </a:rPr>
                        <a:t>Queries over anonymous nodes are possible</a:t>
                      </a:r>
                    </a:p>
                  </a:txBody>
                  <a:tcPr marL="36454" marR="36454" marT="51035" marB="51035"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tc>
                  <a:txBody>
                    <a:bodyPr/>
                    <a:lstStyle/>
                    <a:p>
                      <a:pPr algn="l" fontAlgn="ctr"/>
                      <a:r>
                        <a:rPr lang="en-US" sz="1400" b="0" dirty="0">
                          <a:effectLst/>
                        </a:rPr>
                        <a:t>Only textual queries are possible</a:t>
                      </a:r>
                    </a:p>
                  </a:txBody>
                  <a:tcPr marL="36454" marR="36454" marT="51035" marB="51035" anchor="ctr">
                    <a:lnL w="2286" cap="flat" cmpd="sng" algn="ctr">
                      <a:solidFill>
                        <a:srgbClr val="DFDFDF"/>
                      </a:solidFill>
                      <a:prstDash val="solid"/>
                      <a:round/>
                      <a:headEnd type="none" w="med" len="med"/>
                      <a:tailEnd type="none" w="med" len="med"/>
                    </a:lnL>
                    <a:lnR w="2286" cap="flat" cmpd="sng" algn="ctr">
                      <a:solidFill>
                        <a:srgbClr val="DFDFDF"/>
                      </a:solidFill>
                      <a:prstDash val="solid"/>
                      <a:round/>
                      <a:headEnd type="none" w="med" len="med"/>
                      <a:tailEnd type="none" w="med" len="med"/>
                    </a:lnR>
                    <a:lnT w="2286" cap="flat" cmpd="sng" algn="ctr">
                      <a:solidFill>
                        <a:srgbClr val="DFDFDF"/>
                      </a:solidFill>
                      <a:prstDash val="solid"/>
                      <a:round/>
                      <a:headEnd type="none" w="med" len="med"/>
                      <a:tailEnd type="none" w="med" len="med"/>
                    </a:lnT>
                    <a:lnB w="2286"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3416725886"/>
                  </a:ext>
                </a:extLst>
              </a:tr>
            </a:tbl>
          </a:graphicData>
        </a:graphic>
      </p:graphicFrame>
    </p:spTree>
    <p:extLst>
      <p:ext uri="{BB962C8B-B14F-4D97-AF65-F5344CB8AC3E}">
        <p14:creationId xmlns:p14="http://schemas.microsoft.com/office/powerpoint/2010/main" val="4247691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2605" y="3112642"/>
            <a:ext cx="1934845" cy="375920"/>
          </a:xfrm>
          <a:prstGeom prst="rect">
            <a:avLst/>
          </a:prstGeom>
        </p:spPr>
        <p:txBody>
          <a:bodyPr vert="horz" wrap="square" lIns="0" tIns="0" rIns="0" bIns="0" rtlCol="0">
            <a:spAutoFit/>
          </a:bodyPr>
          <a:lstStyle/>
          <a:p>
            <a:pPr marL="12700">
              <a:lnSpc>
                <a:spcPct val="100000"/>
              </a:lnSpc>
            </a:pPr>
            <a:r>
              <a:rPr sz="2400" dirty="0">
                <a:latin typeface="Trebuchet MS"/>
                <a:cs typeface="Trebuchet MS"/>
              </a:rPr>
              <a:t>Refe</a:t>
            </a:r>
            <a:r>
              <a:rPr sz="2400" spc="-10" dirty="0">
                <a:latin typeface="Trebuchet MS"/>
                <a:cs typeface="Trebuchet MS"/>
              </a:rPr>
              <a:t>r</a:t>
            </a:r>
            <a:r>
              <a:rPr sz="2400" dirty="0">
                <a:latin typeface="Trebuchet MS"/>
                <a:cs typeface="Trebuchet MS"/>
              </a:rPr>
              <a:t>ences</a:t>
            </a:r>
            <a:r>
              <a:rPr sz="2400" spc="-25" dirty="0">
                <a:latin typeface="Trebuchet MS"/>
                <a:cs typeface="Trebuchet MS"/>
              </a:rPr>
              <a:t> </a:t>
            </a:r>
            <a:r>
              <a:rPr sz="2400" dirty="0">
                <a:latin typeface="Trebuchet MS"/>
                <a:cs typeface="Trebuchet MS"/>
              </a:rPr>
              <a:t>…</a:t>
            </a:r>
            <a:endParaRPr sz="2400">
              <a:latin typeface="Trebuchet MS"/>
              <a:cs typeface="Trebuchet M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646429"/>
            <a:ext cx="2324735" cy="375920"/>
          </a:xfrm>
          <a:prstGeom prst="rect">
            <a:avLst/>
          </a:prstGeom>
        </p:spPr>
        <p:txBody>
          <a:bodyPr vert="horz" wrap="square" lIns="0" tIns="0" rIns="0" bIns="0" rtlCol="0">
            <a:spAutoFit/>
          </a:bodyPr>
          <a:lstStyle/>
          <a:p>
            <a:pPr marL="12700">
              <a:lnSpc>
                <a:spcPct val="100000"/>
              </a:lnSpc>
            </a:pPr>
            <a:r>
              <a:rPr sz="2400" b="0" dirty="0">
                <a:latin typeface="Trebuchet MS"/>
                <a:cs typeface="Trebuchet MS"/>
              </a:rPr>
              <a:t>Further</a:t>
            </a:r>
            <a:r>
              <a:rPr sz="2400" b="0" spc="10" dirty="0">
                <a:latin typeface="Trebuchet MS"/>
                <a:cs typeface="Trebuchet MS"/>
              </a:rPr>
              <a:t> </a:t>
            </a:r>
            <a:r>
              <a:rPr sz="2400" b="0" spc="-105" dirty="0">
                <a:latin typeface="Trebuchet MS"/>
                <a:cs typeface="Trebuchet MS"/>
              </a:rPr>
              <a:t>R</a:t>
            </a:r>
            <a:r>
              <a:rPr sz="2400" b="0" spc="-5" dirty="0">
                <a:latin typeface="Trebuchet MS"/>
                <a:cs typeface="Trebuchet MS"/>
              </a:rPr>
              <a:t>eadin</a:t>
            </a:r>
            <a:r>
              <a:rPr sz="2400" b="0" spc="-15" dirty="0">
                <a:latin typeface="Trebuchet MS"/>
                <a:cs typeface="Trebuchet MS"/>
              </a:rPr>
              <a:t>g</a:t>
            </a:r>
            <a:r>
              <a:rPr sz="2400" b="0" spc="-5" dirty="0">
                <a:latin typeface="Trebuchet MS"/>
                <a:cs typeface="Trebuchet MS"/>
              </a:rPr>
              <a:t>s</a:t>
            </a:r>
            <a:endParaRPr sz="2400">
              <a:latin typeface="Trebuchet MS"/>
              <a:cs typeface="Trebuchet MS"/>
            </a:endParaRPr>
          </a:p>
        </p:txBody>
      </p:sp>
      <p:sp>
        <p:nvSpPr>
          <p:cNvPr id="3" name="object 3"/>
          <p:cNvSpPr txBox="1"/>
          <p:nvPr/>
        </p:nvSpPr>
        <p:spPr>
          <a:xfrm>
            <a:off x="756310" y="2200909"/>
            <a:ext cx="7475855" cy="2164715"/>
          </a:xfrm>
          <a:prstGeom prst="rect">
            <a:avLst/>
          </a:prstGeom>
        </p:spPr>
        <p:txBody>
          <a:bodyPr vert="horz" wrap="square" lIns="0" tIns="0" rIns="0" bIns="0" rtlCol="0">
            <a:spAutoFit/>
          </a:bodyPr>
          <a:lstStyle/>
          <a:p>
            <a:pPr marL="355600" marR="5080" indent="-342900">
              <a:lnSpc>
                <a:spcPct val="100000"/>
              </a:lnSpc>
              <a:tabLst>
                <a:tab pos="354965" algn="l"/>
              </a:tabLst>
            </a:pPr>
            <a:r>
              <a:rPr sz="1400" spc="-135" dirty="0">
                <a:solidFill>
                  <a:srgbClr val="0E6EC5"/>
                </a:solidFill>
                <a:latin typeface="Microsoft Sans Serif"/>
                <a:cs typeface="Microsoft Sans Serif"/>
                <a:hlinkClick r:id="rId2"/>
              </a:rPr>
              <a:t>	</a:t>
            </a:r>
            <a:r>
              <a:rPr sz="1800" u="heavy" spc="-5" dirty="0">
                <a:solidFill>
                  <a:srgbClr val="F49100"/>
                </a:solidFill>
                <a:latin typeface="Trebuchet MS"/>
                <a:cs typeface="Trebuchet MS"/>
                <a:hlinkClick r:id="rId2"/>
              </a:rPr>
              <a:t>ht</a:t>
            </a:r>
            <a:r>
              <a:rPr sz="1800" u="heavy" spc="-10" dirty="0">
                <a:solidFill>
                  <a:srgbClr val="F49100"/>
                </a:solidFill>
                <a:latin typeface="Trebuchet MS"/>
                <a:cs typeface="Trebuchet MS"/>
                <a:hlinkClick r:id="rId2"/>
              </a:rPr>
              <a:t>t</a:t>
            </a:r>
            <a:r>
              <a:rPr sz="1800" u="heavy" dirty="0">
                <a:solidFill>
                  <a:srgbClr val="F49100"/>
                </a:solidFill>
                <a:latin typeface="Trebuchet MS"/>
                <a:cs typeface="Trebuchet MS"/>
                <a:hlinkClick r:id="rId2"/>
              </a:rPr>
              <a:t>p</a:t>
            </a:r>
            <a:r>
              <a:rPr sz="1800" u="heavy" spc="-5" dirty="0">
                <a:solidFill>
                  <a:srgbClr val="F49100"/>
                </a:solidFill>
                <a:latin typeface="Trebuchet MS"/>
                <a:cs typeface="Trebuchet MS"/>
                <a:hlinkClick r:id="rId2"/>
              </a:rPr>
              <a:t>:/</a:t>
            </a:r>
            <a:r>
              <a:rPr sz="1800" u="heavy" spc="5" dirty="0">
                <a:solidFill>
                  <a:srgbClr val="F49100"/>
                </a:solidFill>
                <a:latin typeface="Trebuchet MS"/>
                <a:cs typeface="Trebuchet MS"/>
                <a:hlinkClick r:id="rId2"/>
              </a:rPr>
              <a:t>/</a:t>
            </a:r>
            <a:r>
              <a:rPr sz="1800" u="heavy" dirty="0">
                <a:solidFill>
                  <a:srgbClr val="F49100"/>
                </a:solidFill>
                <a:latin typeface="Trebuchet MS"/>
                <a:cs typeface="Trebuchet MS"/>
                <a:hlinkClick r:id="rId2"/>
              </a:rPr>
              <a:t>d</a:t>
            </a:r>
            <a:r>
              <a:rPr sz="1800" u="heavy" spc="-5" dirty="0">
                <a:solidFill>
                  <a:srgbClr val="F49100"/>
                </a:solidFill>
                <a:latin typeface="Trebuchet MS"/>
                <a:cs typeface="Trebuchet MS"/>
                <a:hlinkClick r:id="rId2"/>
              </a:rPr>
              <a:t>at</a:t>
            </a:r>
            <a:r>
              <a:rPr sz="1800" u="heavy" spc="5" dirty="0">
                <a:solidFill>
                  <a:srgbClr val="F49100"/>
                </a:solidFill>
                <a:latin typeface="Trebuchet MS"/>
                <a:cs typeface="Trebuchet MS"/>
                <a:hlinkClick r:id="rId2"/>
              </a:rPr>
              <a:t>a</a:t>
            </a:r>
            <a:r>
              <a:rPr sz="1800" u="heavy" spc="-5" dirty="0">
                <a:solidFill>
                  <a:srgbClr val="F49100"/>
                </a:solidFill>
                <a:latin typeface="Trebuchet MS"/>
                <a:cs typeface="Trebuchet MS"/>
                <a:hlinkClick r:id="rId2"/>
              </a:rPr>
              <a:t>-</a:t>
            </a:r>
            <a:r>
              <a:rPr sz="1800" u="heavy" dirty="0">
                <a:solidFill>
                  <a:srgbClr val="F49100"/>
                </a:solidFill>
                <a:latin typeface="Trebuchet MS"/>
                <a:cs typeface="Trebuchet MS"/>
                <a:hlinkClick r:id="rId2"/>
              </a:rPr>
              <a:t>m</a:t>
            </a:r>
            <a:r>
              <a:rPr sz="1800" u="heavy" spc="-5" dirty="0">
                <a:solidFill>
                  <a:srgbClr val="F49100"/>
                </a:solidFill>
                <a:latin typeface="Trebuchet MS"/>
                <a:cs typeface="Trebuchet MS"/>
                <a:hlinkClick r:id="rId2"/>
              </a:rPr>
              <a:t>agnu</a:t>
            </a:r>
            <a:r>
              <a:rPr sz="1800" u="heavy" spc="5" dirty="0">
                <a:solidFill>
                  <a:srgbClr val="F49100"/>
                </a:solidFill>
                <a:latin typeface="Trebuchet MS"/>
                <a:cs typeface="Trebuchet MS"/>
                <a:hlinkClick r:id="rId2"/>
              </a:rPr>
              <a:t>m</a:t>
            </a:r>
            <a:r>
              <a:rPr sz="1800" u="heavy" spc="-5" dirty="0">
                <a:solidFill>
                  <a:srgbClr val="F49100"/>
                </a:solidFill>
                <a:latin typeface="Trebuchet MS"/>
                <a:cs typeface="Trebuchet MS"/>
                <a:hlinkClick r:id="rId2"/>
              </a:rPr>
              <a:t>.c</a:t>
            </a:r>
            <a:r>
              <a:rPr sz="1800" u="heavy" spc="-10" dirty="0">
                <a:solidFill>
                  <a:srgbClr val="F49100"/>
                </a:solidFill>
                <a:latin typeface="Trebuchet MS"/>
                <a:cs typeface="Trebuchet MS"/>
                <a:hlinkClick r:id="rId2"/>
              </a:rPr>
              <a:t>o</a:t>
            </a:r>
            <a:r>
              <a:rPr sz="1800" u="heavy" dirty="0">
                <a:solidFill>
                  <a:srgbClr val="F49100"/>
                </a:solidFill>
                <a:latin typeface="Trebuchet MS"/>
                <a:cs typeface="Trebuchet MS"/>
                <a:hlinkClick r:id="rId2"/>
              </a:rPr>
              <a:t>m</a:t>
            </a:r>
            <a:r>
              <a:rPr sz="1800" u="heavy" spc="-5" dirty="0">
                <a:solidFill>
                  <a:srgbClr val="F49100"/>
                </a:solidFill>
                <a:latin typeface="Trebuchet MS"/>
                <a:cs typeface="Trebuchet MS"/>
                <a:hlinkClick r:id="rId2"/>
              </a:rPr>
              <a:t>/th</a:t>
            </a:r>
            <a:r>
              <a:rPr sz="1800" u="heavy" spc="10" dirty="0">
                <a:solidFill>
                  <a:srgbClr val="F49100"/>
                </a:solidFill>
                <a:latin typeface="Trebuchet MS"/>
                <a:cs typeface="Trebuchet MS"/>
                <a:hlinkClick r:id="rId2"/>
              </a:rPr>
              <a:t>e</a:t>
            </a:r>
            <a:r>
              <a:rPr sz="1800" u="heavy" spc="-5" dirty="0">
                <a:solidFill>
                  <a:srgbClr val="F49100"/>
                </a:solidFill>
                <a:latin typeface="Trebuchet MS"/>
                <a:cs typeface="Trebuchet MS"/>
                <a:hlinkClick r:id="rId2"/>
              </a:rPr>
              <a:t>-</a:t>
            </a:r>
            <a:r>
              <a:rPr sz="1800" u="heavy" dirty="0">
                <a:solidFill>
                  <a:srgbClr val="F49100"/>
                </a:solidFill>
                <a:latin typeface="Trebuchet MS"/>
                <a:cs typeface="Trebuchet MS"/>
                <a:hlinkClick r:id="rId2"/>
              </a:rPr>
              <a:t>b</a:t>
            </a:r>
            <a:r>
              <a:rPr sz="1800" u="heavy" spc="-5" dirty="0">
                <a:solidFill>
                  <a:srgbClr val="F49100"/>
                </a:solidFill>
                <a:latin typeface="Trebuchet MS"/>
                <a:cs typeface="Trebuchet MS"/>
                <a:hlinkClick r:id="rId2"/>
              </a:rPr>
              <a:t>i</a:t>
            </a:r>
            <a:r>
              <a:rPr sz="1800" u="heavy" dirty="0">
                <a:solidFill>
                  <a:srgbClr val="F49100"/>
                </a:solidFill>
                <a:latin typeface="Trebuchet MS"/>
                <a:cs typeface="Trebuchet MS"/>
                <a:hlinkClick r:id="rId2"/>
              </a:rPr>
              <a:t>g</a:t>
            </a:r>
            <a:r>
              <a:rPr sz="1800" u="heavy" spc="-5" dirty="0">
                <a:solidFill>
                  <a:srgbClr val="F49100"/>
                </a:solidFill>
                <a:latin typeface="Trebuchet MS"/>
                <a:cs typeface="Trebuchet MS"/>
                <a:hlinkClick r:id="rId2"/>
              </a:rPr>
              <a:t>-</a:t>
            </a:r>
            <a:r>
              <a:rPr sz="1800" u="heavy" dirty="0">
                <a:solidFill>
                  <a:srgbClr val="F49100"/>
                </a:solidFill>
                <a:latin typeface="Trebuchet MS"/>
                <a:cs typeface="Trebuchet MS"/>
                <a:hlinkClick r:id="rId2"/>
              </a:rPr>
              <a:t>d</a:t>
            </a:r>
            <a:r>
              <a:rPr sz="1800" u="heavy" spc="-5" dirty="0">
                <a:solidFill>
                  <a:srgbClr val="F49100"/>
                </a:solidFill>
                <a:latin typeface="Trebuchet MS"/>
                <a:cs typeface="Trebuchet MS"/>
                <a:hlinkClick r:id="rId2"/>
              </a:rPr>
              <a:t>e</a:t>
            </a:r>
            <a:r>
              <a:rPr sz="1800" u="heavy" dirty="0">
                <a:solidFill>
                  <a:srgbClr val="F49100"/>
                </a:solidFill>
                <a:latin typeface="Trebuchet MS"/>
                <a:cs typeface="Trebuchet MS"/>
                <a:hlinkClick r:id="rId2"/>
              </a:rPr>
              <a:t>a</a:t>
            </a:r>
            <a:r>
              <a:rPr sz="1800" u="heavy" spc="-5" dirty="0">
                <a:solidFill>
                  <a:srgbClr val="F49100"/>
                </a:solidFill>
                <a:latin typeface="Trebuchet MS"/>
                <a:cs typeface="Trebuchet MS"/>
                <a:hlinkClick r:id="rId2"/>
              </a:rPr>
              <a:t>l-a</a:t>
            </a:r>
            <a:r>
              <a:rPr sz="1800" u="heavy" spc="5" dirty="0">
                <a:solidFill>
                  <a:srgbClr val="F49100"/>
                </a:solidFill>
                <a:latin typeface="Trebuchet MS"/>
                <a:cs typeface="Trebuchet MS"/>
                <a:hlinkClick r:id="rId2"/>
              </a:rPr>
              <a:t>b</a:t>
            </a:r>
            <a:r>
              <a:rPr sz="1800" u="heavy" spc="-15" dirty="0">
                <a:solidFill>
                  <a:srgbClr val="F49100"/>
                </a:solidFill>
                <a:latin typeface="Trebuchet MS"/>
                <a:cs typeface="Trebuchet MS"/>
                <a:hlinkClick r:id="rId2"/>
              </a:rPr>
              <a:t>o</a:t>
            </a:r>
            <a:r>
              <a:rPr sz="1800" u="heavy" spc="-5" dirty="0">
                <a:solidFill>
                  <a:srgbClr val="F49100"/>
                </a:solidFill>
                <a:latin typeface="Trebuchet MS"/>
                <a:cs typeface="Trebuchet MS"/>
                <a:hlinkClick r:id="rId2"/>
              </a:rPr>
              <a:t>ut</a:t>
            </a:r>
            <a:r>
              <a:rPr sz="1800" u="heavy" dirty="0">
                <a:solidFill>
                  <a:srgbClr val="F49100"/>
                </a:solidFill>
                <a:latin typeface="Trebuchet MS"/>
                <a:cs typeface="Trebuchet MS"/>
                <a:hlinkClick r:id="rId2"/>
              </a:rPr>
              <a:t>-b</a:t>
            </a:r>
            <a:r>
              <a:rPr sz="1800" u="heavy" spc="-5" dirty="0">
                <a:solidFill>
                  <a:srgbClr val="F49100"/>
                </a:solidFill>
                <a:latin typeface="Trebuchet MS"/>
                <a:cs typeface="Trebuchet MS"/>
                <a:hlinkClick r:id="rId2"/>
              </a:rPr>
              <a:t>i</a:t>
            </a:r>
            <a:r>
              <a:rPr sz="1800" u="heavy" dirty="0">
                <a:solidFill>
                  <a:srgbClr val="F49100"/>
                </a:solidFill>
                <a:latin typeface="Trebuchet MS"/>
                <a:cs typeface="Trebuchet MS"/>
                <a:hlinkClick r:id="rId2"/>
              </a:rPr>
              <a:t>g</a:t>
            </a:r>
            <a:r>
              <a:rPr sz="1800" u="heavy" spc="-5" dirty="0">
                <a:solidFill>
                  <a:srgbClr val="F49100"/>
                </a:solidFill>
                <a:latin typeface="Trebuchet MS"/>
                <a:cs typeface="Trebuchet MS"/>
                <a:hlinkClick r:id="rId2"/>
              </a:rPr>
              <a:t>-</a:t>
            </a:r>
            <a:r>
              <a:rPr sz="1800" u="heavy" dirty="0">
                <a:solidFill>
                  <a:srgbClr val="F49100"/>
                </a:solidFill>
                <a:latin typeface="Trebuchet MS"/>
                <a:cs typeface="Trebuchet MS"/>
                <a:hlinkClick r:id="rId2"/>
              </a:rPr>
              <a:t>d</a:t>
            </a:r>
            <a:r>
              <a:rPr sz="1800" u="heavy" spc="-5" dirty="0">
                <a:solidFill>
                  <a:srgbClr val="F49100"/>
                </a:solidFill>
                <a:latin typeface="Trebuchet MS"/>
                <a:cs typeface="Trebuchet MS"/>
                <a:hlinkClick r:id="rId2"/>
              </a:rPr>
              <a:t>at</a:t>
            </a:r>
            <a:r>
              <a:rPr sz="1800" u="heavy" dirty="0">
                <a:solidFill>
                  <a:srgbClr val="F49100"/>
                </a:solidFill>
                <a:latin typeface="Trebuchet MS"/>
                <a:cs typeface="Trebuchet MS"/>
                <a:hlinkClick r:id="rId2"/>
              </a:rPr>
              <a:t>a</a:t>
            </a:r>
            <a:r>
              <a:rPr sz="1800" u="heavy" spc="-5" dirty="0">
                <a:solidFill>
                  <a:srgbClr val="F49100"/>
                </a:solidFill>
                <a:latin typeface="Trebuchet MS"/>
                <a:cs typeface="Trebuchet MS"/>
                <a:hlinkClick r:id="rId2"/>
              </a:rPr>
              <a:t>-w</a:t>
            </a:r>
            <a:r>
              <a:rPr sz="1800" u="heavy" dirty="0">
                <a:solidFill>
                  <a:srgbClr val="F49100"/>
                </a:solidFill>
                <a:latin typeface="Trebuchet MS"/>
                <a:cs typeface="Trebuchet MS"/>
                <a:hlinkClick r:id="rId2"/>
              </a:rPr>
              <a:t>h</a:t>
            </a:r>
            <a:r>
              <a:rPr sz="1800" u="heavy" spc="-5" dirty="0">
                <a:solidFill>
                  <a:srgbClr val="F49100"/>
                </a:solidFill>
                <a:latin typeface="Trebuchet MS"/>
                <a:cs typeface="Trebuchet MS"/>
                <a:hlinkClick r:id="rId2"/>
              </a:rPr>
              <a:t>at</a:t>
            </a:r>
            <a:r>
              <a:rPr sz="1800" u="heavy" dirty="0">
                <a:solidFill>
                  <a:srgbClr val="F49100"/>
                </a:solidFill>
                <a:latin typeface="Trebuchet MS"/>
                <a:cs typeface="Trebuchet MS"/>
                <a:hlinkClick r:id="rId2"/>
              </a:rPr>
              <a:t>s</a:t>
            </a:r>
            <a:r>
              <a:rPr sz="1800" u="heavy" spc="-5" dirty="0">
                <a:solidFill>
                  <a:srgbClr val="F49100"/>
                </a:solidFill>
                <a:latin typeface="Trebuchet MS"/>
                <a:cs typeface="Trebuchet MS"/>
                <a:hlinkClick r:id="rId2"/>
              </a:rPr>
              <a:t>-in</a:t>
            </a:r>
            <a:r>
              <a:rPr sz="1800" u="heavy" spc="5" dirty="0">
                <a:solidFill>
                  <a:srgbClr val="F49100"/>
                </a:solidFill>
                <a:latin typeface="Trebuchet MS"/>
                <a:cs typeface="Trebuchet MS"/>
                <a:hlinkClick r:id="rId2"/>
              </a:rPr>
              <a:t>s</a:t>
            </a:r>
            <a:r>
              <a:rPr sz="1800" u="heavy" spc="-5" dirty="0">
                <a:solidFill>
                  <a:srgbClr val="F49100"/>
                </a:solidFill>
                <a:latin typeface="Trebuchet MS"/>
                <a:cs typeface="Trebuchet MS"/>
                <a:hlinkClick r:id="rId2"/>
              </a:rPr>
              <a:t>i</a:t>
            </a:r>
            <a:r>
              <a:rPr sz="1800" u="heavy" spc="5" dirty="0">
                <a:solidFill>
                  <a:srgbClr val="F49100"/>
                </a:solidFill>
                <a:latin typeface="Trebuchet MS"/>
                <a:cs typeface="Trebuchet MS"/>
                <a:hlinkClick r:id="rId2"/>
              </a:rPr>
              <a:t>de</a:t>
            </a:r>
            <a:r>
              <a:rPr sz="1800" u="heavy" dirty="0">
                <a:solidFill>
                  <a:srgbClr val="F49100"/>
                </a:solidFill>
                <a:latin typeface="Trebuchet MS"/>
                <a:cs typeface="Trebuchet MS"/>
                <a:hlinkClick r:id="rId2"/>
              </a:rPr>
              <a:t>-</a:t>
            </a:r>
            <a:r>
              <a:rPr sz="1800" dirty="0">
                <a:solidFill>
                  <a:srgbClr val="F49100"/>
                </a:solidFill>
                <a:latin typeface="Trebuchet MS"/>
                <a:cs typeface="Trebuchet MS"/>
                <a:hlinkClick r:id="rId2"/>
              </a:rPr>
              <a:t> </a:t>
            </a:r>
            <a:r>
              <a:rPr sz="1800" u="heavy" dirty="0">
                <a:solidFill>
                  <a:srgbClr val="F49100"/>
                </a:solidFill>
                <a:latin typeface="Trebuchet MS"/>
                <a:cs typeface="Trebuchet MS"/>
                <a:hlinkClick r:id="rId2"/>
              </a:rPr>
              <a:t>st</a:t>
            </a:r>
            <a:r>
              <a:rPr sz="1800" u="heavy" spc="-10" dirty="0">
                <a:solidFill>
                  <a:srgbClr val="F49100"/>
                </a:solidFill>
                <a:latin typeface="Trebuchet MS"/>
                <a:cs typeface="Trebuchet MS"/>
                <a:hlinkClick r:id="rId2"/>
              </a:rPr>
              <a:t>r</a:t>
            </a:r>
            <a:r>
              <a:rPr sz="1800" u="heavy" spc="-5" dirty="0">
                <a:solidFill>
                  <a:srgbClr val="F49100"/>
                </a:solidFill>
                <a:latin typeface="Trebuchet MS"/>
                <a:cs typeface="Trebuchet MS"/>
                <a:hlinkClick r:id="rId2"/>
              </a:rPr>
              <a:t>uc</a:t>
            </a:r>
            <a:r>
              <a:rPr sz="1800" u="heavy" spc="-10" dirty="0">
                <a:solidFill>
                  <a:srgbClr val="F49100"/>
                </a:solidFill>
                <a:latin typeface="Trebuchet MS"/>
                <a:cs typeface="Trebuchet MS"/>
                <a:hlinkClick r:id="rId2"/>
              </a:rPr>
              <a:t>t</a:t>
            </a:r>
            <a:r>
              <a:rPr sz="1800" u="heavy" spc="-5" dirty="0">
                <a:solidFill>
                  <a:srgbClr val="F49100"/>
                </a:solidFill>
                <a:latin typeface="Trebuchet MS"/>
                <a:cs typeface="Trebuchet MS"/>
                <a:hlinkClick r:id="rId2"/>
              </a:rPr>
              <a:t>ure</a:t>
            </a:r>
            <a:r>
              <a:rPr sz="1800" u="heavy" spc="5" dirty="0">
                <a:solidFill>
                  <a:srgbClr val="F49100"/>
                </a:solidFill>
                <a:latin typeface="Trebuchet MS"/>
                <a:cs typeface="Trebuchet MS"/>
                <a:hlinkClick r:id="rId2"/>
              </a:rPr>
              <a:t>d</a:t>
            </a:r>
            <a:r>
              <a:rPr sz="1800" u="heavy" spc="-5" dirty="0">
                <a:solidFill>
                  <a:srgbClr val="F49100"/>
                </a:solidFill>
                <a:latin typeface="Trebuchet MS"/>
                <a:cs typeface="Trebuchet MS"/>
                <a:hlinkClick r:id="rId2"/>
              </a:rPr>
              <a:t>-un</a:t>
            </a:r>
            <a:r>
              <a:rPr sz="1800" u="heavy" dirty="0">
                <a:solidFill>
                  <a:srgbClr val="F49100"/>
                </a:solidFill>
                <a:latin typeface="Trebuchet MS"/>
                <a:cs typeface="Trebuchet MS"/>
                <a:hlinkClick r:id="rId2"/>
              </a:rPr>
              <a:t>s</a:t>
            </a:r>
            <a:r>
              <a:rPr sz="1800" u="heavy" spc="-5" dirty="0">
                <a:solidFill>
                  <a:srgbClr val="F49100"/>
                </a:solidFill>
                <a:latin typeface="Trebuchet MS"/>
                <a:cs typeface="Trebuchet MS"/>
                <a:hlinkClick r:id="rId2"/>
              </a:rPr>
              <a:t>t</a:t>
            </a:r>
            <a:r>
              <a:rPr sz="1800" u="heavy" spc="-10" dirty="0">
                <a:solidFill>
                  <a:srgbClr val="F49100"/>
                </a:solidFill>
                <a:latin typeface="Trebuchet MS"/>
                <a:cs typeface="Trebuchet MS"/>
                <a:hlinkClick r:id="rId2"/>
              </a:rPr>
              <a:t>r</a:t>
            </a:r>
            <a:r>
              <a:rPr sz="1800" u="heavy" spc="-5" dirty="0">
                <a:solidFill>
                  <a:srgbClr val="F49100"/>
                </a:solidFill>
                <a:latin typeface="Trebuchet MS"/>
                <a:cs typeface="Trebuchet MS"/>
                <a:hlinkClick r:id="rId2"/>
              </a:rPr>
              <a:t>uc</a:t>
            </a:r>
            <a:r>
              <a:rPr sz="1800" u="heavy" spc="-10" dirty="0">
                <a:solidFill>
                  <a:srgbClr val="F49100"/>
                </a:solidFill>
                <a:latin typeface="Trebuchet MS"/>
                <a:cs typeface="Trebuchet MS"/>
                <a:hlinkClick r:id="rId2"/>
              </a:rPr>
              <a:t>t</a:t>
            </a:r>
            <a:r>
              <a:rPr sz="1800" u="heavy" spc="-5" dirty="0">
                <a:solidFill>
                  <a:srgbClr val="F49100"/>
                </a:solidFill>
                <a:latin typeface="Trebuchet MS"/>
                <a:cs typeface="Trebuchet MS"/>
                <a:hlinkClick r:id="rId2"/>
              </a:rPr>
              <a:t>ure</a:t>
            </a:r>
            <a:r>
              <a:rPr sz="1800" u="heavy" spc="10" dirty="0">
                <a:solidFill>
                  <a:srgbClr val="F49100"/>
                </a:solidFill>
                <a:latin typeface="Trebuchet MS"/>
                <a:cs typeface="Trebuchet MS"/>
                <a:hlinkClick r:id="rId2"/>
              </a:rPr>
              <a:t>d</a:t>
            </a:r>
            <a:r>
              <a:rPr sz="1800" u="heavy" spc="-5" dirty="0">
                <a:solidFill>
                  <a:srgbClr val="F49100"/>
                </a:solidFill>
                <a:latin typeface="Trebuchet MS"/>
                <a:cs typeface="Trebuchet MS"/>
                <a:hlinkClick r:id="rId2"/>
              </a:rPr>
              <a:t>-an</a:t>
            </a:r>
            <a:r>
              <a:rPr sz="1800" u="heavy" spc="5" dirty="0">
                <a:solidFill>
                  <a:srgbClr val="F49100"/>
                </a:solidFill>
                <a:latin typeface="Trebuchet MS"/>
                <a:cs typeface="Trebuchet MS"/>
                <a:hlinkClick r:id="rId2"/>
              </a:rPr>
              <a:t>d</a:t>
            </a:r>
            <a:r>
              <a:rPr sz="1800" u="heavy" spc="-5" dirty="0">
                <a:solidFill>
                  <a:srgbClr val="F49100"/>
                </a:solidFill>
                <a:latin typeface="Trebuchet MS"/>
                <a:cs typeface="Trebuchet MS"/>
                <a:hlinkClick r:id="rId2"/>
              </a:rPr>
              <a:t>-</a:t>
            </a:r>
            <a:r>
              <a:rPr sz="1800" u="heavy" dirty="0">
                <a:solidFill>
                  <a:srgbClr val="F49100"/>
                </a:solidFill>
                <a:latin typeface="Trebuchet MS"/>
                <a:cs typeface="Trebuchet MS"/>
                <a:hlinkClick r:id="rId2"/>
              </a:rPr>
              <a:t>sem</a:t>
            </a:r>
            <a:r>
              <a:rPr sz="1800" u="heavy" spc="5" dirty="0">
                <a:solidFill>
                  <a:srgbClr val="F49100"/>
                </a:solidFill>
                <a:latin typeface="Trebuchet MS"/>
                <a:cs typeface="Trebuchet MS"/>
                <a:hlinkClick r:id="rId2"/>
              </a:rPr>
              <a:t>i</a:t>
            </a:r>
            <a:r>
              <a:rPr sz="1800" u="heavy" spc="-5" dirty="0">
                <a:solidFill>
                  <a:srgbClr val="F49100"/>
                </a:solidFill>
                <a:latin typeface="Trebuchet MS"/>
                <a:cs typeface="Trebuchet MS"/>
                <a:hlinkClick r:id="rId2"/>
              </a:rPr>
              <a:t>-</a:t>
            </a:r>
            <a:r>
              <a:rPr sz="1800" u="heavy" dirty="0">
                <a:solidFill>
                  <a:srgbClr val="F49100"/>
                </a:solidFill>
                <a:latin typeface="Trebuchet MS"/>
                <a:cs typeface="Trebuchet MS"/>
                <a:hlinkClick r:id="rId2"/>
              </a:rPr>
              <a:t>st</a:t>
            </a:r>
            <a:r>
              <a:rPr sz="1800" u="heavy" spc="-10" dirty="0">
                <a:solidFill>
                  <a:srgbClr val="F49100"/>
                </a:solidFill>
                <a:latin typeface="Trebuchet MS"/>
                <a:cs typeface="Trebuchet MS"/>
                <a:hlinkClick r:id="rId2"/>
              </a:rPr>
              <a:t>r</a:t>
            </a:r>
            <a:r>
              <a:rPr sz="1800" u="heavy" spc="-5" dirty="0">
                <a:solidFill>
                  <a:srgbClr val="F49100"/>
                </a:solidFill>
                <a:latin typeface="Trebuchet MS"/>
                <a:cs typeface="Trebuchet MS"/>
                <a:hlinkClick r:id="rId2"/>
              </a:rPr>
              <a:t>uc</a:t>
            </a:r>
            <a:r>
              <a:rPr sz="1800" u="heavy" spc="-10" dirty="0">
                <a:solidFill>
                  <a:srgbClr val="F49100"/>
                </a:solidFill>
                <a:latin typeface="Trebuchet MS"/>
                <a:cs typeface="Trebuchet MS"/>
                <a:hlinkClick r:id="rId2"/>
              </a:rPr>
              <a:t>t</a:t>
            </a:r>
            <a:r>
              <a:rPr sz="1800" u="heavy" spc="-5" dirty="0">
                <a:solidFill>
                  <a:srgbClr val="F49100"/>
                </a:solidFill>
                <a:latin typeface="Trebuchet MS"/>
                <a:cs typeface="Trebuchet MS"/>
                <a:hlinkClick r:id="rId2"/>
              </a:rPr>
              <a:t>ure</a:t>
            </a:r>
            <a:r>
              <a:rPr sz="1800" u="heavy" spc="5" dirty="0">
                <a:solidFill>
                  <a:srgbClr val="F49100"/>
                </a:solidFill>
                <a:latin typeface="Trebuchet MS"/>
                <a:cs typeface="Trebuchet MS"/>
                <a:hlinkClick r:id="rId2"/>
              </a:rPr>
              <a:t>d</a:t>
            </a:r>
            <a:r>
              <a:rPr sz="1800" u="heavy" spc="-5" dirty="0">
                <a:solidFill>
                  <a:srgbClr val="F49100"/>
                </a:solidFill>
                <a:latin typeface="Trebuchet MS"/>
                <a:cs typeface="Trebuchet MS"/>
                <a:hlinkClick r:id="rId2"/>
              </a:rPr>
              <a:t>-</a:t>
            </a:r>
            <a:r>
              <a:rPr sz="1800" u="heavy" spc="5" dirty="0">
                <a:solidFill>
                  <a:srgbClr val="F49100"/>
                </a:solidFill>
                <a:latin typeface="Trebuchet MS"/>
                <a:cs typeface="Trebuchet MS"/>
                <a:hlinkClick r:id="rId2"/>
              </a:rPr>
              <a:t>d</a:t>
            </a:r>
            <a:r>
              <a:rPr sz="1800" u="heavy" dirty="0">
                <a:solidFill>
                  <a:srgbClr val="F49100"/>
                </a:solidFill>
                <a:latin typeface="Trebuchet MS"/>
                <a:cs typeface="Trebuchet MS"/>
                <a:hlinkClick r:id="rId2"/>
              </a:rPr>
              <a:t>a</a:t>
            </a:r>
            <a:r>
              <a:rPr sz="1800" u="heavy" spc="-5" dirty="0">
                <a:solidFill>
                  <a:srgbClr val="F49100"/>
                </a:solidFill>
                <a:latin typeface="Trebuchet MS"/>
                <a:cs typeface="Trebuchet MS"/>
                <a:hlinkClick r:id="rId2"/>
              </a:rPr>
              <a:t>ta</a:t>
            </a:r>
            <a:r>
              <a:rPr sz="1800" u="heavy" dirty="0">
                <a:solidFill>
                  <a:srgbClr val="F49100"/>
                </a:solidFill>
                <a:latin typeface="Trebuchet MS"/>
                <a:cs typeface="Trebuchet MS"/>
                <a:hlinkClick r:id="rId2"/>
              </a:rPr>
              <a:t>/</a:t>
            </a:r>
            <a:endParaRPr sz="1800">
              <a:latin typeface="Trebuchet MS"/>
              <a:cs typeface="Trebuchet MS"/>
            </a:endParaRPr>
          </a:p>
          <a:p>
            <a:pPr>
              <a:lnSpc>
                <a:spcPct val="100000"/>
              </a:lnSpc>
            </a:pPr>
            <a:endParaRPr sz="1800">
              <a:latin typeface="Times New Roman"/>
              <a:cs typeface="Times New Roman"/>
            </a:endParaRPr>
          </a:p>
          <a:p>
            <a:pPr>
              <a:lnSpc>
                <a:spcPct val="100000"/>
              </a:lnSpc>
              <a:spcBef>
                <a:spcPts val="12"/>
              </a:spcBef>
            </a:pPr>
            <a:endParaRPr sz="1800">
              <a:latin typeface="Times New Roman"/>
              <a:cs typeface="Times New Roman"/>
            </a:endParaRPr>
          </a:p>
          <a:p>
            <a:pPr marL="12700">
              <a:lnSpc>
                <a:spcPct val="100000"/>
              </a:lnSpc>
              <a:tabLst>
                <a:tab pos="354965" algn="l"/>
              </a:tabLst>
            </a:pPr>
            <a:r>
              <a:rPr sz="1450" spc="-185" dirty="0">
                <a:solidFill>
                  <a:srgbClr val="0E6EC5"/>
                </a:solidFill>
                <a:latin typeface="Microsoft Sans Serif"/>
                <a:cs typeface="Microsoft Sans Serif"/>
                <a:hlinkClick r:id="rId3"/>
              </a:rPr>
              <a:t>	</a:t>
            </a:r>
            <a:r>
              <a:rPr sz="1800" u="heavy" spc="-5" dirty="0">
                <a:solidFill>
                  <a:srgbClr val="F49100"/>
                </a:solidFill>
                <a:latin typeface="Trebuchet MS"/>
                <a:cs typeface="Trebuchet MS"/>
                <a:hlinkClick r:id="rId3"/>
              </a:rPr>
              <a:t>h</a:t>
            </a:r>
            <a:r>
              <a:rPr sz="1800" u="heavy" spc="-10" dirty="0">
                <a:solidFill>
                  <a:srgbClr val="F49100"/>
                </a:solidFill>
                <a:latin typeface="Trebuchet MS"/>
                <a:cs typeface="Trebuchet MS"/>
                <a:hlinkClick r:id="rId3"/>
              </a:rPr>
              <a:t>tt</a:t>
            </a:r>
            <a:r>
              <a:rPr sz="1800" u="heavy" spc="-5" dirty="0">
                <a:solidFill>
                  <a:srgbClr val="F49100"/>
                </a:solidFill>
                <a:latin typeface="Trebuchet MS"/>
                <a:cs typeface="Trebuchet MS"/>
                <a:hlinkClick r:id="rId3"/>
              </a:rPr>
              <a:t>p:</a:t>
            </a:r>
            <a:r>
              <a:rPr sz="1800" u="heavy" dirty="0">
                <a:solidFill>
                  <a:srgbClr val="F49100"/>
                </a:solidFill>
                <a:latin typeface="Trebuchet MS"/>
                <a:cs typeface="Trebuchet MS"/>
                <a:hlinkClick r:id="rId3"/>
              </a:rPr>
              <a:t>//</a:t>
            </a:r>
            <a:r>
              <a:rPr sz="1800" u="heavy" spc="-5" dirty="0">
                <a:solidFill>
                  <a:srgbClr val="F49100"/>
                </a:solidFill>
                <a:latin typeface="Trebuchet MS"/>
                <a:cs typeface="Trebuchet MS"/>
                <a:hlinkClick r:id="rId3"/>
              </a:rPr>
              <a:t>w</a:t>
            </a:r>
            <a:r>
              <a:rPr sz="1800" u="heavy" dirty="0">
                <a:solidFill>
                  <a:srgbClr val="F49100"/>
                </a:solidFill>
                <a:latin typeface="Trebuchet MS"/>
                <a:cs typeface="Trebuchet MS"/>
                <a:hlinkClick r:id="rId3"/>
              </a:rPr>
              <a:t>w</a:t>
            </a:r>
            <a:r>
              <a:rPr sz="1800" u="heavy" spc="-190" dirty="0">
                <a:solidFill>
                  <a:srgbClr val="F49100"/>
                </a:solidFill>
                <a:latin typeface="Trebuchet MS"/>
                <a:cs typeface="Trebuchet MS"/>
                <a:hlinkClick r:id="rId3"/>
              </a:rPr>
              <a:t>w</a:t>
            </a:r>
            <a:r>
              <a:rPr sz="1800" u="heavy" spc="-5" dirty="0">
                <a:solidFill>
                  <a:srgbClr val="F49100"/>
                </a:solidFill>
                <a:latin typeface="Trebuchet MS"/>
                <a:cs typeface="Trebuchet MS"/>
                <a:hlinkClick r:id="rId3"/>
              </a:rPr>
              <a:t>.we</a:t>
            </a:r>
            <a:r>
              <a:rPr sz="1800" u="heavy" dirty="0">
                <a:solidFill>
                  <a:srgbClr val="F49100"/>
                </a:solidFill>
                <a:latin typeface="Trebuchet MS"/>
                <a:cs typeface="Trebuchet MS"/>
                <a:hlinkClick r:id="rId3"/>
              </a:rPr>
              <a:t>b</a:t>
            </a:r>
            <a:r>
              <a:rPr sz="1800" u="heavy" spc="-10" dirty="0">
                <a:solidFill>
                  <a:srgbClr val="F49100"/>
                </a:solidFill>
                <a:latin typeface="Trebuchet MS"/>
                <a:cs typeface="Trebuchet MS"/>
                <a:hlinkClick r:id="rId3"/>
              </a:rPr>
              <a:t>o</a:t>
            </a:r>
            <a:r>
              <a:rPr sz="1800" u="heavy" spc="-5" dirty="0">
                <a:solidFill>
                  <a:srgbClr val="F49100"/>
                </a:solidFill>
                <a:latin typeface="Trebuchet MS"/>
                <a:cs typeface="Trebuchet MS"/>
                <a:hlinkClick r:id="rId3"/>
              </a:rPr>
              <a:t>p</a:t>
            </a:r>
            <a:r>
              <a:rPr sz="1800" u="heavy" dirty="0">
                <a:solidFill>
                  <a:srgbClr val="F49100"/>
                </a:solidFill>
                <a:latin typeface="Trebuchet MS"/>
                <a:cs typeface="Trebuchet MS"/>
                <a:hlinkClick r:id="rId3"/>
              </a:rPr>
              <a:t>e</a:t>
            </a:r>
            <a:r>
              <a:rPr sz="1800" u="heavy" spc="-5" dirty="0">
                <a:solidFill>
                  <a:srgbClr val="F49100"/>
                </a:solidFill>
                <a:latin typeface="Trebuchet MS"/>
                <a:cs typeface="Trebuchet MS"/>
                <a:hlinkClick r:id="rId3"/>
              </a:rPr>
              <a:t>d</a:t>
            </a:r>
            <a:r>
              <a:rPr sz="1800" u="heavy" spc="5" dirty="0">
                <a:solidFill>
                  <a:srgbClr val="F49100"/>
                </a:solidFill>
                <a:latin typeface="Trebuchet MS"/>
                <a:cs typeface="Trebuchet MS"/>
                <a:hlinkClick r:id="rId3"/>
              </a:rPr>
              <a:t>i</a:t>
            </a:r>
            <a:r>
              <a:rPr sz="1800" u="heavy" spc="-5" dirty="0">
                <a:solidFill>
                  <a:srgbClr val="F49100"/>
                </a:solidFill>
                <a:latin typeface="Trebuchet MS"/>
                <a:cs typeface="Trebuchet MS"/>
                <a:hlinkClick r:id="rId3"/>
              </a:rPr>
              <a:t>a.c</a:t>
            </a:r>
            <a:r>
              <a:rPr sz="1800" u="heavy" spc="-15" dirty="0">
                <a:solidFill>
                  <a:srgbClr val="F49100"/>
                </a:solidFill>
                <a:latin typeface="Trebuchet MS"/>
                <a:cs typeface="Trebuchet MS"/>
                <a:hlinkClick r:id="rId3"/>
              </a:rPr>
              <a:t>o</a:t>
            </a:r>
            <a:r>
              <a:rPr sz="1800" u="heavy" spc="-5" dirty="0">
                <a:solidFill>
                  <a:srgbClr val="F49100"/>
                </a:solidFill>
                <a:latin typeface="Trebuchet MS"/>
                <a:cs typeface="Trebuchet MS"/>
                <a:hlinkClick r:id="rId3"/>
              </a:rPr>
              <a:t>m</a:t>
            </a:r>
            <a:r>
              <a:rPr sz="1800" u="heavy" dirty="0">
                <a:solidFill>
                  <a:srgbClr val="F49100"/>
                </a:solidFill>
                <a:latin typeface="Trebuchet MS"/>
                <a:cs typeface="Trebuchet MS"/>
                <a:hlinkClick r:id="rId3"/>
              </a:rPr>
              <a:t>/T</a:t>
            </a:r>
            <a:r>
              <a:rPr sz="1800" u="heavy" spc="-10" dirty="0">
                <a:solidFill>
                  <a:srgbClr val="F49100"/>
                </a:solidFill>
                <a:latin typeface="Trebuchet MS"/>
                <a:cs typeface="Trebuchet MS"/>
                <a:hlinkClick r:id="rId3"/>
              </a:rPr>
              <a:t>E</a:t>
            </a:r>
            <a:r>
              <a:rPr sz="1800" u="heavy" dirty="0">
                <a:solidFill>
                  <a:srgbClr val="F49100"/>
                </a:solidFill>
                <a:latin typeface="Trebuchet MS"/>
                <a:cs typeface="Trebuchet MS"/>
                <a:hlinkClick r:id="rId3"/>
              </a:rPr>
              <a:t>R</a:t>
            </a:r>
            <a:r>
              <a:rPr sz="1800" u="heavy" spc="-15" dirty="0">
                <a:solidFill>
                  <a:srgbClr val="F49100"/>
                </a:solidFill>
                <a:latin typeface="Trebuchet MS"/>
                <a:cs typeface="Trebuchet MS"/>
                <a:hlinkClick r:id="rId3"/>
              </a:rPr>
              <a:t>M</a:t>
            </a:r>
            <a:r>
              <a:rPr sz="1800" u="heavy" spc="-5" dirty="0">
                <a:solidFill>
                  <a:srgbClr val="F49100"/>
                </a:solidFill>
                <a:latin typeface="Trebuchet MS"/>
                <a:cs typeface="Trebuchet MS"/>
                <a:hlinkClick r:id="rId3"/>
              </a:rPr>
              <a:t>/S/</a:t>
            </a:r>
            <a:r>
              <a:rPr sz="1800" u="heavy" dirty="0">
                <a:solidFill>
                  <a:srgbClr val="F49100"/>
                </a:solidFill>
                <a:latin typeface="Trebuchet MS"/>
                <a:cs typeface="Trebuchet MS"/>
                <a:hlinkClick r:id="rId3"/>
              </a:rPr>
              <a:t>s</a:t>
            </a:r>
            <a:r>
              <a:rPr sz="1800" u="heavy" spc="-10" dirty="0">
                <a:solidFill>
                  <a:srgbClr val="F49100"/>
                </a:solidFill>
                <a:latin typeface="Trebuchet MS"/>
                <a:cs typeface="Trebuchet MS"/>
                <a:hlinkClick r:id="rId3"/>
              </a:rPr>
              <a:t>t</a:t>
            </a:r>
            <a:r>
              <a:rPr sz="1800" u="heavy" dirty="0">
                <a:solidFill>
                  <a:srgbClr val="F49100"/>
                </a:solidFill>
                <a:latin typeface="Trebuchet MS"/>
                <a:cs typeface="Trebuchet MS"/>
                <a:hlinkClick r:id="rId3"/>
              </a:rPr>
              <a:t>ru</a:t>
            </a:r>
            <a:r>
              <a:rPr sz="1800" u="heavy" spc="-15" dirty="0">
                <a:solidFill>
                  <a:srgbClr val="F49100"/>
                </a:solidFill>
                <a:latin typeface="Trebuchet MS"/>
                <a:cs typeface="Trebuchet MS"/>
                <a:hlinkClick r:id="rId3"/>
              </a:rPr>
              <a:t>c</a:t>
            </a:r>
            <a:r>
              <a:rPr sz="1800" u="heavy" spc="-10" dirty="0">
                <a:solidFill>
                  <a:srgbClr val="F49100"/>
                </a:solidFill>
                <a:latin typeface="Trebuchet MS"/>
                <a:cs typeface="Trebuchet MS"/>
                <a:hlinkClick r:id="rId3"/>
              </a:rPr>
              <a:t>t</a:t>
            </a:r>
            <a:r>
              <a:rPr sz="1800" u="heavy" spc="-5" dirty="0">
                <a:solidFill>
                  <a:srgbClr val="F49100"/>
                </a:solidFill>
                <a:latin typeface="Trebuchet MS"/>
                <a:cs typeface="Trebuchet MS"/>
                <a:hlinkClick r:id="rId3"/>
              </a:rPr>
              <a:t>ured_</a:t>
            </a:r>
            <a:r>
              <a:rPr sz="1800" u="heavy" spc="5" dirty="0">
                <a:solidFill>
                  <a:srgbClr val="F49100"/>
                </a:solidFill>
                <a:latin typeface="Trebuchet MS"/>
                <a:cs typeface="Trebuchet MS"/>
                <a:hlinkClick r:id="rId3"/>
              </a:rPr>
              <a:t>d</a:t>
            </a:r>
            <a:r>
              <a:rPr sz="1800" u="heavy" spc="-5" dirty="0">
                <a:solidFill>
                  <a:srgbClr val="F49100"/>
                </a:solidFill>
                <a:latin typeface="Trebuchet MS"/>
                <a:cs typeface="Trebuchet MS"/>
                <a:hlinkClick r:id="rId3"/>
              </a:rPr>
              <a:t>ata.h</a:t>
            </a:r>
            <a:r>
              <a:rPr sz="1800" u="heavy" spc="-10" dirty="0">
                <a:solidFill>
                  <a:srgbClr val="F49100"/>
                </a:solidFill>
                <a:latin typeface="Trebuchet MS"/>
                <a:cs typeface="Trebuchet MS"/>
                <a:hlinkClick r:id="rId3"/>
              </a:rPr>
              <a:t>t</a:t>
            </a:r>
            <a:r>
              <a:rPr sz="1800" u="heavy" spc="-5" dirty="0">
                <a:solidFill>
                  <a:srgbClr val="F49100"/>
                </a:solidFill>
                <a:latin typeface="Trebuchet MS"/>
                <a:cs typeface="Trebuchet MS"/>
                <a:hlinkClick r:id="rId3"/>
              </a:rPr>
              <a:t>ml</a:t>
            </a:r>
            <a:endParaRPr sz="1800">
              <a:latin typeface="Trebuchet MS"/>
              <a:cs typeface="Trebuchet MS"/>
            </a:endParaRPr>
          </a:p>
          <a:p>
            <a:pPr>
              <a:lnSpc>
                <a:spcPct val="100000"/>
              </a:lnSpc>
            </a:pPr>
            <a:endParaRPr sz="1800">
              <a:latin typeface="Times New Roman"/>
              <a:cs typeface="Times New Roman"/>
            </a:endParaRPr>
          </a:p>
          <a:p>
            <a:pPr>
              <a:lnSpc>
                <a:spcPct val="100000"/>
              </a:lnSpc>
              <a:spcBef>
                <a:spcPts val="27"/>
              </a:spcBef>
            </a:pPr>
            <a:endParaRPr sz="1800">
              <a:latin typeface="Times New Roman"/>
              <a:cs typeface="Times New Roman"/>
            </a:endParaRPr>
          </a:p>
          <a:p>
            <a:pPr marL="12700">
              <a:lnSpc>
                <a:spcPct val="100000"/>
              </a:lnSpc>
              <a:tabLst>
                <a:tab pos="354965" algn="l"/>
              </a:tabLst>
            </a:pPr>
            <a:r>
              <a:rPr sz="1400" spc="-135" dirty="0">
                <a:solidFill>
                  <a:srgbClr val="0E6EC5"/>
                </a:solidFill>
                <a:latin typeface="Microsoft Sans Serif"/>
                <a:cs typeface="Microsoft Sans Serif"/>
                <a:hlinkClick r:id="rId4"/>
              </a:rPr>
              <a:t>	</a:t>
            </a:r>
            <a:r>
              <a:rPr sz="1800" u="heavy" spc="-5" dirty="0">
                <a:solidFill>
                  <a:srgbClr val="F49100"/>
                </a:solidFill>
                <a:latin typeface="Trebuchet MS"/>
                <a:cs typeface="Trebuchet MS"/>
                <a:hlinkClick r:id="rId4"/>
              </a:rPr>
              <a:t>ht</a:t>
            </a:r>
            <a:r>
              <a:rPr sz="1800" u="heavy" spc="-10" dirty="0">
                <a:solidFill>
                  <a:srgbClr val="F49100"/>
                </a:solidFill>
                <a:latin typeface="Trebuchet MS"/>
                <a:cs typeface="Trebuchet MS"/>
                <a:hlinkClick r:id="rId4"/>
              </a:rPr>
              <a:t>t</a:t>
            </a:r>
            <a:r>
              <a:rPr sz="1800" u="heavy" dirty="0">
                <a:solidFill>
                  <a:srgbClr val="F49100"/>
                </a:solidFill>
                <a:latin typeface="Trebuchet MS"/>
                <a:cs typeface="Trebuchet MS"/>
                <a:hlinkClick r:id="rId4"/>
              </a:rPr>
              <a:t>p</a:t>
            </a:r>
            <a:r>
              <a:rPr sz="1800" u="heavy" spc="-5" dirty="0">
                <a:solidFill>
                  <a:srgbClr val="F49100"/>
                </a:solidFill>
                <a:latin typeface="Trebuchet MS"/>
                <a:cs typeface="Trebuchet MS"/>
                <a:hlinkClick r:id="rId4"/>
              </a:rPr>
              <a:t>:/</a:t>
            </a:r>
            <a:r>
              <a:rPr sz="1800" u="heavy" spc="5" dirty="0">
                <a:solidFill>
                  <a:srgbClr val="F49100"/>
                </a:solidFill>
                <a:latin typeface="Trebuchet MS"/>
                <a:cs typeface="Trebuchet MS"/>
                <a:hlinkClick r:id="rId4"/>
              </a:rPr>
              <a:t>/</a:t>
            </a:r>
            <a:r>
              <a:rPr sz="1800" u="heavy" spc="-5" dirty="0">
                <a:solidFill>
                  <a:srgbClr val="F49100"/>
                </a:solidFill>
                <a:latin typeface="Trebuchet MS"/>
                <a:cs typeface="Trebuchet MS"/>
                <a:hlinkClick r:id="rId4"/>
              </a:rPr>
              <a:t>en.</a:t>
            </a:r>
            <a:r>
              <a:rPr sz="1800" u="heavy" spc="5" dirty="0">
                <a:solidFill>
                  <a:srgbClr val="F49100"/>
                </a:solidFill>
                <a:latin typeface="Trebuchet MS"/>
                <a:cs typeface="Trebuchet MS"/>
                <a:hlinkClick r:id="rId4"/>
              </a:rPr>
              <a:t>w</a:t>
            </a:r>
            <a:r>
              <a:rPr sz="1800" u="heavy" spc="-5" dirty="0">
                <a:solidFill>
                  <a:srgbClr val="F49100"/>
                </a:solidFill>
                <a:latin typeface="Trebuchet MS"/>
                <a:cs typeface="Trebuchet MS"/>
                <a:hlinkClick r:id="rId4"/>
              </a:rPr>
              <a:t>i</a:t>
            </a:r>
            <a:r>
              <a:rPr sz="1800" u="heavy" dirty="0">
                <a:solidFill>
                  <a:srgbClr val="F49100"/>
                </a:solidFill>
                <a:latin typeface="Trebuchet MS"/>
                <a:cs typeface="Trebuchet MS"/>
                <a:hlinkClick r:id="rId4"/>
              </a:rPr>
              <a:t>k</a:t>
            </a:r>
            <a:r>
              <a:rPr sz="1800" u="heavy" spc="-5" dirty="0">
                <a:solidFill>
                  <a:srgbClr val="F49100"/>
                </a:solidFill>
                <a:latin typeface="Trebuchet MS"/>
                <a:cs typeface="Trebuchet MS"/>
                <a:hlinkClick r:id="rId4"/>
              </a:rPr>
              <a:t>i</a:t>
            </a:r>
            <a:r>
              <a:rPr sz="1800" u="heavy" spc="5" dirty="0">
                <a:solidFill>
                  <a:srgbClr val="F49100"/>
                </a:solidFill>
                <a:latin typeface="Trebuchet MS"/>
                <a:cs typeface="Trebuchet MS"/>
                <a:hlinkClick r:id="rId4"/>
              </a:rPr>
              <a:t>p</a:t>
            </a:r>
            <a:r>
              <a:rPr sz="1800" u="heavy" spc="-5" dirty="0">
                <a:solidFill>
                  <a:srgbClr val="F49100"/>
                </a:solidFill>
                <a:latin typeface="Trebuchet MS"/>
                <a:cs typeface="Trebuchet MS"/>
                <a:hlinkClick r:id="rId4"/>
              </a:rPr>
              <a:t>e</a:t>
            </a:r>
            <a:r>
              <a:rPr sz="1800" u="heavy" spc="5" dirty="0">
                <a:solidFill>
                  <a:srgbClr val="F49100"/>
                </a:solidFill>
                <a:latin typeface="Trebuchet MS"/>
                <a:cs typeface="Trebuchet MS"/>
                <a:hlinkClick r:id="rId4"/>
              </a:rPr>
              <a:t>d</a:t>
            </a:r>
            <a:r>
              <a:rPr sz="1800" u="heavy" spc="-5" dirty="0">
                <a:solidFill>
                  <a:srgbClr val="F49100"/>
                </a:solidFill>
                <a:latin typeface="Trebuchet MS"/>
                <a:cs typeface="Trebuchet MS"/>
                <a:hlinkClick r:id="rId4"/>
              </a:rPr>
              <a:t>i</a:t>
            </a:r>
            <a:r>
              <a:rPr sz="1800" u="heavy" dirty="0">
                <a:solidFill>
                  <a:srgbClr val="F49100"/>
                </a:solidFill>
                <a:latin typeface="Trebuchet MS"/>
                <a:cs typeface="Trebuchet MS"/>
                <a:hlinkClick r:id="rId4"/>
              </a:rPr>
              <a:t>a</a:t>
            </a:r>
            <a:r>
              <a:rPr sz="1800" u="heavy" spc="-10" dirty="0">
                <a:solidFill>
                  <a:srgbClr val="F49100"/>
                </a:solidFill>
                <a:latin typeface="Trebuchet MS"/>
                <a:cs typeface="Trebuchet MS"/>
                <a:hlinkClick r:id="rId4"/>
              </a:rPr>
              <a:t>.</a:t>
            </a:r>
            <a:r>
              <a:rPr sz="1800" u="heavy" spc="-15" dirty="0">
                <a:solidFill>
                  <a:srgbClr val="F49100"/>
                </a:solidFill>
                <a:latin typeface="Trebuchet MS"/>
                <a:cs typeface="Trebuchet MS"/>
                <a:hlinkClick r:id="rId4"/>
              </a:rPr>
              <a:t>o</a:t>
            </a:r>
            <a:r>
              <a:rPr sz="1800" u="heavy" spc="-5" dirty="0">
                <a:solidFill>
                  <a:srgbClr val="F49100"/>
                </a:solidFill>
                <a:latin typeface="Trebuchet MS"/>
                <a:cs typeface="Trebuchet MS"/>
                <a:hlinkClick r:id="rId4"/>
              </a:rPr>
              <a:t>r</a:t>
            </a:r>
            <a:r>
              <a:rPr sz="1800" u="heavy" spc="-15" dirty="0">
                <a:solidFill>
                  <a:srgbClr val="F49100"/>
                </a:solidFill>
                <a:latin typeface="Trebuchet MS"/>
                <a:cs typeface="Trebuchet MS"/>
                <a:hlinkClick r:id="rId4"/>
              </a:rPr>
              <a:t>g</a:t>
            </a:r>
            <a:r>
              <a:rPr sz="1800" u="heavy" spc="-5" dirty="0">
                <a:solidFill>
                  <a:srgbClr val="F49100"/>
                </a:solidFill>
                <a:latin typeface="Trebuchet MS"/>
                <a:cs typeface="Trebuchet MS"/>
                <a:hlinkClick r:id="rId4"/>
              </a:rPr>
              <a:t>/</a:t>
            </a:r>
            <a:r>
              <a:rPr sz="1800" u="heavy" spc="5" dirty="0">
                <a:solidFill>
                  <a:srgbClr val="F49100"/>
                </a:solidFill>
                <a:latin typeface="Trebuchet MS"/>
                <a:cs typeface="Trebuchet MS"/>
                <a:hlinkClick r:id="rId4"/>
              </a:rPr>
              <a:t>w</a:t>
            </a:r>
            <a:r>
              <a:rPr sz="1800" u="heavy" spc="-5" dirty="0">
                <a:solidFill>
                  <a:srgbClr val="F49100"/>
                </a:solidFill>
                <a:latin typeface="Trebuchet MS"/>
                <a:cs typeface="Trebuchet MS"/>
                <a:hlinkClick r:id="rId4"/>
              </a:rPr>
              <a:t>i</a:t>
            </a:r>
            <a:r>
              <a:rPr sz="1800" u="heavy" dirty="0">
                <a:solidFill>
                  <a:srgbClr val="F49100"/>
                </a:solidFill>
                <a:latin typeface="Trebuchet MS"/>
                <a:cs typeface="Trebuchet MS"/>
                <a:hlinkClick r:id="rId4"/>
              </a:rPr>
              <a:t>k</a:t>
            </a:r>
            <a:r>
              <a:rPr sz="1800" u="heavy" spc="-5" dirty="0">
                <a:solidFill>
                  <a:srgbClr val="F49100"/>
                </a:solidFill>
                <a:latin typeface="Trebuchet MS"/>
                <a:cs typeface="Trebuchet MS"/>
                <a:hlinkClick r:id="rId4"/>
              </a:rPr>
              <a:t>i</a:t>
            </a:r>
            <a:r>
              <a:rPr sz="1800" u="heavy" dirty="0">
                <a:solidFill>
                  <a:srgbClr val="F49100"/>
                </a:solidFill>
                <a:latin typeface="Trebuchet MS"/>
                <a:cs typeface="Trebuchet MS"/>
                <a:hlinkClick r:id="rId4"/>
              </a:rPr>
              <a:t>/</a:t>
            </a:r>
            <a:r>
              <a:rPr sz="1800" u="heavy" spc="-5" dirty="0">
                <a:solidFill>
                  <a:srgbClr val="F49100"/>
                </a:solidFill>
                <a:latin typeface="Trebuchet MS"/>
                <a:cs typeface="Trebuchet MS"/>
                <a:hlinkClick r:id="rId4"/>
              </a:rPr>
              <a:t>UIMA</a:t>
            </a:r>
            <a:endParaRPr sz="1800">
              <a:latin typeface="Trebuchet MS"/>
              <a:cs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486409">
              <a:lnSpc>
                <a:spcPct val="100000"/>
              </a:lnSpc>
            </a:pPr>
            <a:r>
              <a:rPr spc="-10" dirty="0"/>
              <a:t>Agenda</a:t>
            </a:r>
          </a:p>
        </p:txBody>
      </p:sp>
      <p:sp>
        <p:nvSpPr>
          <p:cNvPr id="3" name="object 3"/>
          <p:cNvSpPr txBox="1"/>
          <p:nvPr/>
        </p:nvSpPr>
        <p:spPr>
          <a:xfrm>
            <a:off x="952464" y="1035893"/>
            <a:ext cx="4244340" cy="5206554"/>
          </a:xfrm>
          <a:prstGeom prst="rect">
            <a:avLst/>
          </a:prstGeom>
        </p:spPr>
        <p:txBody>
          <a:bodyPr vert="horz" wrap="square" lIns="0" tIns="0" rIns="0" bIns="0" rtlCol="0">
            <a:spAutoFit/>
          </a:bodyPr>
          <a:lstStyle/>
          <a:p>
            <a:pPr marL="12700">
              <a:lnSpc>
                <a:spcPct val="100000"/>
              </a:lnSpc>
            </a:pPr>
            <a:r>
              <a:rPr sz="2000" b="1" spc="-135" dirty="0">
                <a:solidFill>
                  <a:srgbClr val="404040"/>
                </a:solidFill>
                <a:latin typeface="Trebuchet MS"/>
                <a:cs typeface="Trebuchet MS"/>
              </a:rPr>
              <a:t>T</a:t>
            </a:r>
            <a:r>
              <a:rPr sz="2000" b="1" spc="-5" dirty="0">
                <a:solidFill>
                  <a:srgbClr val="404040"/>
                </a:solidFill>
                <a:latin typeface="Trebuchet MS"/>
                <a:cs typeface="Trebuchet MS"/>
              </a:rPr>
              <a:t>y</a:t>
            </a:r>
            <a:r>
              <a:rPr sz="2000" b="1" spc="-15" dirty="0">
                <a:solidFill>
                  <a:srgbClr val="404040"/>
                </a:solidFill>
                <a:latin typeface="Trebuchet MS"/>
                <a:cs typeface="Trebuchet MS"/>
              </a:rPr>
              <a:t>p</a:t>
            </a:r>
            <a:r>
              <a:rPr sz="2000" b="1" spc="-5" dirty="0">
                <a:solidFill>
                  <a:srgbClr val="404040"/>
                </a:solidFill>
                <a:latin typeface="Trebuchet MS"/>
                <a:cs typeface="Trebuchet MS"/>
              </a:rPr>
              <a:t>es</a:t>
            </a:r>
            <a:r>
              <a:rPr sz="2000" b="1" dirty="0">
                <a:solidFill>
                  <a:srgbClr val="404040"/>
                </a:solidFill>
                <a:latin typeface="Trebuchet MS"/>
                <a:cs typeface="Trebuchet MS"/>
              </a:rPr>
              <a:t> </a:t>
            </a:r>
            <a:r>
              <a:rPr sz="2000" b="1" spc="-5" dirty="0">
                <a:solidFill>
                  <a:srgbClr val="404040"/>
                </a:solidFill>
                <a:latin typeface="Trebuchet MS"/>
                <a:cs typeface="Trebuchet MS"/>
              </a:rPr>
              <a:t>of</a:t>
            </a:r>
            <a:r>
              <a:rPr sz="2000" b="1" spc="-20" dirty="0">
                <a:solidFill>
                  <a:srgbClr val="404040"/>
                </a:solidFill>
                <a:latin typeface="Trebuchet MS"/>
                <a:cs typeface="Trebuchet MS"/>
              </a:rPr>
              <a:t> </a:t>
            </a:r>
            <a:r>
              <a:rPr sz="2000" b="1" spc="-10" dirty="0">
                <a:solidFill>
                  <a:srgbClr val="404040"/>
                </a:solidFill>
                <a:latin typeface="Trebuchet MS"/>
                <a:cs typeface="Trebuchet MS"/>
              </a:rPr>
              <a:t>D</a:t>
            </a:r>
            <a:r>
              <a:rPr sz="2000" b="1" spc="-5" dirty="0">
                <a:solidFill>
                  <a:srgbClr val="404040"/>
                </a:solidFill>
                <a:latin typeface="Trebuchet MS"/>
                <a:cs typeface="Trebuchet MS"/>
              </a:rPr>
              <a:t>igita</a:t>
            </a:r>
            <a:r>
              <a:rPr sz="2000" b="1" dirty="0">
                <a:solidFill>
                  <a:srgbClr val="404040"/>
                </a:solidFill>
                <a:latin typeface="Trebuchet MS"/>
                <a:cs typeface="Trebuchet MS"/>
              </a:rPr>
              <a:t>l</a:t>
            </a:r>
            <a:r>
              <a:rPr sz="2000" b="1" spc="10" dirty="0">
                <a:solidFill>
                  <a:srgbClr val="404040"/>
                </a:solidFill>
                <a:latin typeface="Trebuchet MS"/>
                <a:cs typeface="Trebuchet MS"/>
              </a:rPr>
              <a:t> </a:t>
            </a:r>
            <a:r>
              <a:rPr sz="2000" b="1" spc="-10" dirty="0">
                <a:solidFill>
                  <a:srgbClr val="404040"/>
                </a:solidFill>
                <a:latin typeface="Trebuchet MS"/>
                <a:cs typeface="Trebuchet MS"/>
              </a:rPr>
              <a:t>D</a:t>
            </a:r>
            <a:r>
              <a:rPr sz="2000" b="1" dirty="0">
                <a:solidFill>
                  <a:srgbClr val="404040"/>
                </a:solidFill>
                <a:latin typeface="Trebuchet MS"/>
                <a:cs typeface="Trebuchet MS"/>
              </a:rPr>
              <a:t>ata</a:t>
            </a:r>
            <a:endParaRPr sz="2000" dirty="0">
              <a:latin typeface="Trebuchet MS"/>
              <a:cs typeface="Trebuchet MS"/>
            </a:endParaRPr>
          </a:p>
          <a:p>
            <a:pPr marL="12700">
              <a:lnSpc>
                <a:spcPct val="100000"/>
              </a:lnSpc>
              <a:spcBef>
                <a:spcPts val="994"/>
              </a:spcBef>
              <a:tabLst>
                <a:tab pos="355600" algn="l"/>
              </a:tabLst>
            </a:pPr>
            <a:r>
              <a:rPr sz="1600" spc="-135" dirty="0">
                <a:solidFill>
                  <a:srgbClr val="0E6EC5"/>
                </a:solidFill>
                <a:latin typeface="Microsoft Sans Serif"/>
                <a:cs typeface="Microsoft Sans Serif"/>
              </a:rPr>
              <a:t>	</a:t>
            </a:r>
            <a:r>
              <a:rPr sz="2000" b="1" spc="-5" dirty="0">
                <a:solidFill>
                  <a:srgbClr val="404040"/>
                </a:solidFill>
                <a:latin typeface="Trebuchet MS"/>
                <a:cs typeface="Trebuchet MS"/>
              </a:rPr>
              <a:t>Structured</a:t>
            </a:r>
            <a:endParaRPr sz="2000" dirty="0">
              <a:latin typeface="Trebuchet MS"/>
              <a:cs typeface="Trebuchet MS"/>
            </a:endParaRPr>
          </a:p>
          <a:p>
            <a:pPr marL="960755" indent="-490855">
              <a:lnSpc>
                <a:spcPct val="100000"/>
              </a:lnSpc>
              <a:spcBef>
                <a:spcPts val="994"/>
              </a:spcBef>
              <a:buClr>
                <a:srgbClr val="0E6EC5"/>
              </a:buClr>
              <a:buSzPct val="77777"/>
              <a:buFont typeface="Wingdings"/>
              <a:buChar char=""/>
              <a:tabLst>
                <a:tab pos="961390" algn="l"/>
              </a:tabLst>
            </a:pPr>
            <a:r>
              <a:rPr sz="2000" spc="-5" dirty="0">
                <a:solidFill>
                  <a:srgbClr val="404040"/>
                </a:solidFill>
                <a:latin typeface="Trebuchet MS"/>
                <a:cs typeface="Trebuchet MS"/>
              </a:rPr>
              <a:t>S</a:t>
            </a:r>
            <a:r>
              <a:rPr sz="2000" spc="-15" dirty="0">
                <a:solidFill>
                  <a:srgbClr val="404040"/>
                </a:solidFill>
                <a:latin typeface="Trebuchet MS"/>
                <a:cs typeface="Trebuchet MS"/>
              </a:rPr>
              <a:t>o</a:t>
            </a:r>
            <a:r>
              <a:rPr sz="2000" spc="-5" dirty="0">
                <a:solidFill>
                  <a:srgbClr val="404040"/>
                </a:solidFill>
                <a:latin typeface="Trebuchet MS"/>
                <a:cs typeface="Trebuchet MS"/>
              </a:rPr>
              <a:t>urce</a:t>
            </a:r>
            <a:r>
              <a:rPr sz="2000" dirty="0">
                <a:solidFill>
                  <a:srgbClr val="404040"/>
                </a:solidFill>
                <a:latin typeface="Trebuchet MS"/>
                <a:cs typeface="Trebuchet MS"/>
              </a:rPr>
              <a:t>s</a:t>
            </a:r>
            <a:r>
              <a:rPr sz="2000" spc="15" dirty="0">
                <a:solidFill>
                  <a:srgbClr val="404040"/>
                </a:solidFill>
                <a:latin typeface="Trebuchet MS"/>
                <a:cs typeface="Trebuchet MS"/>
              </a:rPr>
              <a:t> </a:t>
            </a:r>
            <a:r>
              <a:rPr sz="2000" spc="-15" dirty="0">
                <a:solidFill>
                  <a:srgbClr val="404040"/>
                </a:solidFill>
                <a:latin typeface="Trebuchet MS"/>
                <a:cs typeface="Trebuchet MS"/>
              </a:rPr>
              <a:t>o</a:t>
            </a:r>
            <a:r>
              <a:rPr sz="2000" spc="-5" dirty="0">
                <a:solidFill>
                  <a:srgbClr val="404040"/>
                </a:solidFill>
                <a:latin typeface="Trebuchet MS"/>
                <a:cs typeface="Trebuchet MS"/>
              </a:rPr>
              <a:t>f </a:t>
            </a:r>
            <a:r>
              <a:rPr sz="2000" dirty="0">
                <a:solidFill>
                  <a:srgbClr val="404040"/>
                </a:solidFill>
                <a:latin typeface="Trebuchet MS"/>
                <a:cs typeface="Trebuchet MS"/>
              </a:rPr>
              <a:t>st</a:t>
            </a:r>
            <a:r>
              <a:rPr sz="2000" spc="-10" dirty="0">
                <a:solidFill>
                  <a:srgbClr val="404040"/>
                </a:solidFill>
                <a:latin typeface="Trebuchet MS"/>
                <a:cs typeface="Trebuchet MS"/>
              </a:rPr>
              <a:t>r</a:t>
            </a:r>
            <a:r>
              <a:rPr sz="2000" spc="-5" dirty="0">
                <a:solidFill>
                  <a:srgbClr val="404040"/>
                </a:solidFill>
                <a:latin typeface="Trebuchet MS"/>
                <a:cs typeface="Trebuchet MS"/>
              </a:rPr>
              <a:t>uc</a:t>
            </a:r>
            <a:r>
              <a:rPr sz="2000" spc="-10" dirty="0">
                <a:solidFill>
                  <a:srgbClr val="404040"/>
                </a:solidFill>
                <a:latin typeface="Trebuchet MS"/>
                <a:cs typeface="Trebuchet MS"/>
              </a:rPr>
              <a:t>t</a:t>
            </a:r>
            <a:r>
              <a:rPr sz="2000" spc="-5" dirty="0">
                <a:solidFill>
                  <a:srgbClr val="404040"/>
                </a:solidFill>
                <a:latin typeface="Trebuchet MS"/>
                <a:cs typeface="Trebuchet MS"/>
              </a:rPr>
              <a:t>ure</a:t>
            </a:r>
            <a:r>
              <a:rPr sz="2000" dirty="0">
                <a:solidFill>
                  <a:srgbClr val="404040"/>
                </a:solidFill>
                <a:latin typeface="Trebuchet MS"/>
                <a:cs typeface="Trebuchet MS"/>
              </a:rPr>
              <a:t>d</a:t>
            </a:r>
            <a:r>
              <a:rPr sz="2000" spc="10" dirty="0">
                <a:solidFill>
                  <a:srgbClr val="404040"/>
                </a:solidFill>
                <a:latin typeface="Trebuchet MS"/>
                <a:cs typeface="Trebuchet MS"/>
              </a:rPr>
              <a:t> </a:t>
            </a:r>
            <a:r>
              <a:rPr sz="2000" dirty="0">
                <a:solidFill>
                  <a:srgbClr val="404040"/>
                </a:solidFill>
                <a:latin typeface="Trebuchet MS"/>
                <a:cs typeface="Trebuchet MS"/>
              </a:rPr>
              <a:t>d</a:t>
            </a:r>
            <a:r>
              <a:rPr sz="2000" spc="-5" dirty="0">
                <a:solidFill>
                  <a:srgbClr val="404040"/>
                </a:solidFill>
                <a:latin typeface="Trebuchet MS"/>
                <a:cs typeface="Trebuchet MS"/>
              </a:rPr>
              <a:t>ata</a:t>
            </a:r>
            <a:endParaRPr sz="2000" dirty="0">
              <a:latin typeface="Trebuchet MS"/>
              <a:cs typeface="Trebuchet MS"/>
            </a:endParaRPr>
          </a:p>
          <a:p>
            <a:pPr marL="960755" indent="-490855">
              <a:lnSpc>
                <a:spcPct val="100000"/>
              </a:lnSpc>
              <a:spcBef>
                <a:spcPts val="1005"/>
              </a:spcBef>
              <a:buClr>
                <a:srgbClr val="0E6EC5"/>
              </a:buClr>
              <a:buSzPct val="77777"/>
              <a:buFont typeface="Wingdings"/>
              <a:buChar char=""/>
              <a:tabLst>
                <a:tab pos="961390" algn="l"/>
              </a:tabLst>
            </a:pPr>
            <a:r>
              <a:rPr sz="2000" dirty="0">
                <a:solidFill>
                  <a:srgbClr val="404040"/>
                </a:solidFill>
                <a:latin typeface="Trebuchet MS"/>
                <a:cs typeface="Trebuchet MS"/>
              </a:rPr>
              <a:t>Ease</a:t>
            </a:r>
            <a:r>
              <a:rPr sz="2000" spc="-5" dirty="0">
                <a:solidFill>
                  <a:srgbClr val="404040"/>
                </a:solidFill>
                <a:latin typeface="Trebuchet MS"/>
                <a:cs typeface="Trebuchet MS"/>
              </a:rPr>
              <a:t> w</a:t>
            </a:r>
            <a:r>
              <a:rPr sz="2000" spc="5" dirty="0">
                <a:solidFill>
                  <a:srgbClr val="404040"/>
                </a:solidFill>
                <a:latin typeface="Trebuchet MS"/>
                <a:cs typeface="Trebuchet MS"/>
              </a:rPr>
              <a:t>i</a:t>
            </a:r>
            <a:r>
              <a:rPr sz="2000" spc="-5" dirty="0">
                <a:solidFill>
                  <a:srgbClr val="404040"/>
                </a:solidFill>
                <a:latin typeface="Trebuchet MS"/>
                <a:cs typeface="Trebuchet MS"/>
              </a:rPr>
              <a:t>t</a:t>
            </a:r>
            <a:r>
              <a:rPr sz="2000" dirty="0">
                <a:solidFill>
                  <a:srgbClr val="404040"/>
                </a:solidFill>
                <a:latin typeface="Trebuchet MS"/>
                <a:cs typeface="Trebuchet MS"/>
              </a:rPr>
              <a:t>h</a:t>
            </a:r>
            <a:r>
              <a:rPr sz="2000" spc="-5" dirty="0">
                <a:solidFill>
                  <a:srgbClr val="404040"/>
                </a:solidFill>
                <a:latin typeface="Trebuchet MS"/>
                <a:cs typeface="Trebuchet MS"/>
              </a:rPr>
              <a:t> </a:t>
            </a:r>
            <a:r>
              <a:rPr sz="2000" dirty="0">
                <a:solidFill>
                  <a:srgbClr val="404040"/>
                </a:solidFill>
                <a:latin typeface="Trebuchet MS"/>
                <a:cs typeface="Trebuchet MS"/>
              </a:rPr>
              <a:t>st</a:t>
            </a:r>
            <a:r>
              <a:rPr sz="2000" spc="-10" dirty="0">
                <a:solidFill>
                  <a:srgbClr val="404040"/>
                </a:solidFill>
                <a:latin typeface="Trebuchet MS"/>
                <a:cs typeface="Trebuchet MS"/>
              </a:rPr>
              <a:t>r</a:t>
            </a:r>
            <a:r>
              <a:rPr sz="2000" spc="-5" dirty="0">
                <a:solidFill>
                  <a:srgbClr val="404040"/>
                </a:solidFill>
                <a:latin typeface="Trebuchet MS"/>
                <a:cs typeface="Trebuchet MS"/>
              </a:rPr>
              <a:t>uc</a:t>
            </a:r>
            <a:r>
              <a:rPr sz="2000" spc="-10" dirty="0">
                <a:solidFill>
                  <a:srgbClr val="404040"/>
                </a:solidFill>
                <a:latin typeface="Trebuchet MS"/>
                <a:cs typeface="Trebuchet MS"/>
              </a:rPr>
              <a:t>t</a:t>
            </a:r>
            <a:r>
              <a:rPr sz="2000" spc="-5" dirty="0">
                <a:solidFill>
                  <a:srgbClr val="404040"/>
                </a:solidFill>
                <a:latin typeface="Trebuchet MS"/>
                <a:cs typeface="Trebuchet MS"/>
              </a:rPr>
              <a:t>ure</a:t>
            </a:r>
            <a:r>
              <a:rPr sz="2000" dirty="0">
                <a:solidFill>
                  <a:srgbClr val="404040"/>
                </a:solidFill>
                <a:latin typeface="Trebuchet MS"/>
                <a:cs typeface="Trebuchet MS"/>
              </a:rPr>
              <a:t>d</a:t>
            </a:r>
            <a:r>
              <a:rPr sz="2000" spc="10" dirty="0">
                <a:solidFill>
                  <a:srgbClr val="404040"/>
                </a:solidFill>
                <a:latin typeface="Trebuchet MS"/>
                <a:cs typeface="Trebuchet MS"/>
              </a:rPr>
              <a:t> </a:t>
            </a:r>
            <a:r>
              <a:rPr sz="2000" dirty="0">
                <a:solidFill>
                  <a:srgbClr val="404040"/>
                </a:solidFill>
                <a:latin typeface="Trebuchet MS"/>
                <a:cs typeface="Trebuchet MS"/>
              </a:rPr>
              <a:t>d</a:t>
            </a:r>
            <a:r>
              <a:rPr sz="2000" spc="-5" dirty="0">
                <a:solidFill>
                  <a:srgbClr val="404040"/>
                </a:solidFill>
                <a:latin typeface="Trebuchet MS"/>
                <a:cs typeface="Trebuchet MS"/>
              </a:rPr>
              <a:t>ata</a:t>
            </a:r>
            <a:endParaRPr sz="2000" dirty="0">
              <a:latin typeface="Trebuchet MS"/>
              <a:cs typeface="Trebuchet MS"/>
            </a:endParaRPr>
          </a:p>
          <a:p>
            <a:pPr>
              <a:lnSpc>
                <a:spcPct val="100000"/>
              </a:lnSpc>
              <a:spcBef>
                <a:spcPts val="15"/>
              </a:spcBef>
            </a:pPr>
            <a:endParaRPr lang="en-IN" sz="2000" dirty="0">
              <a:latin typeface="Times New Roman"/>
              <a:cs typeface="Times New Roman"/>
            </a:endParaRPr>
          </a:p>
          <a:p>
            <a:pPr marL="12700">
              <a:lnSpc>
                <a:spcPct val="100000"/>
              </a:lnSpc>
              <a:tabLst>
                <a:tab pos="355600" algn="l"/>
              </a:tabLst>
            </a:pPr>
            <a:r>
              <a:rPr sz="1600" spc="-135" dirty="0">
                <a:solidFill>
                  <a:srgbClr val="0E6EC5"/>
                </a:solidFill>
                <a:latin typeface="Microsoft Sans Serif"/>
                <a:cs typeface="Microsoft Sans Serif"/>
              </a:rPr>
              <a:t>	</a:t>
            </a:r>
            <a:r>
              <a:rPr sz="2000" b="1" spc="-5" dirty="0">
                <a:solidFill>
                  <a:srgbClr val="404040"/>
                </a:solidFill>
                <a:latin typeface="Trebuchet MS"/>
                <a:cs typeface="Trebuchet MS"/>
              </a:rPr>
              <a:t>Sem</a:t>
            </a:r>
            <a:r>
              <a:rPr sz="2000" b="1" spc="5" dirty="0">
                <a:solidFill>
                  <a:srgbClr val="404040"/>
                </a:solidFill>
                <a:latin typeface="Trebuchet MS"/>
                <a:cs typeface="Trebuchet MS"/>
              </a:rPr>
              <a:t>i</a:t>
            </a:r>
            <a:r>
              <a:rPr sz="2000" b="1" spc="-5" dirty="0">
                <a:solidFill>
                  <a:srgbClr val="404040"/>
                </a:solidFill>
                <a:latin typeface="Trebuchet MS"/>
                <a:cs typeface="Trebuchet MS"/>
              </a:rPr>
              <a:t>-Structured</a:t>
            </a:r>
            <a:endParaRPr sz="2000" dirty="0">
              <a:latin typeface="Trebuchet MS"/>
              <a:cs typeface="Trebuchet MS"/>
            </a:endParaRPr>
          </a:p>
          <a:p>
            <a:pPr marL="960755" indent="-490855">
              <a:lnSpc>
                <a:spcPct val="100000"/>
              </a:lnSpc>
              <a:spcBef>
                <a:spcPts val="1005"/>
              </a:spcBef>
              <a:buClr>
                <a:srgbClr val="0E6EC5"/>
              </a:buClr>
              <a:buSzPct val="80555"/>
              <a:buFont typeface="Wingdings"/>
              <a:buChar char=""/>
              <a:tabLst>
                <a:tab pos="961390" algn="l"/>
              </a:tabLst>
            </a:pPr>
            <a:r>
              <a:rPr sz="2000" spc="-5" dirty="0">
                <a:solidFill>
                  <a:srgbClr val="404040"/>
                </a:solidFill>
                <a:latin typeface="Trebuchet MS"/>
                <a:cs typeface="Trebuchet MS"/>
              </a:rPr>
              <a:t>S</a:t>
            </a:r>
            <a:r>
              <a:rPr sz="2000" spc="-15" dirty="0">
                <a:solidFill>
                  <a:srgbClr val="404040"/>
                </a:solidFill>
                <a:latin typeface="Trebuchet MS"/>
                <a:cs typeface="Trebuchet MS"/>
              </a:rPr>
              <a:t>o</a:t>
            </a:r>
            <a:r>
              <a:rPr sz="2000" spc="-5" dirty="0">
                <a:solidFill>
                  <a:srgbClr val="404040"/>
                </a:solidFill>
                <a:latin typeface="Trebuchet MS"/>
                <a:cs typeface="Trebuchet MS"/>
              </a:rPr>
              <a:t>urce</a:t>
            </a:r>
            <a:r>
              <a:rPr sz="2000" dirty="0">
                <a:solidFill>
                  <a:srgbClr val="404040"/>
                </a:solidFill>
                <a:latin typeface="Trebuchet MS"/>
                <a:cs typeface="Trebuchet MS"/>
              </a:rPr>
              <a:t>s</a:t>
            </a:r>
            <a:r>
              <a:rPr sz="2000" spc="15" dirty="0">
                <a:solidFill>
                  <a:srgbClr val="404040"/>
                </a:solidFill>
                <a:latin typeface="Trebuchet MS"/>
                <a:cs typeface="Trebuchet MS"/>
              </a:rPr>
              <a:t> </a:t>
            </a:r>
            <a:r>
              <a:rPr sz="2000" spc="-15" dirty="0">
                <a:solidFill>
                  <a:srgbClr val="404040"/>
                </a:solidFill>
                <a:latin typeface="Trebuchet MS"/>
                <a:cs typeface="Trebuchet MS"/>
              </a:rPr>
              <a:t>o</a:t>
            </a:r>
            <a:r>
              <a:rPr sz="2000" spc="-5" dirty="0">
                <a:solidFill>
                  <a:srgbClr val="404040"/>
                </a:solidFill>
                <a:latin typeface="Trebuchet MS"/>
                <a:cs typeface="Trebuchet MS"/>
              </a:rPr>
              <a:t>f </a:t>
            </a:r>
            <a:r>
              <a:rPr sz="2000" dirty="0">
                <a:solidFill>
                  <a:srgbClr val="404040"/>
                </a:solidFill>
                <a:latin typeface="Trebuchet MS"/>
                <a:cs typeface="Trebuchet MS"/>
              </a:rPr>
              <a:t>se</a:t>
            </a:r>
            <a:r>
              <a:rPr sz="2000" spc="5" dirty="0">
                <a:solidFill>
                  <a:srgbClr val="404040"/>
                </a:solidFill>
                <a:latin typeface="Trebuchet MS"/>
                <a:cs typeface="Trebuchet MS"/>
              </a:rPr>
              <a:t>m</a:t>
            </a:r>
            <a:r>
              <a:rPr sz="2000" dirty="0">
                <a:solidFill>
                  <a:srgbClr val="404040"/>
                </a:solidFill>
                <a:latin typeface="Trebuchet MS"/>
                <a:cs typeface="Trebuchet MS"/>
              </a:rPr>
              <a:t>i</a:t>
            </a:r>
            <a:r>
              <a:rPr sz="2000" spc="-5" dirty="0">
                <a:solidFill>
                  <a:srgbClr val="404040"/>
                </a:solidFill>
                <a:latin typeface="Trebuchet MS"/>
                <a:cs typeface="Trebuchet MS"/>
              </a:rPr>
              <a:t>-</a:t>
            </a:r>
            <a:r>
              <a:rPr sz="2000" dirty="0">
                <a:solidFill>
                  <a:srgbClr val="404040"/>
                </a:solidFill>
                <a:latin typeface="Trebuchet MS"/>
                <a:cs typeface="Trebuchet MS"/>
              </a:rPr>
              <a:t>st</a:t>
            </a:r>
            <a:r>
              <a:rPr sz="2000" spc="-10" dirty="0">
                <a:solidFill>
                  <a:srgbClr val="404040"/>
                </a:solidFill>
                <a:latin typeface="Trebuchet MS"/>
                <a:cs typeface="Trebuchet MS"/>
              </a:rPr>
              <a:t>r</a:t>
            </a:r>
            <a:r>
              <a:rPr sz="2000" spc="-5" dirty="0">
                <a:solidFill>
                  <a:srgbClr val="404040"/>
                </a:solidFill>
                <a:latin typeface="Trebuchet MS"/>
                <a:cs typeface="Trebuchet MS"/>
              </a:rPr>
              <a:t>uc</a:t>
            </a:r>
            <a:r>
              <a:rPr sz="2000" spc="-10" dirty="0">
                <a:solidFill>
                  <a:srgbClr val="404040"/>
                </a:solidFill>
                <a:latin typeface="Trebuchet MS"/>
                <a:cs typeface="Trebuchet MS"/>
              </a:rPr>
              <a:t>t</a:t>
            </a:r>
            <a:r>
              <a:rPr sz="2000" spc="-5" dirty="0">
                <a:solidFill>
                  <a:srgbClr val="404040"/>
                </a:solidFill>
                <a:latin typeface="Trebuchet MS"/>
                <a:cs typeface="Trebuchet MS"/>
              </a:rPr>
              <a:t>ure</a:t>
            </a:r>
            <a:r>
              <a:rPr sz="2000" dirty="0">
                <a:solidFill>
                  <a:srgbClr val="404040"/>
                </a:solidFill>
                <a:latin typeface="Trebuchet MS"/>
                <a:cs typeface="Trebuchet MS"/>
              </a:rPr>
              <a:t>d</a:t>
            </a:r>
            <a:r>
              <a:rPr sz="2000" spc="5" dirty="0">
                <a:solidFill>
                  <a:srgbClr val="404040"/>
                </a:solidFill>
                <a:latin typeface="Trebuchet MS"/>
                <a:cs typeface="Trebuchet MS"/>
              </a:rPr>
              <a:t> </a:t>
            </a:r>
            <a:r>
              <a:rPr sz="2000" dirty="0">
                <a:solidFill>
                  <a:srgbClr val="404040"/>
                </a:solidFill>
                <a:latin typeface="Trebuchet MS"/>
                <a:cs typeface="Trebuchet MS"/>
              </a:rPr>
              <a:t>d</a:t>
            </a:r>
            <a:r>
              <a:rPr sz="2000" spc="-5" dirty="0">
                <a:solidFill>
                  <a:srgbClr val="404040"/>
                </a:solidFill>
                <a:latin typeface="Trebuchet MS"/>
                <a:cs typeface="Trebuchet MS"/>
              </a:rPr>
              <a:t>ata</a:t>
            </a:r>
            <a:endParaRPr sz="2000" dirty="0">
              <a:latin typeface="Trebuchet MS"/>
              <a:cs typeface="Trebuchet MS"/>
            </a:endParaRPr>
          </a:p>
          <a:p>
            <a:pPr>
              <a:lnSpc>
                <a:spcPct val="100000"/>
              </a:lnSpc>
              <a:buFont typeface="Wingdings"/>
              <a:buChar char=""/>
            </a:pPr>
            <a:endParaRPr lang="en-IN" sz="2000" dirty="0">
              <a:latin typeface="Times New Roman"/>
              <a:cs typeface="Times New Roman"/>
            </a:endParaRPr>
          </a:p>
          <a:p>
            <a:pPr marL="12700">
              <a:lnSpc>
                <a:spcPct val="100000"/>
              </a:lnSpc>
              <a:tabLst>
                <a:tab pos="355600" algn="l"/>
              </a:tabLst>
            </a:pPr>
            <a:r>
              <a:rPr sz="1600" spc="-185" dirty="0">
                <a:solidFill>
                  <a:srgbClr val="0E6EC5"/>
                </a:solidFill>
                <a:latin typeface="Microsoft Sans Serif"/>
                <a:cs typeface="Microsoft Sans Serif"/>
              </a:rPr>
              <a:t>	</a:t>
            </a:r>
            <a:r>
              <a:rPr sz="2000" b="1" spc="-185" dirty="0">
                <a:solidFill>
                  <a:srgbClr val="404040"/>
                </a:solidFill>
                <a:latin typeface="Trebuchet MS"/>
                <a:cs typeface="Trebuchet MS"/>
              </a:rPr>
              <a:t>U</a:t>
            </a:r>
            <a:r>
              <a:rPr sz="2000" b="1" spc="5" dirty="0">
                <a:solidFill>
                  <a:srgbClr val="404040"/>
                </a:solidFill>
                <a:latin typeface="Trebuchet MS"/>
                <a:cs typeface="Trebuchet MS"/>
              </a:rPr>
              <a:t>n</a:t>
            </a:r>
            <a:r>
              <a:rPr sz="2000" b="1" dirty="0">
                <a:solidFill>
                  <a:srgbClr val="404040"/>
                </a:solidFill>
                <a:latin typeface="Trebuchet MS"/>
                <a:cs typeface="Trebuchet MS"/>
              </a:rPr>
              <a:t>structured</a:t>
            </a:r>
            <a:endParaRPr sz="2000" dirty="0">
              <a:latin typeface="Trebuchet MS"/>
              <a:cs typeface="Trebuchet MS"/>
            </a:endParaRPr>
          </a:p>
          <a:p>
            <a:pPr marL="960755" indent="-490855">
              <a:lnSpc>
                <a:spcPct val="100000"/>
              </a:lnSpc>
              <a:spcBef>
                <a:spcPts val="1005"/>
              </a:spcBef>
              <a:buClr>
                <a:srgbClr val="0E6EC5"/>
              </a:buClr>
              <a:buSzPct val="77777"/>
              <a:buFont typeface="Wingdings"/>
              <a:buChar char=""/>
              <a:tabLst>
                <a:tab pos="961390" algn="l"/>
              </a:tabLst>
            </a:pPr>
            <a:r>
              <a:rPr sz="2000" spc="-5" dirty="0">
                <a:solidFill>
                  <a:srgbClr val="404040"/>
                </a:solidFill>
                <a:latin typeface="Trebuchet MS"/>
                <a:cs typeface="Trebuchet MS"/>
              </a:rPr>
              <a:t>S</a:t>
            </a:r>
            <a:r>
              <a:rPr sz="2000" spc="-15" dirty="0">
                <a:solidFill>
                  <a:srgbClr val="404040"/>
                </a:solidFill>
                <a:latin typeface="Trebuchet MS"/>
                <a:cs typeface="Trebuchet MS"/>
              </a:rPr>
              <a:t>o</a:t>
            </a:r>
            <a:r>
              <a:rPr sz="2000" spc="-5" dirty="0">
                <a:solidFill>
                  <a:srgbClr val="404040"/>
                </a:solidFill>
                <a:latin typeface="Trebuchet MS"/>
                <a:cs typeface="Trebuchet MS"/>
              </a:rPr>
              <a:t>urce</a:t>
            </a:r>
            <a:r>
              <a:rPr sz="2000" dirty="0">
                <a:solidFill>
                  <a:srgbClr val="404040"/>
                </a:solidFill>
                <a:latin typeface="Trebuchet MS"/>
                <a:cs typeface="Trebuchet MS"/>
              </a:rPr>
              <a:t>s</a:t>
            </a:r>
            <a:r>
              <a:rPr sz="2000" spc="15" dirty="0">
                <a:solidFill>
                  <a:srgbClr val="404040"/>
                </a:solidFill>
                <a:latin typeface="Trebuchet MS"/>
                <a:cs typeface="Trebuchet MS"/>
              </a:rPr>
              <a:t> </a:t>
            </a:r>
            <a:r>
              <a:rPr sz="2000" spc="-15" dirty="0">
                <a:solidFill>
                  <a:srgbClr val="404040"/>
                </a:solidFill>
                <a:latin typeface="Trebuchet MS"/>
                <a:cs typeface="Trebuchet MS"/>
              </a:rPr>
              <a:t>o</a:t>
            </a:r>
            <a:r>
              <a:rPr sz="2000" spc="-5" dirty="0">
                <a:solidFill>
                  <a:srgbClr val="404040"/>
                </a:solidFill>
                <a:latin typeface="Trebuchet MS"/>
                <a:cs typeface="Trebuchet MS"/>
              </a:rPr>
              <a:t>f unstruc</a:t>
            </a:r>
            <a:r>
              <a:rPr sz="2000" spc="-10" dirty="0">
                <a:solidFill>
                  <a:srgbClr val="404040"/>
                </a:solidFill>
                <a:latin typeface="Trebuchet MS"/>
                <a:cs typeface="Trebuchet MS"/>
              </a:rPr>
              <a:t>t</a:t>
            </a:r>
            <a:r>
              <a:rPr sz="2000" spc="-5" dirty="0">
                <a:solidFill>
                  <a:srgbClr val="404040"/>
                </a:solidFill>
                <a:latin typeface="Trebuchet MS"/>
                <a:cs typeface="Trebuchet MS"/>
              </a:rPr>
              <a:t>ure</a:t>
            </a:r>
            <a:r>
              <a:rPr sz="2000" dirty="0">
                <a:solidFill>
                  <a:srgbClr val="404040"/>
                </a:solidFill>
                <a:latin typeface="Trebuchet MS"/>
                <a:cs typeface="Trebuchet MS"/>
              </a:rPr>
              <a:t>d</a:t>
            </a:r>
            <a:r>
              <a:rPr sz="2000" spc="10" dirty="0">
                <a:solidFill>
                  <a:srgbClr val="404040"/>
                </a:solidFill>
                <a:latin typeface="Trebuchet MS"/>
                <a:cs typeface="Trebuchet MS"/>
              </a:rPr>
              <a:t> </a:t>
            </a:r>
            <a:r>
              <a:rPr sz="2000" dirty="0">
                <a:solidFill>
                  <a:srgbClr val="404040"/>
                </a:solidFill>
                <a:latin typeface="Trebuchet MS"/>
                <a:cs typeface="Trebuchet MS"/>
              </a:rPr>
              <a:t>d</a:t>
            </a:r>
            <a:r>
              <a:rPr sz="2000" spc="-5" dirty="0">
                <a:solidFill>
                  <a:srgbClr val="404040"/>
                </a:solidFill>
                <a:latin typeface="Trebuchet MS"/>
                <a:cs typeface="Trebuchet MS"/>
              </a:rPr>
              <a:t>ata</a:t>
            </a:r>
            <a:endParaRPr sz="2000" dirty="0">
              <a:latin typeface="Trebuchet MS"/>
              <a:cs typeface="Trebuchet MS"/>
            </a:endParaRPr>
          </a:p>
          <a:p>
            <a:pPr marL="960755" indent="-490855">
              <a:lnSpc>
                <a:spcPct val="100000"/>
              </a:lnSpc>
              <a:spcBef>
                <a:spcPts val="994"/>
              </a:spcBef>
              <a:buClr>
                <a:srgbClr val="0E6EC5"/>
              </a:buClr>
              <a:buSzPct val="80555"/>
              <a:buFont typeface="Wingdings"/>
              <a:buChar char=""/>
              <a:tabLst>
                <a:tab pos="961390" algn="l"/>
              </a:tabLst>
            </a:pPr>
            <a:r>
              <a:rPr sz="2000" spc="-5" dirty="0">
                <a:solidFill>
                  <a:srgbClr val="404040"/>
                </a:solidFill>
                <a:latin typeface="Trebuchet MS"/>
                <a:cs typeface="Trebuchet MS"/>
              </a:rPr>
              <a:t>Is</a:t>
            </a:r>
            <a:r>
              <a:rPr sz="2000" spc="5" dirty="0">
                <a:solidFill>
                  <a:srgbClr val="404040"/>
                </a:solidFill>
                <a:latin typeface="Trebuchet MS"/>
                <a:cs typeface="Trebuchet MS"/>
              </a:rPr>
              <a:t>s</a:t>
            </a:r>
            <a:r>
              <a:rPr sz="2000" spc="-5" dirty="0">
                <a:solidFill>
                  <a:srgbClr val="404040"/>
                </a:solidFill>
                <a:latin typeface="Trebuchet MS"/>
                <a:cs typeface="Trebuchet MS"/>
              </a:rPr>
              <a:t>ue</a:t>
            </a:r>
            <a:r>
              <a:rPr sz="2000" dirty="0">
                <a:solidFill>
                  <a:srgbClr val="404040"/>
                </a:solidFill>
                <a:latin typeface="Trebuchet MS"/>
                <a:cs typeface="Trebuchet MS"/>
              </a:rPr>
              <a:t>s</a:t>
            </a:r>
            <a:r>
              <a:rPr sz="2000" spc="-10" dirty="0">
                <a:solidFill>
                  <a:srgbClr val="404040"/>
                </a:solidFill>
                <a:latin typeface="Trebuchet MS"/>
                <a:cs typeface="Trebuchet MS"/>
              </a:rPr>
              <a:t> </a:t>
            </a:r>
            <a:r>
              <a:rPr sz="2000" spc="-5" dirty="0">
                <a:solidFill>
                  <a:srgbClr val="404040"/>
                </a:solidFill>
                <a:latin typeface="Trebuchet MS"/>
                <a:cs typeface="Trebuchet MS"/>
              </a:rPr>
              <a:t>wit</a:t>
            </a:r>
            <a:r>
              <a:rPr sz="2000" dirty="0">
                <a:solidFill>
                  <a:srgbClr val="404040"/>
                </a:solidFill>
                <a:latin typeface="Trebuchet MS"/>
                <a:cs typeface="Trebuchet MS"/>
              </a:rPr>
              <a:t>h</a:t>
            </a:r>
            <a:r>
              <a:rPr sz="2000" spc="-15" dirty="0">
                <a:solidFill>
                  <a:srgbClr val="404040"/>
                </a:solidFill>
                <a:latin typeface="Trebuchet MS"/>
                <a:cs typeface="Trebuchet MS"/>
              </a:rPr>
              <a:t> </a:t>
            </a:r>
            <a:r>
              <a:rPr sz="2000" spc="-10" dirty="0">
                <a:solidFill>
                  <a:srgbClr val="404040"/>
                </a:solidFill>
                <a:latin typeface="Trebuchet MS"/>
                <a:cs typeface="Trebuchet MS"/>
              </a:rPr>
              <a:t>t</a:t>
            </a:r>
            <a:r>
              <a:rPr sz="2000" spc="-5" dirty="0">
                <a:solidFill>
                  <a:srgbClr val="404040"/>
                </a:solidFill>
                <a:latin typeface="Trebuchet MS"/>
                <a:cs typeface="Trebuchet MS"/>
              </a:rPr>
              <a:t>erminol</a:t>
            </a:r>
            <a:r>
              <a:rPr sz="2000" spc="-10" dirty="0">
                <a:solidFill>
                  <a:srgbClr val="404040"/>
                </a:solidFill>
                <a:latin typeface="Trebuchet MS"/>
                <a:cs typeface="Trebuchet MS"/>
              </a:rPr>
              <a:t>o</a:t>
            </a:r>
            <a:r>
              <a:rPr sz="2000" dirty="0">
                <a:solidFill>
                  <a:srgbClr val="404040"/>
                </a:solidFill>
                <a:latin typeface="Trebuchet MS"/>
                <a:cs typeface="Trebuchet MS"/>
              </a:rPr>
              <a:t>gy</a:t>
            </a:r>
            <a:endParaRPr sz="2000" dirty="0">
              <a:latin typeface="Trebuchet MS"/>
              <a:cs typeface="Trebuchet MS"/>
            </a:endParaRPr>
          </a:p>
          <a:p>
            <a:pPr marL="960755" indent="-490855">
              <a:lnSpc>
                <a:spcPct val="100000"/>
              </a:lnSpc>
              <a:spcBef>
                <a:spcPts val="994"/>
              </a:spcBef>
              <a:buClr>
                <a:srgbClr val="0E6EC5"/>
              </a:buClr>
              <a:buSzPct val="80555"/>
              <a:buFont typeface="Wingdings"/>
              <a:buChar char=""/>
              <a:tabLst>
                <a:tab pos="961390" algn="l"/>
              </a:tabLst>
            </a:pPr>
            <a:r>
              <a:rPr sz="2000" spc="-5" dirty="0">
                <a:solidFill>
                  <a:srgbClr val="404040"/>
                </a:solidFill>
                <a:latin typeface="Trebuchet MS"/>
                <a:cs typeface="Trebuchet MS"/>
              </a:rPr>
              <a:t>De</a:t>
            </a:r>
            <a:r>
              <a:rPr sz="2000" dirty="0">
                <a:solidFill>
                  <a:srgbClr val="404040"/>
                </a:solidFill>
                <a:latin typeface="Trebuchet MS"/>
                <a:cs typeface="Trebuchet MS"/>
              </a:rPr>
              <a:t>aling</a:t>
            </a:r>
            <a:r>
              <a:rPr sz="2000" spc="-5" dirty="0">
                <a:solidFill>
                  <a:srgbClr val="404040"/>
                </a:solidFill>
                <a:latin typeface="Trebuchet MS"/>
                <a:cs typeface="Trebuchet MS"/>
              </a:rPr>
              <a:t> w</a:t>
            </a:r>
            <a:r>
              <a:rPr sz="2000" spc="5" dirty="0">
                <a:solidFill>
                  <a:srgbClr val="404040"/>
                </a:solidFill>
                <a:latin typeface="Trebuchet MS"/>
                <a:cs typeface="Trebuchet MS"/>
              </a:rPr>
              <a:t>i</a:t>
            </a:r>
            <a:r>
              <a:rPr sz="2000" spc="-5" dirty="0">
                <a:solidFill>
                  <a:srgbClr val="404040"/>
                </a:solidFill>
                <a:latin typeface="Trebuchet MS"/>
                <a:cs typeface="Trebuchet MS"/>
              </a:rPr>
              <a:t>t</a:t>
            </a:r>
            <a:r>
              <a:rPr sz="2000" dirty="0">
                <a:solidFill>
                  <a:srgbClr val="404040"/>
                </a:solidFill>
                <a:latin typeface="Trebuchet MS"/>
                <a:cs typeface="Trebuchet MS"/>
              </a:rPr>
              <a:t>h</a:t>
            </a:r>
            <a:r>
              <a:rPr sz="2000" spc="-10" dirty="0">
                <a:solidFill>
                  <a:srgbClr val="404040"/>
                </a:solidFill>
                <a:latin typeface="Trebuchet MS"/>
                <a:cs typeface="Trebuchet MS"/>
              </a:rPr>
              <a:t> </a:t>
            </a:r>
            <a:r>
              <a:rPr sz="2000" spc="-5" dirty="0">
                <a:solidFill>
                  <a:srgbClr val="404040"/>
                </a:solidFill>
                <a:latin typeface="Trebuchet MS"/>
                <a:cs typeface="Trebuchet MS"/>
              </a:rPr>
              <a:t>un</a:t>
            </a:r>
            <a:r>
              <a:rPr sz="2000" dirty="0">
                <a:solidFill>
                  <a:srgbClr val="404040"/>
                </a:solidFill>
                <a:latin typeface="Trebuchet MS"/>
                <a:cs typeface="Trebuchet MS"/>
              </a:rPr>
              <a:t>s</a:t>
            </a:r>
            <a:r>
              <a:rPr sz="2000" spc="-5" dirty="0">
                <a:solidFill>
                  <a:srgbClr val="404040"/>
                </a:solidFill>
                <a:latin typeface="Trebuchet MS"/>
                <a:cs typeface="Trebuchet MS"/>
              </a:rPr>
              <a:t>t</a:t>
            </a:r>
            <a:r>
              <a:rPr sz="2000" spc="-10" dirty="0">
                <a:solidFill>
                  <a:srgbClr val="404040"/>
                </a:solidFill>
                <a:latin typeface="Trebuchet MS"/>
                <a:cs typeface="Trebuchet MS"/>
              </a:rPr>
              <a:t>r</a:t>
            </a:r>
            <a:r>
              <a:rPr sz="2000" spc="-5" dirty="0">
                <a:solidFill>
                  <a:srgbClr val="404040"/>
                </a:solidFill>
                <a:latin typeface="Trebuchet MS"/>
                <a:cs typeface="Trebuchet MS"/>
              </a:rPr>
              <a:t>uc</a:t>
            </a:r>
            <a:r>
              <a:rPr sz="2000" spc="-10" dirty="0">
                <a:solidFill>
                  <a:srgbClr val="404040"/>
                </a:solidFill>
                <a:latin typeface="Trebuchet MS"/>
                <a:cs typeface="Trebuchet MS"/>
              </a:rPr>
              <a:t>t</a:t>
            </a:r>
            <a:r>
              <a:rPr sz="2000" spc="-5" dirty="0">
                <a:solidFill>
                  <a:srgbClr val="404040"/>
                </a:solidFill>
                <a:latin typeface="Trebuchet MS"/>
                <a:cs typeface="Trebuchet MS"/>
              </a:rPr>
              <a:t>ure</a:t>
            </a:r>
            <a:r>
              <a:rPr sz="2000" dirty="0">
                <a:solidFill>
                  <a:srgbClr val="404040"/>
                </a:solidFill>
                <a:latin typeface="Trebuchet MS"/>
                <a:cs typeface="Trebuchet MS"/>
              </a:rPr>
              <a:t>d</a:t>
            </a:r>
            <a:r>
              <a:rPr sz="2000" spc="10" dirty="0">
                <a:solidFill>
                  <a:srgbClr val="404040"/>
                </a:solidFill>
                <a:latin typeface="Trebuchet MS"/>
                <a:cs typeface="Trebuchet MS"/>
              </a:rPr>
              <a:t> </a:t>
            </a:r>
            <a:r>
              <a:rPr sz="2000" dirty="0">
                <a:solidFill>
                  <a:srgbClr val="404040"/>
                </a:solidFill>
                <a:latin typeface="Trebuchet MS"/>
                <a:cs typeface="Trebuchet MS"/>
              </a:rPr>
              <a:t>d</a:t>
            </a:r>
            <a:r>
              <a:rPr sz="2000" spc="-5" dirty="0">
                <a:solidFill>
                  <a:srgbClr val="404040"/>
                </a:solidFill>
                <a:latin typeface="Trebuchet MS"/>
                <a:cs typeface="Trebuchet MS"/>
              </a:rPr>
              <a:t>ata</a:t>
            </a:r>
            <a:endParaRPr sz="2000" dirty="0">
              <a:latin typeface="Trebuchet MS"/>
              <a:cs typeface="Trebuchet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49014" y="3085846"/>
            <a:ext cx="1755775" cy="436880"/>
          </a:xfrm>
          <a:prstGeom prst="rect">
            <a:avLst/>
          </a:prstGeom>
        </p:spPr>
        <p:txBody>
          <a:bodyPr vert="horz" wrap="square" lIns="0" tIns="0" rIns="0" bIns="0" rtlCol="0">
            <a:spAutoFit/>
          </a:bodyPr>
          <a:lstStyle/>
          <a:p>
            <a:pPr marL="12700">
              <a:lnSpc>
                <a:spcPct val="100000"/>
              </a:lnSpc>
            </a:pPr>
            <a:r>
              <a:rPr sz="2800" spc="-5" dirty="0">
                <a:solidFill>
                  <a:srgbClr val="404040"/>
                </a:solidFill>
              </a:rPr>
              <a:t>Thank you</a:t>
            </a:r>
            <a:endParaRPr sz="2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43280" cy="5666740"/>
          </a:xfrm>
          <a:custGeom>
            <a:avLst/>
            <a:gdLst/>
            <a:ahLst/>
            <a:cxnLst/>
            <a:rect l="l" t="t" r="r" b="b"/>
            <a:pathLst>
              <a:path w="843280" h="5666740">
                <a:moveTo>
                  <a:pt x="842772" y="0"/>
                </a:moveTo>
                <a:lnTo>
                  <a:pt x="0" y="0"/>
                </a:lnTo>
                <a:lnTo>
                  <a:pt x="0" y="5666232"/>
                </a:lnTo>
                <a:lnTo>
                  <a:pt x="842772" y="0"/>
                </a:lnTo>
                <a:close/>
              </a:path>
            </a:pathLst>
          </a:custGeom>
          <a:solidFill>
            <a:srgbClr val="0E6EC5"/>
          </a:solidFill>
        </p:spPr>
        <p:txBody>
          <a:bodyPr wrap="square" lIns="0" tIns="0" rIns="0" bIns="0" rtlCol="0"/>
          <a:lstStyle/>
          <a:p>
            <a:endParaRPr/>
          </a:p>
        </p:txBody>
      </p:sp>
      <p:sp>
        <p:nvSpPr>
          <p:cNvPr id="3" name="object 3"/>
          <p:cNvSpPr txBox="1"/>
          <p:nvPr/>
        </p:nvSpPr>
        <p:spPr>
          <a:xfrm>
            <a:off x="2908554" y="3209925"/>
            <a:ext cx="1661160" cy="436245"/>
          </a:xfrm>
          <a:prstGeom prst="rect">
            <a:avLst/>
          </a:prstGeom>
        </p:spPr>
        <p:txBody>
          <a:bodyPr vert="horz" wrap="square" lIns="0" tIns="0" rIns="0" bIns="0" rtlCol="0">
            <a:spAutoFit/>
          </a:bodyPr>
          <a:lstStyle/>
          <a:p>
            <a:pPr marL="12700">
              <a:lnSpc>
                <a:spcPct val="100000"/>
              </a:lnSpc>
            </a:pPr>
            <a:r>
              <a:rPr sz="2800" b="1" spc="-5" dirty="0">
                <a:solidFill>
                  <a:srgbClr val="7E7E7E"/>
                </a:solidFill>
                <a:latin typeface="Trebuchet MS"/>
                <a:cs typeface="Trebuchet MS"/>
              </a:rPr>
              <a:t>Chapter</a:t>
            </a:r>
            <a:r>
              <a:rPr sz="2800" b="1" spc="-10" dirty="0">
                <a:solidFill>
                  <a:srgbClr val="7E7E7E"/>
                </a:solidFill>
                <a:latin typeface="Trebuchet MS"/>
                <a:cs typeface="Trebuchet MS"/>
              </a:rPr>
              <a:t> </a:t>
            </a:r>
            <a:r>
              <a:rPr sz="2800" b="1" spc="-5" dirty="0">
                <a:solidFill>
                  <a:srgbClr val="7E7E7E"/>
                </a:solidFill>
                <a:latin typeface="Trebuchet MS"/>
                <a:cs typeface="Trebuchet MS"/>
              </a:rPr>
              <a:t>2</a:t>
            </a:r>
            <a:endParaRPr sz="2800">
              <a:latin typeface="Trebuchet MS"/>
              <a:cs typeface="Trebuchet MS"/>
            </a:endParaRPr>
          </a:p>
        </p:txBody>
      </p:sp>
      <p:sp>
        <p:nvSpPr>
          <p:cNvPr id="4" name="object 4"/>
          <p:cNvSpPr txBox="1"/>
          <p:nvPr/>
        </p:nvSpPr>
        <p:spPr>
          <a:xfrm>
            <a:off x="2908554" y="4318254"/>
            <a:ext cx="3989070" cy="436245"/>
          </a:xfrm>
          <a:prstGeom prst="rect">
            <a:avLst/>
          </a:prstGeom>
        </p:spPr>
        <p:txBody>
          <a:bodyPr vert="horz" wrap="square" lIns="0" tIns="0" rIns="0" bIns="0" rtlCol="0">
            <a:spAutoFit/>
          </a:bodyPr>
          <a:lstStyle/>
          <a:p>
            <a:pPr marL="12700">
              <a:lnSpc>
                <a:spcPct val="100000"/>
              </a:lnSpc>
            </a:pPr>
            <a:r>
              <a:rPr sz="2800" b="1" spc="-10" dirty="0">
                <a:solidFill>
                  <a:srgbClr val="7E7E7E"/>
                </a:solidFill>
                <a:latin typeface="Trebuchet MS"/>
                <a:cs typeface="Trebuchet MS"/>
              </a:rPr>
              <a:t>I</a:t>
            </a:r>
            <a:r>
              <a:rPr sz="2800" b="1" spc="-5" dirty="0">
                <a:solidFill>
                  <a:srgbClr val="7E7E7E"/>
                </a:solidFill>
                <a:latin typeface="Trebuchet MS"/>
                <a:cs typeface="Trebuchet MS"/>
              </a:rPr>
              <a:t>n</a:t>
            </a:r>
            <a:r>
              <a:rPr sz="2800" b="1" spc="-10" dirty="0">
                <a:solidFill>
                  <a:srgbClr val="7E7E7E"/>
                </a:solidFill>
                <a:latin typeface="Trebuchet MS"/>
                <a:cs typeface="Trebuchet MS"/>
              </a:rPr>
              <a:t>troductio</a:t>
            </a:r>
            <a:r>
              <a:rPr sz="2800" b="1" spc="-5" dirty="0">
                <a:solidFill>
                  <a:srgbClr val="7E7E7E"/>
                </a:solidFill>
                <a:latin typeface="Trebuchet MS"/>
                <a:cs typeface="Trebuchet MS"/>
              </a:rPr>
              <a:t>n</a:t>
            </a:r>
            <a:r>
              <a:rPr sz="2800" b="1" spc="25" dirty="0">
                <a:solidFill>
                  <a:srgbClr val="7E7E7E"/>
                </a:solidFill>
                <a:latin typeface="Trebuchet MS"/>
                <a:cs typeface="Trebuchet MS"/>
              </a:rPr>
              <a:t> </a:t>
            </a:r>
            <a:r>
              <a:rPr sz="2800" b="1" spc="-10" dirty="0">
                <a:solidFill>
                  <a:srgbClr val="7E7E7E"/>
                </a:solidFill>
                <a:latin typeface="Trebuchet MS"/>
                <a:cs typeface="Trebuchet MS"/>
              </a:rPr>
              <a:t>t</a:t>
            </a:r>
            <a:r>
              <a:rPr sz="2800" b="1" spc="-5" dirty="0">
                <a:solidFill>
                  <a:srgbClr val="7E7E7E"/>
                </a:solidFill>
                <a:latin typeface="Trebuchet MS"/>
                <a:cs typeface="Trebuchet MS"/>
              </a:rPr>
              <a:t>o</a:t>
            </a:r>
            <a:r>
              <a:rPr sz="2800" b="1" spc="5" dirty="0">
                <a:solidFill>
                  <a:srgbClr val="7E7E7E"/>
                </a:solidFill>
                <a:latin typeface="Trebuchet MS"/>
                <a:cs typeface="Trebuchet MS"/>
              </a:rPr>
              <a:t> </a:t>
            </a:r>
            <a:r>
              <a:rPr sz="2800" b="1" spc="-10" dirty="0">
                <a:solidFill>
                  <a:srgbClr val="7E7E7E"/>
                </a:solidFill>
                <a:latin typeface="Trebuchet MS"/>
                <a:cs typeface="Trebuchet MS"/>
              </a:rPr>
              <a:t>B</a:t>
            </a:r>
            <a:r>
              <a:rPr sz="2800" b="1" dirty="0">
                <a:solidFill>
                  <a:srgbClr val="7E7E7E"/>
                </a:solidFill>
                <a:latin typeface="Trebuchet MS"/>
                <a:cs typeface="Trebuchet MS"/>
              </a:rPr>
              <a:t>i</a:t>
            </a:r>
            <a:r>
              <a:rPr sz="2800" b="1" spc="-5" dirty="0">
                <a:solidFill>
                  <a:srgbClr val="7E7E7E"/>
                </a:solidFill>
                <a:latin typeface="Trebuchet MS"/>
                <a:cs typeface="Trebuchet MS"/>
              </a:rPr>
              <a:t>g</a:t>
            </a:r>
            <a:r>
              <a:rPr sz="2800" b="1" spc="-30" dirty="0">
                <a:solidFill>
                  <a:srgbClr val="7E7E7E"/>
                </a:solidFill>
                <a:latin typeface="Trebuchet MS"/>
                <a:cs typeface="Trebuchet MS"/>
              </a:rPr>
              <a:t> </a:t>
            </a:r>
            <a:r>
              <a:rPr sz="2800" b="1" spc="-5" dirty="0">
                <a:solidFill>
                  <a:srgbClr val="7E7E7E"/>
                </a:solidFill>
                <a:latin typeface="Trebuchet MS"/>
                <a:cs typeface="Trebuchet MS"/>
              </a:rPr>
              <a:t>Data</a:t>
            </a:r>
            <a:endParaRPr sz="2800">
              <a:latin typeface="Trebuchet MS"/>
              <a:cs typeface="Trebuchet M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5" dirty="0"/>
              <a:t>Le</a:t>
            </a:r>
            <a:r>
              <a:rPr dirty="0"/>
              <a:t>a</a:t>
            </a:r>
            <a:r>
              <a:rPr spc="-5" dirty="0"/>
              <a:t>rnin</a:t>
            </a:r>
            <a:r>
              <a:rPr dirty="0"/>
              <a:t>g</a:t>
            </a:r>
            <a:r>
              <a:rPr spc="-30" dirty="0"/>
              <a:t> </a:t>
            </a:r>
            <a:r>
              <a:rPr spc="-10" dirty="0"/>
              <a:t>Obje</a:t>
            </a:r>
            <a:r>
              <a:rPr spc="-15" dirty="0"/>
              <a:t>c</a:t>
            </a:r>
            <a:r>
              <a:rPr spc="-5" dirty="0"/>
              <a:t>tive</a:t>
            </a:r>
            <a:r>
              <a:rPr dirty="0"/>
              <a:t>s</a:t>
            </a:r>
            <a:r>
              <a:rPr spc="5" dirty="0"/>
              <a:t> </a:t>
            </a:r>
            <a:r>
              <a:rPr spc="-5" dirty="0"/>
              <a:t>and</a:t>
            </a:r>
            <a:r>
              <a:rPr spc="-25" dirty="0"/>
              <a:t> </a:t>
            </a:r>
            <a:r>
              <a:rPr spc="-5" dirty="0"/>
              <a:t>Le</a:t>
            </a:r>
            <a:r>
              <a:rPr dirty="0"/>
              <a:t>a</a:t>
            </a:r>
            <a:r>
              <a:rPr spc="-5" dirty="0"/>
              <a:t>rnin</a:t>
            </a:r>
            <a:r>
              <a:rPr dirty="0"/>
              <a:t>g</a:t>
            </a:r>
            <a:r>
              <a:rPr spc="-30" dirty="0"/>
              <a:t> </a:t>
            </a:r>
            <a:r>
              <a:rPr spc="-5" dirty="0"/>
              <a:t>Outc</a:t>
            </a:r>
            <a:r>
              <a:rPr spc="-10" dirty="0"/>
              <a:t>omes</a:t>
            </a:r>
          </a:p>
        </p:txBody>
      </p:sp>
      <p:graphicFrame>
        <p:nvGraphicFramePr>
          <p:cNvPr id="3" name="object 3"/>
          <p:cNvGraphicFramePr>
            <a:graphicFrameLocks noGrp="1"/>
          </p:cNvGraphicFramePr>
          <p:nvPr/>
        </p:nvGraphicFramePr>
        <p:xfrm>
          <a:off x="950582" y="1260475"/>
          <a:ext cx="6698500" cy="4297680"/>
        </p:xfrm>
        <a:graphic>
          <a:graphicData uri="http://schemas.openxmlformats.org/drawingml/2006/table">
            <a:tbl>
              <a:tblPr firstRow="1" bandRow="1">
                <a:tableStyleId>{2D5ABB26-0587-4C30-8999-92F81FD0307C}</a:tableStyleId>
              </a:tblPr>
              <a:tblGrid>
                <a:gridCol w="3198761">
                  <a:extLst>
                    <a:ext uri="{9D8B030D-6E8A-4147-A177-3AD203B41FA5}">
                      <a16:colId xmlns:a16="http://schemas.microsoft.com/office/drawing/2014/main" val="20000"/>
                    </a:ext>
                  </a:extLst>
                </a:gridCol>
                <a:gridCol w="3499739">
                  <a:extLst>
                    <a:ext uri="{9D8B030D-6E8A-4147-A177-3AD203B41FA5}">
                      <a16:colId xmlns:a16="http://schemas.microsoft.com/office/drawing/2014/main" val="20001"/>
                    </a:ext>
                  </a:extLst>
                </a:gridCol>
              </a:tblGrid>
              <a:tr h="365760">
                <a:tc>
                  <a:txBody>
                    <a:bodyPr/>
                    <a:lstStyle/>
                    <a:p>
                      <a:pPr marL="85090">
                        <a:lnSpc>
                          <a:spcPct val="100000"/>
                        </a:lnSpc>
                        <a:spcBef>
                          <a:spcPts val="265"/>
                        </a:spcBef>
                      </a:pPr>
                      <a:r>
                        <a:rPr sz="1800" b="1" dirty="0">
                          <a:solidFill>
                            <a:srgbClr val="FFFFFF"/>
                          </a:solidFill>
                          <a:latin typeface="Trebuchet MS"/>
                          <a:cs typeface="Trebuchet MS"/>
                        </a:rPr>
                        <a:t>Learning </a:t>
                      </a:r>
                      <a:r>
                        <a:rPr sz="1800" b="1" spc="-15" dirty="0">
                          <a:solidFill>
                            <a:srgbClr val="FFFFFF"/>
                          </a:solidFill>
                          <a:latin typeface="Trebuchet MS"/>
                          <a:cs typeface="Trebuchet MS"/>
                        </a:rPr>
                        <a:t>O</a:t>
                      </a:r>
                      <a:r>
                        <a:rPr sz="1800" b="1" dirty="0">
                          <a:solidFill>
                            <a:srgbClr val="FFFFFF"/>
                          </a:solidFill>
                          <a:latin typeface="Trebuchet MS"/>
                          <a:cs typeface="Trebuchet MS"/>
                        </a:rPr>
                        <a:t>bj</a:t>
                      </a:r>
                      <a:r>
                        <a:rPr sz="1800" b="1" spc="-10" dirty="0">
                          <a:solidFill>
                            <a:srgbClr val="FFFFFF"/>
                          </a:solidFill>
                          <a:latin typeface="Trebuchet MS"/>
                          <a:cs typeface="Trebuchet MS"/>
                        </a:rPr>
                        <a:t>e</a:t>
                      </a:r>
                      <a:r>
                        <a:rPr sz="1800" b="1" dirty="0">
                          <a:solidFill>
                            <a:srgbClr val="FFFFFF"/>
                          </a:solidFill>
                          <a:latin typeface="Trebuchet MS"/>
                          <a:cs typeface="Trebuchet MS"/>
                        </a:rPr>
                        <a:t>ctives</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E6EC5"/>
                    </a:solidFill>
                  </a:tcPr>
                </a:tc>
                <a:tc>
                  <a:txBody>
                    <a:bodyPr/>
                    <a:lstStyle/>
                    <a:p>
                      <a:pPr marL="85090">
                        <a:lnSpc>
                          <a:spcPct val="100000"/>
                        </a:lnSpc>
                        <a:spcBef>
                          <a:spcPts val="265"/>
                        </a:spcBef>
                      </a:pPr>
                      <a:r>
                        <a:rPr sz="1800" b="1" dirty="0">
                          <a:solidFill>
                            <a:srgbClr val="FFFFFF"/>
                          </a:solidFill>
                          <a:latin typeface="Trebuchet MS"/>
                          <a:cs typeface="Trebuchet MS"/>
                        </a:rPr>
                        <a:t>Learning </a:t>
                      </a:r>
                      <a:r>
                        <a:rPr sz="1800" b="1" spc="-15" dirty="0">
                          <a:solidFill>
                            <a:srgbClr val="FFFFFF"/>
                          </a:solidFill>
                          <a:latin typeface="Trebuchet MS"/>
                          <a:cs typeface="Trebuchet MS"/>
                        </a:rPr>
                        <a:t>O</a:t>
                      </a:r>
                      <a:r>
                        <a:rPr sz="1800" b="1" dirty="0">
                          <a:solidFill>
                            <a:srgbClr val="FFFFFF"/>
                          </a:solidFill>
                          <a:latin typeface="Trebuchet MS"/>
                          <a:cs typeface="Trebuchet MS"/>
                        </a:rPr>
                        <a:t>utcomes</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E6EC5"/>
                    </a:solidFill>
                  </a:tcPr>
                </a:tc>
                <a:extLst>
                  <a:ext uri="{0D108BD9-81ED-4DB2-BD59-A6C34878D82A}">
                    <a16:rowId xmlns:a16="http://schemas.microsoft.com/office/drawing/2014/main" val="10000"/>
                  </a:ext>
                </a:extLst>
              </a:tr>
              <a:tr h="3931920">
                <a:tc>
                  <a:txBody>
                    <a:bodyPr/>
                    <a:lstStyle/>
                    <a:p>
                      <a:pPr marL="85090">
                        <a:lnSpc>
                          <a:spcPct val="100000"/>
                        </a:lnSpc>
                        <a:spcBef>
                          <a:spcPts val="165"/>
                        </a:spcBef>
                      </a:pPr>
                      <a:r>
                        <a:rPr sz="1800" b="1" spc="-5" dirty="0">
                          <a:latin typeface="Trebuchet MS"/>
                          <a:cs typeface="Trebuchet MS"/>
                        </a:rPr>
                        <a:t>I</a:t>
                      </a:r>
                      <a:r>
                        <a:rPr sz="1800" b="1" spc="5" dirty="0">
                          <a:latin typeface="Trebuchet MS"/>
                          <a:cs typeface="Trebuchet MS"/>
                        </a:rPr>
                        <a:t>n</a:t>
                      </a:r>
                      <a:r>
                        <a:rPr sz="1800" b="1" spc="-5" dirty="0">
                          <a:latin typeface="Trebuchet MS"/>
                          <a:cs typeface="Trebuchet MS"/>
                        </a:rPr>
                        <a:t>trod</a:t>
                      </a:r>
                      <a:r>
                        <a:rPr sz="1800" b="1" dirty="0">
                          <a:latin typeface="Trebuchet MS"/>
                          <a:cs typeface="Trebuchet MS"/>
                        </a:rPr>
                        <a:t>u</a:t>
                      </a:r>
                      <a:r>
                        <a:rPr sz="1800" b="1" spc="5" dirty="0">
                          <a:latin typeface="Trebuchet MS"/>
                          <a:cs typeface="Trebuchet MS"/>
                        </a:rPr>
                        <a:t>c</a:t>
                      </a:r>
                      <a:r>
                        <a:rPr sz="1800" b="1" spc="-5" dirty="0">
                          <a:latin typeface="Trebuchet MS"/>
                          <a:cs typeface="Trebuchet MS"/>
                        </a:rPr>
                        <a:t>tio</a:t>
                      </a:r>
                      <a:r>
                        <a:rPr sz="1800" b="1" dirty="0">
                          <a:latin typeface="Trebuchet MS"/>
                          <a:cs typeface="Trebuchet MS"/>
                        </a:rPr>
                        <a:t>n</a:t>
                      </a:r>
                      <a:r>
                        <a:rPr sz="1800" b="1" spc="-15" dirty="0">
                          <a:latin typeface="Trebuchet MS"/>
                          <a:cs typeface="Trebuchet MS"/>
                        </a:rPr>
                        <a:t> </a:t>
                      </a:r>
                      <a:r>
                        <a:rPr sz="1800" b="1" spc="-5" dirty="0">
                          <a:latin typeface="Trebuchet MS"/>
                          <a:cs typeface="Trebuchet MS"/>
                        </a:rPr>
                        <a:t>t</a:t>
                      </a:r>
                      <a:r>
                        <a:rPr sz="1800" b="1" dirty="0">
                          <a:latin typeface="Trebuchet MS"/>
                          <a:cs typeface="Trebuchet MS"/>
                        </a:rPr>
                        <a:t>o</a:t>
                      </a:r>
                      <a:r>
                        <a:rPr sz="1800" b="1" spc="-10" dirty="0">
                          <a:latin typeface="Trebuchet MS"/>
                          <a:cs typeface="Trebuchet MS"/>
                        </a:rPr>
                        <a:t> </a:t>
                      </a:r>
                      <a:r>
                        <a:rPr sz="1800" b="1" dirty="0">
                          <a:latin typeface="Trebuchet MS"/>
                          <a:cs typeface="Trebuchet MS"/>
                        </a:rPr>
                        <a:t>big</a:t>
                      </a:r>
                      <a:r>
                        <a:rPr sz="1800" b="1" spc="-5" dirty="0">
                          <a:latin typeface="Trebuchet MS"/>
                          <a:cs typeface="Trebuchet MS"/>
                        </a:rPr>
                        <a:t> </a:t>
                      </a:r>
                      <a:r>
                        <a:rPr sz="1800" b="1" spc="-10" dirty="0">
                          <a:latin typeface="Trebuchet MS"/>
                          <a:cs typeface="Trebuchet MS"/>
                        </a:rPr>
                        <a:t>d</a:t>
                      </a:r>
                      <a:r>
                        <a:rPr sz="1800" b="1" dirty="0">
                          <a:latin typeface="Trebuchet MS"/>
                          <a:cs typeface="Trebuchet MS"/>
                        </a:rPr>
                        <a:t>ata</a:t>
                      </a:r>
                      <a:endParaRPr sz="1800">
                        <a:latin typeface="Trebuchet MS"/>
                        <a:cs typeface="Trebuchet MS"/>
                      </a:endParaRPr>
                    </a:p>
                    <a:p>
                      <a:pPr>
                        <a:lnSpc>
                          <a:spcPct val="100000"/>
                        </a:lnSpc>
                        <a:spcBef>
                          <a:spcPts val="32"/>
                        </a:spcBef>
                      </a:pPr>
                      <a:endParaRPr sz="1850">
                        <a:latin typeface="Times New Roman"/>
                        <a:cs typeface="Times New Roman"/>
                      </a:endParaRPr>
                    </a:p>
                    <a:p>
                      <a:pPr marL="427990" indent="-342900">
                        <a:lnSpc>
                          <a:spcPct val="100000"/>
                        </a:lnSpc>
                        <a:buAutoNum type="arabicPeriod"/>
                        <a:tabLst>
                          <a:tab pos="428625" algn="l"/>
                        </a:tabLst>
                      </a:pPr>
                      <a:r>
                        <a:rPr sz="1800" spc="-5" dirty="0">
                          <a:latin typeface="Trebuchet MS"/>
                          <a:cs typeface="Trebuchet MS"/>
                        </a:rPr>
                        <a:t>Definitio</a:t>
                      </a:r>
                      <a:r>
                        <a:rPr sz="1800" dirty="0">
                          <a:latin typeface="Trebuchet MS"/>
                          <a:cs typeface="Trebuchet MS"/>
                        </a:rPr>
                        <a:t>n</a:t>
                      </a:r>
                      <a:r>
                        <a:rPr sz="1800" spc="5" dirty="0">
                          <a:latin typeface="Trebuchet MS"/>
                          <a:cs typeface="Trebuchet MS"/>
                        </a:rPr>
                        <a:t> </a:t>
                      </a:r>
                      <a:r>
                        <a:rPr sz="1800" spc="-15" dirty="0">
                          <a:latin typeface="Trebuchet MS"/>
                          <a:cs typeface="Trebuchet MS"/>
                        </a:rPr>
                        <a:t>o</a:t>
                      </a:r>
                      <a:r>
                        <a:rPr sz="1800" dirty="0">
                          <a:latin typeface="Trebuchet MS"/>
                          <a:cs typeface="Trebuchet MS"/>
                        </a:rPr>
                        <a:t>f</a:t>
                      </a:r>
                      <a:r>
                        <a:rPr sz="1800" spc="-5" dirty="0">
                          <a:latin typeface="Trebuchet MS"/>
                          <a:cs typeface="Trebuchet MS"/>
                        </a:rPr>
                        <a:t> b</a:t>
                      </a:r>
                      <a:r>
                        <a:rPr sz="1800" spc="5" dirty="0">
                          <a:latin typeface="Trebuchet MS"/>
                          <a:cs typeface="Trebuchet MS"/>
                        </a:rPr>
                        <a:t>i</a:t>
                      </a:r>
                      <a:r>
                        <a:rPr sz="1800" dirty="0">
                          <a:latin typeface="Trebuchet MS"/>
                          <a:cs typeface="Trebuchet MS"/>
                        </a:rPr>
                        <a:t>g</a:t>
                      </a:r>
                      <a:r>
                        <a:rPr sz="1800" spc="-15" dirty="0">
                          <a:latin typeface="Trebuchet MS"/>
                          <a:cs typeface="Trebuchet MS"/>
                        </a:rPr>
                        <a:t> </a:t>
                      </a:r>
                      <a:r>
                        <a:rPr sz="1800" dirty="0">
                          <a:latin typeface="Trebuchet MS"/>
                          <a:cs typeface="Trebuchet MS"/>
                        </a:rPr>
                        <a:t>d</a:t>
                      </a:r>
                      <a:r>
                        <a:rPr sz="1800" spc="-5" dirty="0">
                          <a:latin typeface="Trebuchet MS"/>
                          <a:cs typeface="Trebuchet MS"/>
                        </a:rPr>
                        <a:t>ata.</a:t>
                      </a:r>
                      <a:endParaRPr sz="1800">
                        <a:latin typeface="Trebuchet MS"/>
                        <a:cs typeface="Trebuchet MS"/>
                      </a:endParaRPr>
                    </a:p>
                    <a:p>
                      <a:pPr>
                        <a:lnSpc>
                          <a:spcPct val="100000"/>
                        </a:lnSpc>
                        <a:spcBef>
                          <a:spcPts val="35"/>
                        </a:spcBef>
                        <a:buFont typeface="Trebuchet MS"/>
                        <a:buAutoNum type="arabicPeriod"/>
                      </a:pPr>
                      <a:endParaRPr sz="1850">
                        <a:latin typeface="Times New Roman"/>
                        <a:cs typeface="Times New Roman"/>
                      </a:endParaRPr>
                    </a:p>
                    <a:p>
                      <a:pPr marL="427990" indent="-342900">
                        <a:lnSpc>
                          <a:spcPct val="100000"/>
                        </a:lnSpc>
                        <a:buAutoNum type="arabicPeriod"/>
                        <a:tabLst>
                          <a:tab pos="428625" algn="l"/>
                        </a:tabLst>
                      </a:pPr>
                      <a:r>
                        <a:rPr sz="1800" spc="-5" dirty="0">
                          <a:latin typeface="Trebuchet MS"/>
                          <a:cs typeface="Trebuchet MS"/>
                        </a:rPr>
                        <a:t>Ch</a:t>
                      </a:r>
                      <a:r>
                        <a:rPr sz="1800" dirty="0">
                          <a:latin typeface="Trebuchet MS"/>
                          <a:cs typeface="Trebuchet MS"/>
                        </a:rPr>
                        <a:t>al</a:t>
                      </a:r>
                      <a:r>
                        <a:rPr sz="1800" spc="-10" dirty="0">
                          <a:latin typeface="Trebuchet MS"/>
                          <a:cs typeface="Trebuchet MS"/>
                        </a:rPr>
                        <a:t>l</a:t>
                      </a:r>
                      <a:r>
                        <a:rPr sz="1800" spc="-5" dirty="0">
                          <a:latin typeface="Trebuchet MS"/>
                          <a:cs typeface="Trebuchet MS"/>
                        </a:rPr>
                        <a:t>enge</a:t>
                      </a:r>
                      <a:r>
                        <a:rPr sz="1800" dirty="0">
                          <a:latin typeface="Trebuchet MS"/>
                          <a:cs typeface="Trebuchet MS"/>
                        </a:rPr>
                        <a:t>s</a:t>
                      </a:r>
                      <a:r>
                        <a:rPr sz="1800" spc="5" dirty="0">
                          <a:latin typeface="Trebuchet MS"/>
                          <a:cs typeface="Trebuchet MS"/>
                        </a:rPr>
                        <a:t> </a:t>
                      </a:r>
                      <a:r>
                        <a:rPr sz="1800" spc="-10" dirty="0">
                          <a:latin typeface="Trebuchet MS"/>
                          <a:cs typeface="Trebuchet MS"/>
                        </a:rPr>
                        <a:t>o</a:t>
                      </a:r>
                      <a:r>
                        <a:rPr sz="1800" dirty="0">
                          <a:latin typeface="Trebuchet MS"/>
                          <a:cs typeface="Trebuchet MS"/>
                        </a:rPr>
                        <a:t>f</a:t>
                      </a:r>
                      <a:r>
                        <a:rPr sz="1800" spc="-5" dirty="0">
                          <a:latin typeface="Trebuchet MS"/>
                          <a:cs typeface="Trebuchet MS"/>
                        </a:rPr>
                        <a:t> </a:t>
                      </a:r>
                      <a:r>
                        <a:rPr sz="1800" dirty="0">
                          <a:latin typeface="Trebuchet MS"/>
                          <a:cs typeface="Trebuchet MS"/>
                        </a:rPr>
                        <a:t>b</a:t>
                      </a:r>
                      <a:r>
                        <a:rPr sz="1800" spc="-5" dirty="0">
                          <a:latin typeface="Trebuchet MS"/>
                          <a:cs typeface="Trebuchet MS"/>
                        </a:rPr>
                        <a:t>i</a:t>
                      </a:r>
                      <a:r>
                        <a:rPr sz="1800" dirty="0">
                          <a:latin typeface="Trebuchet MS"/>
                          <a:cs typeface="Trebuchet MS"/>
                        </a:rPr>
                        <a:t>g</a:t>
                      </a:r>
                      <a:r>
                        <a:rPr sz="1800" spc="-15" dirty="0">
                          <a:latin typeface="Trebuchet MS"/>
                          <a:cs typeface="Trebuchet MS"/>
                        </a:rPr>
                        <a:t> </a:t>
                      </a:r>
                      <a:r>
                        <a:rPr sz="1800" dirty="0">
                          <a:latin typeface="Trebuchet MS"/>
                          <a:cs typeface="Trebuchet MS"/>
                        </a:rPr>
                        <a:t>d</a:t>
                      </a:r>
                      <a:r>
                        <a:rPr sz="1800" spc="-5" dirty="0">
                          <a:latin typeface="Trebuchet MS"/>
                          <a:cs typeface="Trebuchet MS"/>
                        </a:rPr>
                        <a:t>ata.</a:t>
                      </a:r>
                      <a:endParaRPr sz="1800">
                        <a:latin typeface="Trebuchet MS"/>
                        <a:cs typeface="Trebuchet MS"/>
                      </a:endParaRPr>
                    </a:p>
                    <a:p>
                      <a:pPr>
                        <a:lnSpc>
                          <a:spcPct val="100000"/>
                        </a:lnSpc>
                        <a:spcBef>
                          <a:spcPts val="32"/>
                        </a:spcBef>
                        <a:buFont typeface="Trebuchet MS"/>
                        <a:buAutoNum type="arabicPeriod"/>
                      </a:pPr>
                      <a:endParaRPr sz="1850">
                        <a:latin typeface="Times New Roman"/>
                        <a:cs typeface="Times New Roman"/>
                      </a:endParaRPr>
                    </a:p>
                    <a:p>
                      <a:pPr marL="427990" indent="-342900">
                        <a:lnSpc>
                          <a:spcPct val="100000"/>
                        </a:lnSpc>
                        <a:buAutoNum type="arabicPeriod"/>
                        <a:tabLst>
                          <a:tab pos="428625" algn="l"/>
                        </a:tabLst>
                      </a:pPr>
                      <a:r>
                        <a:rPr sz="1800" spc="-5" dirty="0">
                          <a:latin typeface="Trebuchet MS"/>
                          <a:cs typeface="Trebuchet MS"/>
                        </a:rPr>
                        <a:t>Wh</a:t>
                      </a:r>
                      <a:r>
                        <a:rPr sz="1800" dirty="0">
                          <a:latin typeface="Trebuchet MS"/>
                          <a:cs typeface="Trebuchet MS"/>
                        </a:rPr>
                        <a:t>y</a:t>
                      </a:r>
                      <a:r>
                        <a:rPr sz="1800" spc="-5" dirty="0">
                          <a:latin typeface="Trebuchet MS"/>
                          <a:cs typeface="Trebuchet MS"/>
                        </a:rPr>
                        <a:t> </a:t>
                      </a:r>
                      <a:r>
                        <a:rPr sz="1800" spc="5" dirty="0">
                          <a:latin typeface="Trebuchet MS"/>
                          <a:cs typeface="Trebuchet MS"/>
                        </a:rPr>
                        <a:t>b</a:t>
                      </a:r>
                      <a:r>
                        <a:rPr sz="1800" spc="-5" dirty="0">
                          <a:latin typeface="Trebuchet MS"/>
                          <a:cs typeface="Trebuchet MS"/>
                        </a:rPr>
                        <a:t>i</a:t>
                      </a:r>
                      <a:r>
                        <a:rPr sz="1800" dirty="0">
                          <a:latin typeface="Trebuchet MS"/>
                          <a:cs typeface="Trebuchet MS"/>
                        </a:rPr>
                        <a:t>g</a:t>
                      </a:r>
                      <a:r>
                        <a:rPr sz="1800" spc="-15" dirty="0">
                          <a:latin typeface="Trebuchet MS"/>
                          <a:cs typeface="Trebuchet MS"/>
                        </a:rPr>
                        <a:t> </a:t>
                      </a:r>
                      <a:r>
                        <a:rPr sz="1800" dirty="0">
                          <a:latin typeface="Trebuchet MS"/>
                          <a:cs typeface="Trebuchet MS"/>
                        </a:rPr>
                        <a:t>d</a:t>
                      </a:r>
                      <a:r>
                        <a:rPr sz="1800" spc="-5" dirty="0">
                          <a:latin typeface="Trebuchet MS"/>
                          <a:cs typeface="Trebuchet MS"/>
                        </a:rPr>
                        <a:t>ata?</a:t>
                      </a:r>
                      <a:endParaRPr sz="1800">
                        <a:latin typeface="Trebuchet MS"/>
                        <a:cs typeface="Trebuchet MS"/>
                      </a:endParaRPr>
                    </a:p>
                    <a:p>
                      <a:pPr>
                        <a:lnSpc>
                          <a:spcPct val="100000"/>
                        </a:lnSpc>
                        <a:spcBef>
                          <a:spcPts val="34"/>
                        </a:spcBef>
                        <a:buFont typeface="Trebuchet MS"/>
                        <a:buAutoNum type="arabicPeriod"/>
                      </a:pPr>
                      <a:endParaRPr sz="1850">
                        <a:latin typeface="Times New Roman"/>
                        <a:cs typeface="Times New Roman"/>
                      </a:endParaRPr>
                    </a:p>
                    <a:p>
                      <a:pPr marL="427990" marR="462915" indent="-342900">
                        <a:lnSpc>
                          <a:spcPct val="100000"/>
                        </a:lnSpc>
                        <a:buAutoNum type="arabicPeriod"/>
                        <a:tabLst>
                          <a:tab pos="428625" algn="l"/>
                        </a:tabLst>
                      </a:pPr>
                      <a:r>
                        <a:rPr sz="1800" spc="-195" dirty="0">
                          <a:latin typeface="Trebuchet MS"/>
                          <a:cs typeface="Trebuchet MS"/>
                        </a:rPr>
                        <a:t>T</a:t>
                      </a:r>
                      <a:r>
                        <a:rPr sz="1800" dirty="0">
                          <a:latin typeface="Trebuchet MS"/>
                          <a:cs typeface="Trebuchet MS"/>
                        </a:rPr>
                        <a:t>radi</a:t>
                      </a:r>
                      <a:r>
                        <a:rPr sz="1800" spc="-5" dirty="0">
                          <a:latin typeface="Trebuchet MS"/>
                          <a:cs typeface="Trebuchet MS"/>
                        </a:rPr>
                        <a:t>ti</a:t>
                      </a:r>
                      <a:r>
                        <a:rPr sz="1800" spc="-10" dirty="0">
                          <a:latin typeface="Trebuchet MS"/>
                          <a:cs typeface="Trebuchet MS"/>
                        </a:rPr>
                        <a:t>o</a:t>
                      </a:r>
                      <a:r>
                        <a:rPr sz="1800" spc="-5" dirty="0">
                          <a:latin typeface="Trebuchet MS"/>
                          <a:cs typeface="Trebuchet MS"/>
                        </a:rPr>
                        <a:t>na</a:t>
                      </a:r>
                      <a:r>
                        <a:rPr sz="1800" dirty="0">
                          <a:latin typeface="Trebuchet MS"/>
                          <a:cs typeface="Trebuchet MS"/>
                        </a:rPr>
                        <a:t>l Busi</a:t>
                      </a:r>
                      <a:r>
                        <a:rPr sz="1800" spc="-5" dirty="0">
                          <a:latin typeface="Trebuchet MS"/>
                          <a:cs typeface="Trebuchet MS"/>
                        </a:rPr>
                        <a:t>ne</a:t>
                      </a:r>
                      <a:r>
                        <a:rPr sz="1800" spc="5" dirty="0">
                          <a:latin typeface="Trebuchet MS"/>
                          <a:cs typeface="Trebuchet MS"/>
                        </a:rPr>
                        <a:t>s</a:t>
                      </a:r>
                      <a:r>
                        <a:rPr sz="1800" dirty="0">
                          <a:latin typeface="Trebuchet MS"/>
                          <a:cs typeface="Trebuchet MS"/>
                        </a:rPr>
                        <a:t>s </a:t>
                      </a:r>
                      <a:r>
                        <a:rPr sz="1800" spc="-5" dirty="0">
                          <a:latin typeface="Trebuchet MS"/>
                          <a:cs typeface="Trebuchet MS"/>
                        </a:rPr>
                        <a:t>Intelligenc</a:t>
                      </a:r>
                      <a:r>
                        <a:rPr sz="1800" dirty="0">
                          <a:latin typeface="Trebuchet MS"/>
                          <a:cs typeface="Trebuchet MS"/>
                        </a:rPr>
                        <a:t>e</a:t>
                      </a:r>
                      <a:r>
                        <a:rPr sz="1800" spc="5" dirty="0">
                          <a:latin typeface="Trebuchet MS"/>
                          <a:cs typeface="Trebuchet MS"/>
                        </a:rPr>
                        <a:t> </a:t>
                      </a:r>
                      <a:r>
                        <a:rPr sz="1800" spc="-10" dirty="0">
                          <a:latin typeface="Trebuchet MS"/>
                          <a:cs typeface="Trebuchet MS"/>
                        </a:rPr>
                        <a:t>v</a:t>
                      </a:r>
                      <a:r>
                        <a:rPr sz="1800" spc="-5" dirty="0">
                          <a:latin typeface="Trebuchet MS"/>
                          <a:cs typeface="Trebuchet MS"/>
                        </a:rPr>
                        <a:t>ersu</a:t>
                      </a:r>
                      <a:r>
                        <a:rPr sz="1800" dirty="0">
                          <a:latin typeface="Trebuchet MS"/>
                          <a:cs typeface="Trebuchet MS"/>
                        </a:rPr>
                        <a:t>s</a:t>
                      </a:r>
                      <a:r>
                        <a:rPr sz="1800" spc="15" dirty="0">
                          <a:latin typeface="Trebuchet MS"/>
                          <a:cs typeface="Trebuchet MS"/>
                        </a:rPr>
                        <a:t> </a:t>
                      </a:r>
                      <a:r>
                        <a:rPr sz="1800" dirty="0">
                          <a:latin typeface="Trebuchet MS"/>
                          <a:cs typeface="Trebuchet MS"/>
                        </a:rPr>
                        <a:t>b</a:t>
                      </a:r>
                      <a:r>
                        <a:rPr sz="1800" spc="-5" dirty="0">
                          <a:latin typeface="Trebuchet MS"/>
                          <a:cs typeface="Trebuchet MS"/>
                        </a:rPr>
                        <a:t>ig </a:t>
                      </a:r>
                      <a:r>
                        <a:rPr sz="1800" dirty="0">
                          <a:latin typeface="Trebuchet MS"/>
                          <a:cs typeface="Trebuchet MS"/>
                        </a:rPr>
                        <a:t>d</a:t>
                      </a:r>
                      <a:r>
                        <a:rPr sz="1800" spc="-5" dirty="0">
                          <a:latin typeface="Trebuchet MS"/>
                          <a:cs typeface="Trebuchet MS"/>
                        </a:rPr>
                        <a:t>ata.</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D4EA"/>
                    </a:solidFill>
                  </a:tcPr>
                </a:tc>
                <a:tc>
                  <a:txBody>
                    <a:bodyPr/>
                    <a:lstStyle/>
                    <a:p>
                      <a:pPr marL="427990" marR="582930" indent="-342900">
                        <a:lnSpc>
                          <a:spcPct val="100000"/>
                        </a:lnSpc>
                        <a:spcBef>
                          <a:spcPts val="165"/>
                        </a:spcBef>
                        <a:buAutoNum type="alphaLcParenR"/>
                        <a:tabLst>
                          <a:tab pos="428625" algn="l"/>
                        </a:tabLst>
                      </a:pPr>
                      <a:r>
                        <a:rPr sz="1800" spc="-229" dirty="0">
                          <a:latin typeface="Trebuchet MS"/>
                          <a:cs typeface="Trebuchet MS"/>
                        </a:rPr>
                        <a:t>T</a:t>
                      </a:r>
                      <a:r>
                        <a:rPr sz="1800" dirty="0">
                          <a:latin typeface="Trebuchet MS"/>
                          <a:cs typeface="Trebuchet MS"/>
                        </a:rPr>
                        <a:t>o </a:t>
                      </a:r>
                      <a:r>
                        <a:rPr sz="1800" spc="-5" dirty="0">
                          <a:latin typeface="Trebuchet MS"/>
                          <a:cs typeface="Trebuchet MS"/>
                        </a:rPr>
                        <a:t>un</a:t>
                      </a:r>
                      <a:r>
                        <a:rPr sz="1800" spc="5" dirty="0">
                          <a:latin typeface="Trebuchet MS"/>
                          <a:cs typeface="Trebuchet MS"/>
                        </a:rPr>
                        <a:t>d</a:t>
                      </a:r>
                      <a:r>
                        <a:rPr sz="1800" spc="-5" dirty="0">
                          <a:latin typeface="Trebuchet MS"/>
                          <a:cs typeface="Trebuchet MS"/>
                        </a:rPr>
                        <a:t>erstan</a:t>
                      </a:r>
                      <a:r>
                        <a:rPr sz="1800" dirty="0">
                          <a:latin typeface="Trebuchet MS"/>
                          <a:cs typeface="Trebuchet MS"/>
                        </a:rPr>
                        <a:t>d</a:t>
                      </a:r>
                      <a:r>
                        <a:rPr sz="1800" spc="10" dirty="0">
                          <a:latin typeface="Trebuchet MS"/>
                          <a:cs typeface="Trebuchet MS"/>
                        </a:rPr>
                        <a:t> </a:t>
                      </a:r>
                      <a:r>
                        <a:rPr sz="1800" spc="-5" dirty="0">
                          <a:latin typeface="Trebuchet MS"/>
                          <a:cs typeface="Trebuchet MS"/>
                        </a:rPr>
                        <a:t>the </a:t>
                      </a:r>
                      <a:r>
                        <a:rPr sz="1800" dirty="0">
                          <a:latin typeface="Trebuchet MS"/>
                          <a:cs typeface="Trebuchet MS"/>
                        </a:rPr>
                        <a:t>signi</a:t>
                      </a:r>
                      <a:r>
                        <a:rPr sz="1800" spc="-10" dirty="0">
                          <a:latin typeface="Trebuchet MS"/>
                          <a:cs typeface="Trebuchet MS"/>
                        </a:rPr>
                        <a:t>f</a:t>
                      </a:r>
                      <a:r>
                        <a:rPr sz="1800" spc="-5" dirty="0">
                          <a:latin typeface="Trebuchet MS"/>
                          <a:cs typeface="Trebuchet MS"/>
                        </a:rPr>
                        <a:t>icanc</a:t>
                      </a:r>
                      <a:r>
                        <a:rPr sz="1800" dirty="0">
                          <a:latin typeface="Trebuchet MS"/>
                          <a:cs typeface="Trebuchet MS"/>
                        </a:rPr>
                        <a:t>e</a:t>
                      </a:r>
                      <a:r>
                        <a:rPr sz="1800" spc="-10" dirty="0">
                          <a:latin typeface="Trebuchet MS"/>
                          <a:cs typeface="Trebuchet MS"/>
                        </a:rPr>
                        <a:t> o</a:t>
                      </a:r>
                      <a:r>
                        <a:rPr sz="1800" dirty="0">
                          <a:latin typeface="Trebuchet MS"/>
                          <a:cs typeface="Trebuchet MS"/>
                        </a:rPr>
                        <a:t>f b</a:t>
                      </a:r>
                      <a:r>
                        <a:rPr sz="1800" spc="-5" dirty="0">
                          <a:latin typeface="Trebuchet MS"/>
                          <a:cs typeface="Trebuchet MS"/>
                        </a:rPr>
                        <a:t>i</a:t>
                      </a:r>
                      <a:r>
                        <a:rPr sz="1800" dirty="0">
                          <a:latin typeface="Trebuchet MS"/>
                          <a:cs typeface="Trebuchet MS"/>
                        </a:rPr>
                        <a:t>g</a:t>
                      </a:r>
                      <a:r>
                        <a:rPr sz="1800" spc="-15" dirty="0">
                          <a:latin typeface="Trebuchet MS"/>
                          <a:cs typeface="Trebuchet MS"/>
                        </a:rPr>
                        <a:t> </a:t>
                      </a:r>
                      <a:r>
                        <a:rPr sz="1800" dirty="0">
                          <a:latin typeface="Trebuchet MS"/>
                          <a:cs typeface="Trebuchet MS"/>
                        </a:rPr>
                        <a:t>d</a:t>
                      </a:r>
                      <a:r>
                        <a:rPr sz="1800" spc="-5" dirty="0">
                          <a:latin typeface="Trebuchet MS"/>
                          <a:cs typeface="Trebuchet MS"/>
                        </a:rPr>
                        <a:t>ata.</a:t>
                      </a:r>
                      <a:endParaRPr sz="1800">
                        <a:latin typeface="Trebuchet MS"/>
                        <a:cs typeface="Trebuchet MS"/>
                      </a:endParaRPr>
                    </a:p>
                    <a:p>
                      <a:pPr>
                        <a:lnSpc>
                          <a:spcPct val="100000"/>
                        </a:lnSpc>
                        <a:spcBef>
                          <a:spcPts val="32"/>
                        </a:spcBef>
                        <a:buFont typeface="Trebuchet MS"/>
                        <a:buAutoNum type="alphaLcParenR"/>
                      </a:pPr>
                      <a:endParaRPr sz="1850">
                        <a:latin typeface="Times New Roman"/>
                        <a:cs typeface="Times New Roman"/>
                      </a:endParaRPr>
                    </a:p>
                    <a:p>
                      <a:pPr marL="427990" marR="251460" indent="-342900">
                        <a:lnSpc>
                          <a:spcPct val="100000"/>
                        </a:lnSpc>
                        <a:buAutoNum type="alphaLcParenR"/>
                        <a:tabLst>
                          <a:tab pos="428625" algn="l"/>
                        </a:tabLst>
                      </a:pPr>
                      <a:r>
                        <a:rPr sz="1800" spc="-229" dirty="0">
                          <a:latin typeface="Trebuchet MS"/>
                          <a:cs typeface="Trebuchet MS"/>
                        </a:rPr>
                        <a:t>T</a:t>
                      </a:r>
                      <a:r>
                        <a:rPr sz="1800" dirty="0">
                          <a:latin typeface="Trebuchet MS"/>
                          <a:cs typeface="Trebuchet MS"/>
                        </a:rPr>
                        <a:t>o </a:t>
                      </a:r>
                      <a:r>
                        <a:rPr sz="1800" spc="-5" dirty="0">
                          <a:latin typeface="Trebuchet MS"/>
                          <a:cs typeface="Trebuchet MS"/>
                        </a:rPr>
                        <a:t>und</a:t>
                      </a:r>
                      <a:r>
                        <a:rPr sz="1800" dirty="0">
                          <a:latin typeface="Trebuchet MS"/>
                          <a:cs typeface="Trebuchet MS"/>
                        </a:rPr>
                        <a:t>ers</a:t>
                      </a:r>
                      <a:r>
                        <a:rPr sz="1800" spc="-10" dirty="0">
                          <a:latin typeface="Trebuchet MS"/>
                          <a:cs typeface="Trebuchet MS"/>
                        </a:rPr>
                        <a:t>t</a:t>
                      </a:r>
                      <a:r>
                        <a:rPr sz="1800" spc="-5" dirty="0">
                          <a:latin typeface="Trebuchet MS"/>
                          <a:cs typeface="Trebuchet MS"/>
                        </a:rPr>
                        <a:t>an</a:t>
                      </a:r>
                      <a:r>
                        <a:rPr sz="1800" dirty="0">
                          <a:latin typeface="Trebuchet MS"/>
                          <a:cs typeface="Trebuchet MS"/>
                        </a:rPr>
                        <a:t>d </a:t>
                      </a:r>
                      <a:r>
                        <a:rPr sz="1800" spc="-10" dirty="0">
                          <a:latin typeface="Trebuchet MS"/>
                          <a:cs typeface="Trebuchet MS"/>
                        </a:rPr>
                        <a:t>t</a:t>
                      </a:r>
                      <a:r>
                        <a:rPr sz="1800" spc="-5" dirty="0">
                          <a:latin typeface="Trebuchet MS"/>
                          <a:cs typeface="Trebuchet MS"/>
                        </a:rPr>
                        <a:t>h</a:t>
                      </a:r>
                      <a:r>
                        <a:rPr sz="1800" dirty="0">
                          <a:latin typeface="Trebuchet MS"/>
                          <a:cs typeface="Trebuchet MS"/>
                        </a:rPr>
                        <a:t>e</a:t>
                      </a:r>
                      <a:r>
                        <a:rPr sz="1800" spc="5" dirty="0">
                          <a:latin typeface="Trebuchet MS"/>
                          <a:cs typeface="Trebuchet MS"/>
                        </a:rPr>
                        <a:t> </a:t>
                      </a:r>
                      <a:r>
                        <a:rPr sz="1800" spc="-10" dirty="0">
                          <a:latin typeface="Trebuchet MS"/>
                          <a:cs typeface="Trebuchet MS"/>
                        </a:rPr>
                        <a:t>ot</a:t>
                      </a:r>
                      <a:r>
                        <a:rPr sz="1800" spc="-5" dirty="0">
                          <a:latin typeface="Trebuchet MS"/>
                          <a:cs typeface="Trebuchet MS"/>
                        </a:rPr>
                        <a:t>her charac</a:t>
                      </a:r>
                      <a:r>
                        <a:rPr sz="1800" spc="-10" dirty="0">
                          <a:latin typeface="Trebuchet MS"/>
                          <a:cs typeface="Trebuchet MS"/>
                        </a:rPr>
                        <a:t>t</a:t>
                      </a:r>
                      <a:r>
                        <a:rPr sz="1800" spc="-5" dirty="0">
                          <a:latin typeface="Trebuchet MS"/>
                          <a:cs typeface="Trebuchet MS"/>
                        </a:rPr>
                        <a:t>eristic</a:t>
                      </a:r>
                      <a:r>
                        <a:rPr sz="1800" dirty="0">
                          <a:latin typeface="Trebuchet MS"/>
                          <a:cs typeface="Trebuchet MS"/>
                        </a:rPr>
                        <a:t>s</a:t>
                      </a:r>
                      <a:r>
                        <a:rPr sz="1800" spc="5" dirty="0">
                          <a:latin typeface="Trebuchet MS"/>
                          <a:cs typeface="Trebuchet MS"/>
                        </a:rPr>
                        <a:t> </a:t>
                      </a:r>
                      <a:r>
                        <a:rPr sz="1800" spc="-5" dirty="0">
                          <a:latin typeface="Trebuchet MS"/>
                          <a:cs typeface="Trebuchet MS"/>
                        </a:rPr>
                        <a:t>o</a:t>
                      </a:r>
                      <a:r>
                        <a:rPr sz="1800" dirty="0">
                          <a:latin typeface="Trebuchet MS"/>
                          <a:cs typeface="Trebuchet MS"/>
                        </a:rPr>
                        <a:t>f</a:t>
                      </a:r>
                      <a:r>
                        <a:rPr sz="1800" spc="-5" dirty="0">
                          <a:latin typeface="Trebuchet MS"/>
                          <a:cs typeface="Trebuchet MS"/>
                        </a:rPr>
                        <a:t> </a:t>
                      </a:r>
                      <a:r>
                        <a:rPr sz="1800" dirty="0">
                          <a:latin typeface="Trebuchet MS"/>
                          <a:cs typeface="Trebuchet MS"/>
                        </a:rPr>
                        <a:t>d</a:t>
                      </a:r>
                      <a:r>
                        <a:rPr sz="1800" spc="-5" dirty="0">
                          <a:latin typeface="Trebuchet MS"/>
                          <a:cs typeface="Trebuchet MS"/>
                        </a:rPr>
                        <a:t>at</a:t>
                      </a:r>
                      <a:r>
                        <a:rPr sz="1800" dirty="0">
                          <a:latin typeface="Trebuchet MS"/>
                          <a:cs typeface="Trebuchet MS"/>
                        </a:rPr>
                        <a:t>a </a:t>
                      </a:r>
                      <a:r>
                        <a:rPr sz="1800" spc="-5" dirty="0">
                          <a:latin typeface="Trebuchet MS"/>
                          <a:cs typeface="Trebuchet MS"/>
                        </a:rPr>
                        <a:t>that ar</a:t>
                      </a:r>
                      <a:r>
                        <a:rPr sz="1800" dirty="0">
                          <a:latin typeface="Trebuchet MS"/>
                          <a:cs typeface="Trebuchet MS"/>
                        </a:rPr>
                        <a:t>e</a:t>
                      </a:r>
                      <a:r>
                        <a:rPr sz="1800" spc="10" dirty="0">
                          <a:latin typeface="Trebuchet MS"/>
                          <a:cs typeface="Trebuchet MS"/>
                        </a:rPr>
                        <a:t> </a:t>
                      </a:r>
                      <a:r>
                        <a:rPr sz="1800" spc="-5" dirty="0">
                          <a:latin typeface="Trebuchet MS"/>
                          <a:cs typeface="Trebuchet MS"/>
                        </a:rPr>
                        <a:t>no</a:t>
                      </a:r>
                      <a:r>
                        <a:rPr sz="1800" dirty="0">
                          <a:latin typeface="Trebuchet MS"/>
                          <a:cs typeface="Trebuchet MS"/>
                        </a:rPr>
                        <a:t>t</a:t>
                      </a:r>
                      <a:r>
                        <a:rPr sz="1800" spc="-15" dirty="0">
                          <a:latin typeface="Trebuchet MS"/>
                          <a:cs typeface="Trebuchet MS"/>
                        </a:rPr>
                        <a:t> </a:t>
                      </a:r>
                      <a:r>
                        <a:rPr sz="1800" spc="-5" dirty="0">
                          <a:latin typeface="Trebuchet MS"/>
                          <a:cs typeface="Trebuchet MS"/>
                        </a:rPr>
                        <a:t>d</a:t>
                      </a:r>
                      <a:r>
                        <a:rPr sz="1800" dirty="0">
                          <a:latin typeface="Trebuchet MS"/>
                          <a:cs typeface="Trebuchet MS"/>
                        </a:rPr>
                        <a:t>e</a:t>
                      </a:r>
                      <a:r>
                        <a:rPr sz="1800" spc="-5" dirty="0">
                          <a:latin typeface="Trebuchet MS"/>
                          <a:cs typeface="Trebuchet MS"/>
                        </a:rPr>
                        <a:t>fin</a:t>
                      </a:r>
                      <a:r>
                        <a:rPr sz="1800" dirty="0">
                          <a:latin typeface="Trebuchet MS"/>
                          <a:cs typeface="Trebuchet MS"/>
                        </a:rPr>
                        <a:t>i</a:t>
                      </a:r>
                      <a:r>
                        <a:rPr sz="1800" spc="-5" dirty="0">
                          <a:latin typeface="Trebuchet MS"/>
                          <a:cs typeface="Trebuchet MS"/>
                        </a:rPr>
                        <a:t>ti</a:t>
                      </a:r>
                      <a:r>
                        <a:rPr sz="1800" spc="-10" dirty="0">
                          <a:latin typeface="Trebuchet MS"/>
                          <a:cs typeface="Trebuchet MS"/>
                        </a:rPr>
                        <a:t>o</a:t>
                      </a:r>
                      <a:r>
                        <a:rPr sz="1800" spc="-5" dirty="0">
                          <a:latin typeface="Trebuchet MS"/>
                          <a:cs typeface="Trebuchet MS"/>
                        </a:rPr>
                        <a:t>nal charac</a:t>
                      </a:r>
                      <a:r>
                        <a:rPr sz="1800" spc="-10" dirty="0">
                          <a:latin typeface="Trebuchet MS"/>
                          <a:cs typeface="Trebuchet MS"/>
                        </a:rPr>
                        <a:t>t</a:t>
                      </a:r>
                      <a:r>
                        <a:rPr sz="1800" spc="-5" dirty="0">
                          <a:latin typeface="Trebuchet MS"/>
                          <a:cs typeface="Trebuchet MS"/>
                        </a:rPr>
                        <a:t>eristic</a:t>
                      </a:r>
                      <a:r>
                        <a:rPr sz="1800" dirty="0">
                          <a:latin typeface="Trebuchet MS"/>
                          <a:cs typeface="Trebuchet MS"/>
                        </a:rPr>
                        <a:t>s</a:t>
                      </a:r>
                      <a:r>
                        <a:rPr sz="1800" spc="5" dirty="0">
                          <a:latin typeface="Trebuchet MS"/>
                          <a:cs typeface="Trebuchet MS"/>
                        </a:rPr>
                        <a:t> </a:t>
                      </a:r>
                      <a:r>
                        <a:rPr sz="1800" spc="-5" dirty="0">
                          <a:latin typeface="Trebuchet MS"/>
                          <a:cs typeface="Trebuchet MS"/>
                        </a:rPr>
                        <a:t>o</a:t>
                      </a:r>
                      <a:r>
                        <a:rPr sz="1800" dirty="0">
                          <a:latin typeface="Trebuchet MS"/>
                          <a:cs typeface="Trebuchet MS"/>
                        </a:rPr>
                        <a:t>f</a:t>
                      </a:r>
                      <a:r>
                        <a:rPr sz="1800" spc="-5" dirty="0">
                          <a:latin typeface="Trebuchet MS"/>
                          <a:cs typeface="Trebuchet MS"/>
                        </a:rPr>
                        <a:t> b</a:t>
                      </a:r>
                      <a:r>
                        <a:rPr sz="1800" spc="5" dirty="0">
                          <a:latin typeface="Trebuchet MS"/>
                          <a:cs typeface="Trebuchet MS"/>
                        </a:rPr>
                        <a:t>i</a:t>
                      </a:r>
                      <a:r>
                        <a:rPr sz="1800" dirty="0">
                          <a:latin typeface="Trebuchet MS"/>
                          <a:cs typeface="Trebuchet MS"/>
                        </a:rPr>
                        <a:t>g</a:t>
                      </a:r>
                      <a:r>
                        <a:rPr sz="1800" spc="-20" dirty="0">
                          <a:latin typeface="Trebuchet MS"/>
                          <a:cs typeface="Trebuchet MS"/>
                        </a:rPr>
                        <a:t> </a:t>
                      </a:r>
                      <a:r>
                        <a:rPr sz="1800" dirty="0">
                          <a:latin typeface="Trebuchet MS"/>
                          <a:cs typeface="Trebuchet MS"/>
                        </a:rPr>
                        <a:t>d</a:t>
                      </a:r>
                      <a:r>
                        <a:rPr sz="1800" spc="-5" dirty="0">
                          <a:latin typeface="Trebuchet MS"/>
                          <a:cs typeface="Trebuchet MS"/>
                        </a:rPr>
                        <a:t>ata.</a:t>
                      </a:r>
                      <a:endParaRPr sz="1800">
                        <a:latin typeface="Trebuchet MS"/>
                        <a:cs typeface="Trebuchet MS"/>
                      </a:endParaRPr>
                    </a:p>
                    <a:p>
                      <a:pPr>
                        <a:lnSpc>
                          <a:spcPct val="100000"/>
                        </a:lnSpc>
                        <a:spcBef>
                          <a:spcPts val="34"/>
                        </a:spcBef>
                        <a:buFont typeface="Trebuchet MS"/>
                        <a:buAutoNum type="alphaLcParenR"/>
                      </a:pPr>
                      <a:endParaRPr sz="1850">
                        <a:latin typeface="Times New Roman"/>
                        <a:cs typeface="Times New Roman"/>
                      </a:endParaRPr>
                    </a:p>
                    <a:p>
                      <a:pPr marL="427990" marR="236220" indent="-342900">
                        <a:lnSpc>
                          <a:spcPct val="100000"/>
                        </a:lnSpc>
                        <a:buAutoNum type="alphaLcParenR"/>
                        <a:tabLst>
                          <a:tab pos="428625" algn="l"/>
                        </a:tabLst>
                      </a:pPr>
                      <a:r>
                        <a:rPr sz="1800" spc="-229" dirty="0">
                          <a:latin typeface="Trebuchet MS"/>
                          <a:cs typeface="Trebuchet MS"/>
                        </a:rPr>
                        <a:t>T</a:t>
                      </a:r>
                      <a:r>
                        <a:rPr sz="1800" dirty="0">
                          <a:latin typeface="Trebuchet MS"/>
                          <a:cs typeface="Trebuchet MS"/>
                        </a:rPr>
                        <a:t>o </a:t>
                      </a:r>
                      <a:r>
                        <a:rPr sz="1800" spc="-5" dirty="0">
                          <a:latin typeface="Trebuchet MS"/>
                          <a:cs typeface="Trebuchet MS"/>
                        </a:rPr>
                        <a:t>un</a:t>
                      </a:r>
                      <a:r>
                        <a:rPr sz="1800" spc="5" dirty="0">
                          <a:latin typeface="Trebuchet MS"/>
                          <a:cs typeface="Trebuchet MS"/>
                        </a:rPr>
                        <a:t>d</a:t>
                      </a:r>
                      <a:r>
                        <a:rPr sz="1800" spc="-5" dirty="0">
                          <a:latin typeface="Trebuchet MS"/>
                          <a:cs typeface="Trebuchet MS"/>
                        </a:rPr>
                        <a:t>erstan</a:t>
                      </a:r>
                      <a:r>
                        <a:rPr sz="1800" dirty="0">
                          <a:latin typeface="Trebuchet MS"/>
                          <a:cs typeface="Trebuchet MS"/>
                        </a:rPr>
                        <a:t>d</a:t>
                      </a:r>
                      <a:r>
                        <a:rPr sz="1800" spc="5" dirty="0">
                          <a:latin typeface="Trebuchet MS"/>
                          <a:cs typeface="Trebuchet MS"/>
                        </a:rPr>
                        <a:t> </a:t>
                      </a:r>
                      <a:r>
                        <a:rPr sz="1800" spc="-10" dirty="0">
                          <a:latin typeface="Trebuchet MS"/>
                          <a:cs typeface="Trebuchet MS"/>
                        </a:rPr>
                        <a:t>t</a:t>
                      </a:r>
                      <a:r>
                        <a:rPr sz="1800" spc="-5" dirty="0">
                          <a:latin typeface="Trebuchet MS"/>
                          <a:cs typeface="Trebuchet MS"/>
                        </a:rPr>
                        <a:t>he challenge</a:t>
                      </a:r>
                      <a:r>
                        <a:rPr sz="1800" dirty="0">
                          <a:latin typeface="Trebuchet MS"/>
                          <a:cs typeface="Trebuchet MS"/>
                        </a:rPr>
                        <a:t>s </a:t>
                      </a:r>
                      <a:r>
                        <a:rPr sz="1800" spc="-10" dirty="0">
                          <a:latin typeface="Trebuchet MS"/>
                          <a:cs typeface="Trebuchet MS"/>
                        </a:rPr>
                        <a:t>o</a:t>
                      </a:r>
                      <a:r>
                        <a:rPr sz="1800" dirty="0">
                          <a:latin typeface="Trebuchet MS"/>
                          <a:cs typeface="Trebuchet MS"/>
                        </a:rPr>
                        <a:t>f</a:t>
                      </a:r>
                      <a:r>
                        <a:rPr sz="1800" spc="-5" dirty="0">
                          <a:latin typeface="Trebuchet MS"/>
                          <a:cs typeface="Trebuchet MS"/>
                        </a:rPr>
                        <a:t> b</a:t>
                      </a:r>
                      <a:r>
                        <a:rPr sz="1800" spc="5" dirty="0">
                          <a:latin typeface="Trebuchet MS"/>
                          <a:cs typeface="Trebuchet MS"/>
                        </a:rPr>
                        <a:t>i</a:t>
                      </a:r>
                      <a:r>
                        <a:rPr sz="1800" dirty="0">
                          <a:latin typeface="Trebuchet MS"/>
                          <a:cs typeface="Trebuchet MS"/>
                        </a:rPr>
                        <a:t>g</a:t>
                      </a:r>
                      <a:r>
                        <a:rPr sz="1800" spc="-20" dirty="0">
                          <a:latin typeface="Trebuchet MS"/>
                          <a:cs typeface="Trebuchet MS"/>
                        </a:rPr>
                        <a:t> </a:t>
                      </a:r>
                      <a:r>
                        <a:rPr sz="1800" dirty="0">
                          <a:latin typeface="Trebuchet MS"/>
                          <a:cs typeface="Trebuchet MS"/>
                        </a:rPr>
                        <a:t>d</a:t>
                      </a:r>
                      <a:r>
                        <a:rPr sz="1800" spc="-5" dirty="0">
                          <a:latin typeface="Trebuchet MS"/>
                          <a:cs typeface="Trebuchet MS"/>
                        </a:rPr>
                        <a:t>at</a:t>
                      </a:r>
                      <a:r>
                        <a:rPr sz="1800" dirty="0">
                          <a:latin typeface="Trebuchet MS"/>
                          <a:cs typeface="Trebuchet MS"/>
                        </a:rPr>
                        <a:t>a </a:t>
                      </a:r>
                      <a:r>
                        <a:rPr sz="1800" spc="-5" dirty="0">
                          <a:latin typeface="Trebuchet MS"/>
                          <a:cs typeface="Trebuchet MS"/>
                        </a:rPr>
                        <a:t>and ho</a:t>
                      </a:r>
                      <a:r>
                        <a:rPr sz="1800" dirty="0">
                          <a:latin typeface="Trebuchet MS"/>
                          <a:cs typeface="Trebuchet MS"/>
                        </a:rPr>
                        <a:t>w </a:t>
                      </a:r>
                      <a:r>
                        <a:rPr sz="1800" spc="-10" dirty="0">
                          <a:latin typeface="Trebuchet MS"/>
                          <a:cs typeface="Trebuchet MS"/>
                        </a:rPr>
                        <a:t>t</a:t>
                      </a:r>
                      <a:r>
                        <a:rPr sz="1800" dirty="0">
                          <a:latin typeface="Trebuchet MS"/>
                          <a:cs typeface="Trebuchet MS"/>
                        </a:rPr>
                        <a:t>o</a:t>
                      </a:r>
                      <a:r>
                        <a:rPr sz="1800" spc="-10" dirty="0">
                          <a:latin typeface="Trebuchet MS"/>
                          <a:cs typeface="Trebuchet MS"/>
                        </a:rPr>
                        <a:t> </a:t>
                      </a:r>
                      <a:r>
                        <a:rPr sz="1800" spc="-5" dirty="0">
                          <a:latin typeface="Trebuchet MS"/>
                          <a:cs typeface="Trebuchet MS"/>
                        </a:rPr>
                        <a:t>d</a:t>
                      </a:r>
                      <a:r>
                        <a:rPr sz="1800" dirty="0">
                          <a:latin typeface="Trebuchet MS"/>
                          <a:cs typeface="Trebuchet MS"/>
                        </a:rPr>
                        <a:t>e</a:t>
                      </a:r>
                      <a:r>
                        <a:rPr sz="1800" spc="-5" dirty="0">
                          <a:latin typeface="Trebuchet MS"/>
                          <a:cs typeface="Trebuchet MS"/>
                        </a:rPr>
                        <a:t>a</a:t>
                      </a:r>
                      <a:r>
                        <a:rPr sz="1800" dirty="0">
                          <a:latin typeface="Trebuchet MS"/>
                          <a:cs typeface="Trebuchet MS"/>
                        </a:rPr>
                        <a:t>l</a:t>
                      </a:r>
                      <a:r>
                        <a:rPr sz="1800" spc="-15" dirty="0">
                          <a:latin typeface="Trebuchet MS"/>
                          <a:cs typeface="Trebuchet MS"/>
                        </a:rPr>
                        <a:t> </a:t>
                      </a:r>
                      <a:r>
                        <a:rPr sz="1800" spc="-5" dirty="0">
                          <a:latin typeface="Trebuchet MS"/>
                          <a:cs typeface="Trebuchet MS"/>
                        </a:rPr>
                        <a:t>w</a:t>
                      </a:r>
                      <a:r>
                        <a:rPr sz="1800" spc="5" dirty="0">
                          <a:latin typeface="Trebuchet MS"/>
                          <a:cs typeface="Trebuchet MS"/>
                        </a:rPr>
                        <a:t>i</a:t>
                      </a:r>
                      <a:r>
                        <a:rPr sz="1800" spc="-5" dirty="0">
                          <a:latin typeface="Trebuchet MS"/>
                          <a:cs typeface="Trebuchet MS"/>
                        </a:rPr>
                        <a:t>t</a:t>
                      </a:r>
                      <a:r>
                        <a:rPr sz="1800" dirty="0">
                          <a:latin typeface="Trebuchet MS"/>
                          <a:cs typeface="Trebuchet MS"/>
                        </a:rPr>
                        <a:t>h</a:t>
                      </a:r>
                      <a:r>
                        <a:rPr sz="1800" spc="-10" dirty="0">
                          <a:latin typeface="Trebuchet MS"/>
                          <a:cs typeface="Trebuchet MS"/>
                        </a:rPr>
                        <a:t> </a:t>
                      </a:r>
                      <a:r>
                        <a:rPr sz="1800" spc="-5" dirty="0">
                          <a:latin typeface="Trebuchet MS"/>
                          <a:cs typeface="Trebuchet MS"/>
                        </a:rPr>
                        <a:t>th</a:t>
                      </a:r>
                      <a:r>
                        <a:rPr sz="1800" dirty="0">
                          <a:latin typeface="Trebuchet MS"/>
                          <a:cs typeface="Trebuchet MS"/>
                        </a:rPr>
                        <a:t>e</a:t>
                      </a:r>
                      <a:r>
                        <a:rPr sz="1800" spc="5" dirty="0">
                          <a:latin typeface="Trebuchet MS"/>
                          <a:cs typeface="Trebuchet MS"/>
                        </a:rPr>
                        <a:t> </a:t>
                      </a:r>
                      <a:r>
                        <a:rPr sz="1800" dirty="0">
                          <a:latin typeface="Trebuchet MS"/>
                          <a:cs typeface="Trebuchet MS"/>
                        </a:rPr>
                        <a:t>sam</a:t>
                      </a:r>
                      <a:r>
                        <a:rPr sz="1800" spc="-5" dirty="0">
                          <a:latin typeface="Trebuchet MS"/>
                          <a:cs typeface="Trebuchet MS"/>
                        </a:rPr>
                        <a:t>e.</a:t>
                      </a:r>
                      <a:endParaRPr sz="1800">
                        <a:latin typeface="Trebuchet MS"/>
                        <a:cs typeface="Trebuchet MS"/>
                      </a:endParaRPr>
                    </a:p>
                    <a:p>
                      <a:pPr>
                        <a:lnSpc>
                          <a:spcPct val="100000"/>
                        </a:lnSpc>
                        <a:spcBef>
                          <a:spcPts val="32"/>
                        </a:spcBef>
                        <a:buFont typeface="Trebuchet MS"/>
                        <a:buAutoNum type="alphaLcParenR"/>
                      </a:pPr>
                      <a:endParaRPr sz="1850">
                        <a:latin typeface="Times New Roman"/>
                        <a:cs typeface="Times New Roman"/>
                      </a:endParaRPr>
                    </a:p>
                    <a:p>
                      <a:pPr marL="427990" indent="-342900">
                        <a:lnSpc>
                          <a:spcPct val="100000"/>
                        </a:lnSpc>
                        <a:buAutoNum type="alphaLcParenR"/>
                        <a:tabLst>
                          <a:tab pos="428625" algn="l"/>
                        </a:tabLst>
                      </a:pPr>
                      <a:r>
                        <a:rPr sz="1800" spc="-229" dirty="0">
                          <a:latin typeface="Trebuchet MS"/>
                          <a:cs typeface="Trebuchet MS"/>
                        </a:rPr>
                        <a:t>T</a:t>
                      </a:r>
                      <a:r>
                        <a:rPr sz="1800" dirty="0">
                          <a:latin typeface="Trebuchet MS"/>
                          <a:cs typeface="Trebuchet MS"/>
                        </a:rPr>
                        <a:t>o </a:t>
                      </a:r>
                      <a:r>
                        <a:rPr sz="1800" spc="-5" dirty="0">
                          <a:latin typeface="Trebuchet MS"/>
                          <a:cs typeface="Trebuchet MS"/>
                        </a:rPr>
                        <a:t>und</a:t>
                      </a:r>
                      <a:r>
                        <a:rPr sz="1800" dirty="0">
                          <a:latin typeface="Trebuchet MS"/>
                          <a:cs typeface="Trebuchet MS"/>
                        </a:rPr>
                        <a:t>ers</a:t>
                      </a:r>
                      <a:r>
                        <a:rPr sz="1800" spc="-10" dirty="0">
                          <a:latin typeface="Trebuchet MS"/>
                          <a:cs typeface="Trebuchet MS"/>
                        </a:rPr>
                        <a:t>t</a:t>
                      </a:r>
                      <a:r>
                        <a:rPr sz="1800" spc="-5" dirty="0">
                          <a:latin typeface="Trebuchet MS"/>
                          <a:cs typeface="Trebuchet MS"/>
                        </a:rPr>
                        <a:t>an</a:t>
                      </a:r>
                      <a:r>
                        <a:rPr sz="1800" dirty="0">
                          <a:latin typeface="Trebuchet MS"/>
                          <a:cs typeface="Trebuchet MS"/>
                        </a:rPr>
                        <a:t>d </a:t>
                      </a:r>
                      <a:r>
                        <a:rPr sz="1800" spc="-5" dirty="0">
                          <a:latin typeface="Trebuchet MS"/>
                          <a:cs typeface="Trebuchet MS"/>
                        </a:rPr>
                        <a:t>wha</a:t>
                      </a:r>
                      <a:r>
                        <a:rPr sz="1800" dirty="0">
                          <a:latin typeface="Trebuchet MS"/>
                          <a:cs typeface="Trebuchet MS"/>
                        </a:rPr>
                        <a:t>t</a:t>
                      </a:r>
                      <a:r>
                        <a:rPr sz="1800" spc="-10" dirty="0">
                          <a:latin typeface="Trebuchet MS"/>
                          <a:cs typeface="Trebuchet MS"/>
                        </a:rPr>
                        <a:t> </a:t>
                      </a:r>
                      <a:r>
                        <a:rPr sz="1800" spc="-5" dirty="0">
                          <a:latin typeface="Trebuchet MS"/>
                          <a:cs typeface="Trebuchet MS"/>
                        </a:rPr>
                        <a:t>i</a:t>
                      </a:r>
                      <a:r>
                        <a:rPr sz="1800" dirty="0">
                          <a:latin typeface="Trebuchet MS"/>
                          <a:cs typeface="Trebuchet MS"/>
                        </a:rPr>
                        <a:t>s</a:t>
                      </a:r>
                      <a:r>
                        <a:rPr sz="1800" spc="-10" dirty="0">
                          <a:latin typeface="Trebuchet MS"/>
                          <a:cs typeface="Trebuchet MS"/>
                        </a:rPr>
                        <a:t> </a:t>
                      </a:r>
                      <a:r>
                        <a:rPr sz="1800" spc="-5" dirty="0">
                          <a:latin typeface="Trebuchet MS"/>
                          <a:cs typeface="Trebuchet MS"/>
                        </a:rPr>
                        <a:t>new</a:t>
                      </a:r>
                      <a:endParaRPr sz="1800">
                        <a:latin typeface="Trebuchet MS"/>
                        <a:cs typeface="Trebuchet MS"/>
                      </a:endParaRPr>
                    </a:p>
                    <a:p>
                      <a:pPr marL="427990">
                        <a:lnSpc>
                          <a:spcPct val="100000"/>
                        </a:lnSpc>
                      </a:pPr>
                      <a:r>
                        <a:rPr sz="1800" spc="-5" dirty="0">
                          <a:latin typeface="Trebuchet MS"/>
                          <a:cs typeface="Trebuchet MS"/>
                        </a:rPr>
                        <a:t>t</a:t>
                      </a:r>
                      <a:r>
                        <a:rPr sz="1800" spc="-15" dirty="0">
                          <a:latin typeface="Trebuchet MS"/>
                          <a:cs typeface="Trebuchet MS"/>
                        </a:rPr>
                        <a:t>o</a:t>
                      </a:r>
                      <a:r>
                        <a:rPr sz="1800" dirty="0">
                          <a:latin typeface="Trebuchet MS"/>
                          <a:cs typeface="Trebuchet MS"/>
                        </a:rPr>
                        <a:t>d</a:t>
                      </a:r>
                      <a:r>
                        <a:rPr sz="1800" spc="-5" dirty="0">
                          <a:latin typeface="Trebuchet MS"/>
                          <a:cs typeface="Trebuchet MS"/>
                        </a:rPr>
                        <a:t>a</a:t>
                      </a:r>
                      <a:r>
                        <a:rPr sz="1800" spc="-215" dirty="0">
                          <a:latin typeface="Trebuchet MS"/>
                          <a:cs typeface="Trebuchet MS"/>
                        </a:rPr>
                        <a:t>y</a:t>
                      </a:r>
                      <a:r>
                        <a:rPr sz="1800" dirty="0">
                          <a:latin typeface="Trebuchet MS"/>
                          <a:cs typeface="Trebuchet MS"/>
                        </a:rPr>
                        <a:t>.</a:t>
                      </a:r>
                      <a:endParaRPr sz="1800">
                        <a:latin typeface="Trebuchet MS"/>
                        <a:cs typeface="Trebuchet MS"/>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D4EA"/>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367665">
              <a:lnSpc>
                <a:spcPct val="100000"/>
              </a:lnSpc>
            </a:pPr>
            <a:r>
              <a:rPr sz="2200" spc="-10" dirty="0"/>
              <a:t>Agenda</a:t>
            </a:r>
            <a:endParaRPr sz="2200"/>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12700">
              <a:lnSpc>
                <a:spcPct val="100000"/>
              </a:lnSpc>
              <a:tabLst>
                <a:tab pos="355600" algn="l"/>
              </a:tabLst>
            </a:pPr>
            <a:r>
              <a:rPr sz="1450" spc="-185" dirty="0">
                <a:solidFill>
                  <a:srgbClr val="0E6EC5"/>
                </a:solidFill>
                <a:latin typeface="Microsoft Sans Serif"/>
                <a:cs typeface="Microsoft Sans Serif"/>
              </a:rPr>
              <a:t>	</a:t>
            </a:r>
            <a:r>
              <a:rPr spc="-5" dirty="0"/>
              <a:t>Definitio</a:t>
            </a:r>
            <a:r>
              <a:rPr dirty="0"/>
              <a:t>n </a:t>
            </a:r>
            <a:r>
              <a:rPr spc="-15" dirty="0"/>
              <a:t>o</a:t>
            </a:r>
            <a:r>
              <a:rPr spc="-5" dirty="0"/>
              <a:t>f </a:t>
            </a:r>
            <a:r>
              <a:rPr dirty="0"/>
              <a:t>Big</a:t>
            </a:r>
            <a:r>
              <a:rPr spc="-15" dirty="0"/>
              <a:t> </a:t>
            </a:r>
            <a:r>
              <a:rPr spc="-5" dirty="0"/>
              <a:t>Data</a:t>
            </a:r>
            <a:endParaRPr sz="1450">
              <a:latin typeface="Microsoft Sans Serif"/>
              <a:cs typeface="Microsoft Sans Serif"/>
            </a:endParaRPr>
          </a:p>
          <a:p>
            <a:pPr marL="756285" indent="-286385">
              <a:lnSpc>
                <a:spcPct val="100000"/>
              </a:lnSpc>
              <a:spcBef>
                <a:spcPts val="994"/>
              </a:spcBef>
              <a:buClr>
                <a:srgbClr val="0E6EC5"/>
              </a:buClr>
              <a:buSzPct val="80555"/>
              <a:buFont typeface="Wingdings"/>
              <a:buChar char=""/>
              <a:tabLst>
                <a:tab pos="756920" algn="l"/>
              </a:tabLst>
            </a:pPr>
            <a:r>
              <a:rPr spc="-125" dirty="0"/>
              <a:t>V</a:t>
            </a:r>
            <a:r>
              <a:rPr spc="-15" dirty="0"/>
              <a:t>o</a:t>
            </a:r>
            <a:r>
              <a:rPr dirty="0"/>
              <a:t>lume</a:t>
            </a:r>
          </a:p>
          <a:p>
            <a:pPr marL="756285" indent="-286385">
              <a:lnSpc>
                <a:spcPct val="100000"/>
              </a:lnSpc>
              <a:spcBef>
                <a:spcPts val="994"/>
              </a:spcBef>
              <a:buClr>
                <a:srgbClr val="0E6EC5"/>
              </a:buClr>
              <a:buSzPct val="77777"/>
              <a:buFont typeface="Wingdings"/>
              <a:buChar char=""/>
              <a:tabLst>
                <a:tab pos="756920" algn="l"/>
              </a:tabLst>
            </a:pPr>
            <a:r>
              <a:rPr spc="-125" dirty="0"/>
              <a:t>V</a:t>
            </a:r>
            <a:r>
              <a:rPr spc="-5" dirty="0"/>
              <a:t>el</a:t>
            </a:r>
            <a:r>
              <a:rPr spc="-10" dirty="0"/>
              <a:t>o</a:t>
            </a:r>
            <a:r>
              <a:rPr spc="-5" dirty="0"/>
              <a:t>city</a:t>
            </a:r>
          </a:p>
          <a:p>
            <a:pPr marL="756285" indent="-286385">
              <a:lnSpc>
                <a:spcPct val="100000"/>
              </a:lnSpc>
              <a:spcBef>
                <a:spcPts val="1005"/>
              </a:spcBef>
              <a:buClr>
                <a:srgbClr val="0E6EC5"/>
              </a:buClr>
              <a:buSzPct val="80555"/>
              <a:buFont typeface="Wingdings"/>
              <a:buChar char=""/>
              <a:tabLst>
                <a:tab pos="756920" algn="l"/>
              </a:tabLst>
            </a:pPr>
            <a:r>
              <a:rPr spc="-150" dirty="0"/>
              <a:t>V</a:t>
            </a:r>
            <a:r>
              <a:rPr spc="-5" dirty="0"/>
              <a:t>ariety</a:t>
            </a:r>
          </a:p>
          <a:p>
            <a:pPr marL="12700">
              <a:lnSpc>
                <a:spcPct val="100000"/>
              </a:lnSpc>
              <a:spcBef>
                <a:spcPts val="994"/>
              </a:spcBef>
              <a:tabLst>
                <a:tab pos="355600" algn="l"/>
              </a:tabLst>
            </a:pPr>
            <a:r>
              <a:rPr sz="1450" spc="-185" dirty="0">
                <a:solidFill>
                  <a:srgbClr val="0E6EC5"/>
                </a:solidFill>
                <a:latin typeface="Microsoft Sans Serif"/>
                <a:cs typeface="Microsoft Sans Serif"/>
              </a:rPr>
              <a:t>	</a:t>
            </a:r>
            <a:r>
              <a:rPr spc="-5" dirty="0"/>
              <a:t>Ch</a:t>
            </a:r>
            <a:r>
              <a:rPr dirty="0"/>
              <a:t>a</a:t>
            </a:r>
            <a:r>
              <a:rPr spc="-5" dirty="0"/>
              <a:t>l</a:t>
            </a:r>
            <a:r>
              <a:rPr spc="-15" dirty="0"/>
              <a:t>l</a:t>
            </a:r>
            <a:r>
              <a:rPr spc="-5" dirty="0"/>
              <a:t>enge</a:t>
            </a:r>
            <a:r>
              <a:rPr dirty="0"/>
              <a:t>s</a:t>
            </a:r>
            <a:r>
              <a:rPr spc="5" dirty="0"/>
              <a:t> </a:t>
            </a:r>
            <a:r>
              <a:rPr spc="-15" dirty="0"/>
              <a:t>o</a:t>
            </a:r>
            <a:r>
              <a:rPr spc="-5" dirty="0"/>
              <a:t>f </a:t>
            </a:r>
            <a:r>
              <a:rPr dirty="0"/>
              <a:t>Big</a:t>
            </a:r>
            <a:r>
              <a:rPr spc="-20" dirty="0"/>
              <a:t> </a:t>
            </a:r>
            <a:r>
              <a:rPr spc="-5" dirty="0"/>
              <a:t>Data</a:t>
            </a:r>
            <a:endParaRPr sz="1450">
              <a:latin typeface="Microsoft Sans Serif"/>
              <a:cs typeface="Microsoft Sans Serif"/>
            </a:endParaRPr>
          </a:p>
          <a:p>
            <a:pPr marL="12700">
              <a:lnSpc>
                <a:spcPct val="100000"/>
              </a:lnSpc>
              <a:spcBef>
                <a:spcPts val="994"/>
              </a:spcBef>
              <a:tabLst>
                <a:tab pos="355600" algn="l"/>
              </a:tabLst>
            </a:pPr>
            <a:r>
              <a:rPr sz="1450" spc="-185" dirty="0">
                <a:solidFill>
                  <a:srgbClr val="0E6EC5"/>
                </a:solidFill>
                <a:latin typeface="Microsoft Sans Serif"/>
                <a:cs typeface="Microsoft Sans Serif"/>
              </a:rPr>
              <a:t>	</a:t>
            </a:r>
            <a:r>
              <a:rPr dirty="0"/>
              <a:t>O</a:t>
            </a:r>
            <a:r>
              <a:rPr spc="-10" dirty="0"/>
              <a:t>t</a:t>
            </a:r>
            <a:r>
              <a:rPr spc="-5" dirty="0"/>
              <a:t>he</a:t>
            </a:r>
            <a:r>
              <a:rPr dirty="0"/>
              <a:t>r</a:t>
            </a:r>
            <a:r>
              <a:rPr spc="10" dirty="0"/>
              <a:t> </a:t>
            </a:r>
            <a:r>
              <a:rPr spc="-5" dirty="0"/>
              <a:t>Ch</a:t>
            </a:r>
            <a:r>
              <a:rPr dirty="0"/>
              <a:t>arac</a:t>
            </a:r>
            <a:r>
              <a:rPr spc="-15" dirty="0"/>
              <a:t>t</a:t>
            </a:r>
            <a:r>
              <a:rPr spc="-5" dirty="0"/>
              <a:t>eristic</a:t>
            </a:r>
            <a:r>
              <a:rPr dirty="0"/>
              <a:t>s</a:t>
            </a:r>
            <a:r>
              <a:rPr spc="5" dirty="0"/>
              <a:t> </a:t>
            </a:r>
            <a:r>
              <a:rPr spc="-10" dirty="0"/>
              <a:t>o</a:t>
            </a:r>
            <a:r>
              <a:rPr spc="-5" dirty="0"/>
              <a:t>f Dat</a:t>
            </a:r>
            <a:r>
              <a:rPr dirty="0"/>
              <a:t>a </a:t>
            </a:r>
            <a:r>
              <a:rPr spc="-5" dirty="0"/>
              <a:t>Whic</a:t>
            </a:r>
            <a:r>
              <a:rPr dirty="0"/>
              <a:t>h</a:t>
            </a:r>
            <a:r>
              <a:rPr spc="5" dirty="0"/>
              <a:t> </a:t>
            </a:r>
            <a:r>
              <a:rPr spc="-5" dirty="0"/>
              <a:t>ar</a:t>
            </a:r>
            <a:r>
              <a:rPr dirty="0"/>
              <a:t>e </a:t>
            </a:r>
            <a:r>
              <a:rPr spc="-5" dirty="0"/>
              <a:t>No</a:t>
            </a:r>
            <a:r>
              <a:rPr dirty="0"/>
              <a:t>t</a:t>
            </a:r>
            <a:r>
              <a:rPr spc="-10" dirty="0"/>
              <a:t> </a:t>
            </a:r>
            <a:r>
              <a:rPr spc="-5" dirty="0"/>
              <a:t>Definitiona</a:t>
            </a:r>
            <a:r>
              <a:rPr dirty="0"/>
              <a:t>l</a:t>
            </a:r>
            <a:r>
              <a:rPr spc="-25" dirty="0"/>
              <a:t> </a:t>
            </a:r>
            <a:r>
              <a:rPr spc="-200" dirty="0"/>
              <a:t>T</a:t>
            </a:r>
            <a:r>
              <a:rPr dirty="0"/>
              <a:t>raits</a:t>
            </a:r>
            <a:r>
              <a:rPr spc="-10" dirty="0"/>
              <a:t> </a:t>
            </a:r>
            <a:r>
              <a:rPr spc="-15" dirty="0"/>
              <a:t>o</a:t>
            </a:r>
            <a:r>
              <a:rPr spc="-5" dirty="0"/>
              <a:t>f </a:t>
            </a:r>
            <a:r>
              <a:rPr dirty="0"/>
              <a:t>Big</a:t>
            </a:r>
            <a:endParaRPr sz="1450">
              <a:latin typeface="Microsoft Sans Serif"/>
              <a:cs typeface="Microsoft Sans Serif"/>
            </a:endParaRPr>
          </a:p>
          <a:p>
            <a:pPr marL="355600">
              <a:lnSpc>
                <a:spcPct val="100000"/>
              </a:lnSpc>
            </a:pPr>
            <a:r>
              <a:rPr spc="-5" dirty="0"/>
              <a:t>Data</a:t>
            </a:r>
          </a:p>
          <a:p>
            <a:pPr marL="12700">
              <a:lnSpc>
                <a:spcPct val="100000"/>
              </a:lnSpc>
              <a:spcBef>
                <a:spcPts val="1010"/>
              </a:spcBef>
              <a:tabLst>
                <a:tab pos="355600" algn="l"/>
              </a:tabLst>
            </a:pPr>
            <a:r>
              <a:rPr sz="1450" spc="-185" dirty="0">
                <a:solidFill>
                  <a:srgbClr val="0E6EC5"/>
                </a:solidFill>
                <a:latin typeface="Microsoft Sans Serif"/>
                <a:cs typeface="Microsoft Sans Serif"/>
              </a:rPr>
              <a:t>	</a:t>
            </a:r>
            <a:r>
              <a:rPr spc="-5" dirty="0"/>
              <a:t>Wh</a:t>
            </a:r>
            <a:r>
              <a:rPr dirty="0"/>
              <a:t>y Big</a:t>
            </a:r>
            <a:r>
              <a:rPr spc="-15" dirty="0"/>
              <a:t> </a:t>
            </a:r>
            <a:r>
              <a:rPr spc="-5" dirty="0"/>
              <a:t>Dat</a:t>
            </a:r>
            <a:r>
              <a:rPr dirty="0"/>
              <a:t>a?</a:t>
            </a:r>
            <a:endParaRPr sz="1450">
              <a:latin typeface="Microsoft Sans Serif"/>
              <a:cs typeface="Microsoft Sans Serif"/>
            </a:endParaRPr>
          </a:p>
          <a:p>
            <a:pPr marL="12700">
              <a:lnSpc>
                <a:spcPct val="100000"/>
              </a:lnSpc>
              <a:spcBef>
                <a:spcPts val="994"/>
              </a:spcBef>
              <a:tabLst>
                <a:tab pos="355600" algn="l"/>
              </a:tabLst>
            </a:pPr>
            <a:r>
              <a:rPr sz="1450" spc="-185" dirty="0">
                <a:solidFill>
                  <a:srgbClr val="0E6EC5"/>
                </a:solidFill>
                <a:latin typeface="Microsoft Sans Serif"/>
                <a:cs typeface="Microsoft Sans Serif"/>
              </a:rPr>
              <a:t>	</a:t>
            </a:r>
            <a:r>
              <a:rPr spc="-200" dirty="0"/>
              <a:t>T</a:t>
            </a:r>
            <a:r>
              <a:rPr dirty="0"/>
              <a:t>radi</a:t>
            </a:r>
            <a:r>
              <a:rPr spc="-5" dirty="0"/>
              <a:t>ti</a:t>
            </a:r>
            <a:r>
              <a:rPr spc="-10" dirty="0"/>
              <a:t>o</a:t>
            </a:r>
            <a:r>
              <a:rPr spc="-5" dirty="0"/>
              <a:t>na</a:t>
            </a:r>
            <a:r>
              <a:rPr dirty="0"/>
              <a:t>l Bus</a:t>
            </a:r>
            <a:r>
              <a:rPr spc="-5" dirty="0"/>
              <a:t>in</a:t>
            </a:r>
            <a:r>
              <a:rPr dirty="0"/>
              <a:t>e</a:t>
            </a:r>
            <a:r>
              <a:rPr spc="-5" dirty="0"/>
              <a:t>ss</a:t>
            </a:r>
            <a:r>
              <a:rPr spc="-25" dirty="0"/>
              <a:t> </a:t>
            </a:r>
            <a:r>
              <a:rPr spc="-5" dirty="0"/>
              <a:t>Intelligenc</a:t>
            </a:r>
            <a:r>
              <a:rPr dirty="0"/>
              <a:t>e</a:t>
            </a:r>
            <a:r>
              <a:rPr spc="5" dirty="0"/>
              <a:t> </a:t>
            </a:r>
            <a:r>
              <a:rPr spc="-5" dirty="0"/>
              <a:t>(BI</a:t>
            </a:r>
            <a:r>
              <a:rPr dirty="0"/>
              <a:t>) </a:t>
            </a:r>
            <a:r>
              <a:rPr spc="-10" dirty="0"/>
              <a:t>v</a:t>
            </a:r>
            <a:r>
              <a:rPr spc="-5" dirty="0"/>
              <a:t>ersu</a:t>
            </a:r>
            <a:r>
              <a:rPr dirty="0"/>
              <a:t>s</a:t>
            </a:r>
            <a:r>
              <a:rPr spc="5" dirty="0"/>
              <a:t> </a:t>
            </a:r>
            <a:r>
              <a:rPr dirty="0"/>
              <a:t>Big</a:t>
            </a:r>
            <a:r>
              <a:rPr spc="-15" dirty="0"/>
              <a:t> </a:t>
            </a:r>
            <a:r>
              <a:rPr spc="-5" dirty="0"/>
              <a:t>Data</a:t>
            </a:r>
            <a:endParaRPr sz="1450">
              <a:latin typeface="Microsoft Sans Serif"/>
              <a:cs typeface="Microsoft Sans Serif"/>
            </a:endParaRPr>
          </a:p>
          <a:p>
            <a:pPr marL="756285" indent="-286385">
              <a:lnSpc>
                <a:spcPct val="100000"/>
              </a:lnSpc>
              <a:spcBef>
                <a:spcPts val="994"/>
              </a:spcBef>
              <a:buClr>
                <a:srgbClr val="0E6EC5"/>
              </a:buClr>
              <a:buSzPct val="77777"/>
              <a:buFont typeface="Wingdings"/>
              <a:buChar char=""/>
              <a:tabLst>
                <a:tab pos="756920" algn="l"/>
              </a:tabLst>
            </a:pPr>
            <a:r>
              <a:rPr dirty="0"/>
              <a:t>A</a:t>
            </a:r>
            <a:r>
              <a:rPr spc="-140" dirty="0"/>
              <a:t> </a:t>
            </a:r>
            <a:r>
              <a:rPr spc="-210" dirty="0"/>
              <a:t>T</a:t>
            </a:r>
            <a:r>
              <a:rPr spc="-5" dirty="0"/>
              <a:t>yp</a:t>
            </a:r>
            <a:r>
              <a:rPr dirty="0"/>
              <a:t>i</a:t>
            </a:r>
            <a:r>
              <a:rPr spc="-5" dirty="0"/>
              <a:t>ca</a:t>
            </a:r>
            <a:r>
              <a:rPr dirty="0"/>
              <a:t>l</a:t>
            </a:r>
            <a:r>
              <a:rPr spc="-20" dirty="0"/>
              <a:t> </a:t>
            </a:r>
            <a:r>
              <a:rPr spc="-5" dirty="0"/>
              <a:t>Dat</a:t>
            </a:r>
            <a:r>
              <a:rPr dirty="0"/>
              <a:t>a</a:t>
            </a:r>
            <a:r>
              <a:rPr spc="-5" dirty="0"/>
              <a:t> </a:t>
            </a:r>
            <a:r>
              <a:rPr spc="-100" dirty="0"/>
              <a:t>W</a:t>
            </a:r>
            <a:r>
              <a:rPr spc="-5" dirty="0"/>
              <a:t>areh</a:t>
            </a:r>
            <a:r>
              <a:rPr spc="-10" dirty="0"/>
              <a:t>o</a:t>
            </a:r>
            <a:r>
              <a:rPr spc="-5" dirty="0"/>
              <a:t>us</a:t>
            </a:r>
            <a:r>
              <a:rPr dirty="0"/>
              <a:t>e</a:t>
            </a:r>
            <a:r>
              <a:rPr spc="10" dirty="0"/>
              <a:t> </a:t>
            </a:r>
            <a:r>
              <a:rPr spc="-5" dirty="0"/>
              <a:t>En</a:t>
            </a:r>
            <a:r>
              <a:rPr spc="-10" dirty="0"/>
              <a:t>v</a:t>
            </a:r>
            <a:r>
              <a:rPr spc="-5" dirty="0"/>
              <a:t>ir</a:t>
            </a:r>
            <a:r>
              <a:rPr spc="-10" dirty="0"/>
              <a:t>o</a:t>
            </a:r>
            <a:r>
              <a:rPr spc="-5" dirty="0"/>
              <a:t>nm</a:t>
            </a:r>
            <a:r>
              <a:rPr dirty="0"/>
              <a:t>e</a:t>
            </a:r>
            <a:r>
              <a:rPr spc="-5" dirty="0"/>
              <a:t>nt</a:t>
            </a:r>
          </a:p>
          <a:p>
            <a:pPr marL="756285" indent="-286385">
              <a:lnSpc>
                <a:spcPct val="100000"/>
              </a:lnSpc>
              <a:spcBef>
                <a:spcPts val="1010"/>
              </a:spcBef>
              <a:buClr>
                <a:srgbClr val="0E6EC5"/>
              </a:buClr>
              <a:buSzPct val="80555"/>
              <a:buFont typeface="Wingdings"/>
              <a:buChar char=""/>
              <a:tabLst>
                <a:tab pos="756920" algn="l"/>
              </a:tabLst>
            </a:pPr>
            <a:r>
              <a:rPr spc="-5" dirty="0"/>
              <a:t>A</a:t>
            </a:r>
            <a:r>
              <a:rPr spc="-145" dirty="0"/>
              <a:t> </a:t>
            </a:r>
            <a:r>
              <a:rPr spc="-210" dirty="0"/>
              <a:t>T</a:t>
            </a:r>
            <a:r>
              <a:rPr spc="-5" dirty="0"/>
              <a:t>y</a:t>
            </a:r>
            <a:r>
              <a:rPr dirty="0"/>
              <a:t>p</a:t>
            </a:r>
            <a:r>
              <a:rPr spc="-5" dirty="0"/>
              <a:t>ica</a:t>
            </a:r>
            <a:r>
              <a:rPr dirty="0"/>
              <a:t>l</a:t>
            </a:r>
            <a:r>
              <a:rPr spc="-15" dirty="0"/>
              <a:t> </a:t>
            </a:r>
            <a:r>
              <a:rPr spc="-5" dirty="0"/>
              <a:t>Ha</a:t>
            </a:r>
            <a:r>
              <a:rPr spc="5" dirty="0"/>
              <a:t>d</a:t>
            </a:r>
            <a:r>
              <a:rPr spc="-15" dirty="0"/>
              <a:t>oo</a:t>
            </a:r>
            <a:r>
              <a:rPr dirty="0"/>
              <a:t>p</a:t>
            </a:r>
            <a:r>
              <a:rPr spc="-15" dirty="0"/>
              <a:t> </a:t>
            </a:r>
            <a:r>
              <a:rPr spc="-5" dirty="0"/>
              <a:t>En</a:t>
            </a:r>
            <a:r>
              <a:rPr spc="-15" dirty="0"/>
              <a:t>v</a:t>
            </a:r>
            <a:r>
              <a:rPr spc="-10" dirty="0"/>
              <a:t>ir</a:t>
            </a:r>
            <a:r>
              <a:rPr spc="-15" dirty="0"/>
              <a:t>o</a:t>
            </a:r>
            <a:r>
              <a:rPr spc="-5" dirty="0"/>
              <a:t>n</a:t>
            </a:r>
            <a:r>
              <a:rPr spc="5" dirty="0"/>
              <a:t>m</a:t>
            </a:r>
            <a:r>
              <a:rPr spc="-5" dirty="0"/>
              <a:t>ent</a:t>
            </a:r>
          </a:p>
          <a:p>
            <a:pPr marL="756285" indent="-286385">
              <a:lnSpc>
                <a:spcPct val="100000"/>
              </a:lnSpc>
              <a:spcBef>
                <a:spcPts val="994"/>
              </a:spcBef>
              <a:buClr>
                <a:srgbClr val="0E6EC5"/>
              </a:buClr>
              <a:buSzPct val="77777"/>
              <a:buFont typeface="Wingdings"/>
              <a:buChar char=""/>
              <a:tabLst>
                <a:tab pos="756920" algn="l"/>
              </a:tabLst>
            </a:pPr>
            <a:r>
              <a:rPr spc="-5" dirty="0"/>
              <a:t>Coexistenc</a:t>
            </a:r>
            <a:r>
              <a:rPr dirty="0"/>
              <a:t>e </a:t>
            </a:r>
            <a:r>
              <a:rPr spc="-15" dirty="0"/>
              <a:t>o</a:t>
            </a:r>
            <a:r>
              <a:rPr spc="-5" dirty="0"/>
              <a:t>f </a:t>
            </a:r>
            <a:r>
              <a:rPr dirty="0"/>
              <a:t>Big</a:t>
            </a:r>
            <a:r>
              <a:rPr spc="-15" dirty="0"/>
              <a:t> </a:t>
            </a:r>
            <a:r>
              <a:rPr spc="-5" dirty="0"/>
              <a:t>Dat</a:t>
            </a:r>
            <a:r>
              <a:rPr dirty="0"/>
              <a:t>a </a:t>
            </a:r>
            <a:r>
              <a:rPr spc="-5" dirty="0"/>
              <a:t>an</a:t>
            </a:r>
            <a:r>
              <a:rPr dirty="0"/>
              <a:t>d</a:t>
            </a:r>
            <a:r>
              <a:rPr spc="5" dirty="0"/>
              <a:t> </a:t>
            </a:r>
            <a:r>
              <a:rPr spc="-5" dirty="0"/>
              <a:t>Dat</a:t>
            </a:r>
            <a:r>
              <a:rPr dirty="0"/>
              <a:t>a </a:t>
            </a:r>
            <a:r>
              <a:rPr spc="-100" dirty="0"/>
              <a:t>W</a:t>
            </a:r>
            <a:r>
              <a:rPr spc="-5" dirty="0"/>
              <a:t>arehouse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Data</a:t>
            </a:r>
            <a:endParaRPr lang="en-IN" dirty="0"/>
          </a:p>
        </p:txBody>
      </p:sp>
      <p:sp>
        <p:nvSpPr>
          <p:cNvPr id="3" name="Text Placeholder 2"/>
          <p:cNvSpPr>
            <a:spLocks noGrp="1"/>
          </p:cNvSpPr>
          <p:nvPr>
            <p:ph type="body" idx="1"/>
          </p:nvPr>
        </p:nvSpPr>
        <p:spPr>
          <a:xfrm>
            <a:off x="238084" y="1214422"/>
            <a:ext cx="9358378" cy="3693319"/>
          </a:xfrm>
        </p:spPr>
        <p:txBody>
          <a:bodyPr/>
          <a:lstStyle/>
          <a:p>
            <a:pPr algn="just"/>
            <a:r>
              <a:rPr lang="en-US" sz="2000" dirty="0"/>
              <a:t>Data has three characteristics:</a:t>
            </a:r>
          </a:p>
          <a:p>
            <a:pPr algn="just"/>
            <a:endParaRPr lang="en-US" sz="2000" dirty="0"/>
          </a:p>
          <a:p>
            <a:pPr marL="342900" indent="-342900" algn="just">
              <a:buAutoNum type="arabicPeriod"/>
            </a:pPr>
            <a:r>
              <a:rPr lang="en-US" sz="2000" dirty="0"/>
              <a:t>Composition: deals with structure of data, that is, the sources of data , the granularity, the types, and the nature of the data as to whether it is static or real-time streaming.</a:t>
            </a:r>
          </a:p>
          <a:p>
            <a:pPr marL="342900" indent="-342900" algn="just"/>
            <a:endParaRPr lang="en-US" sz="2000" dirty="0"/>
          </a:p>
          <a:p>
            <a:pPr marL="342900" indent="-342900" algn="just"/>
            <a:r>
              <a:rPr lang="en-US" sz="2000" dirty="0"/>
              <a:t>2. Condition: The condition of data deals with the state of the data that is “can one use this data as is for analysis?” or “Does it require cleansing for further enhancement and enrichment?”</a:t>
            </a:r>
          </a:p>
          <a:p>
            <a:pPr marL="342900" indent="-342900" algn="just"/>
            <a:endParaRPr lang="en-US" sz="2000" dirty="0"/>
          </a:p>
          <a:p>
            <a:pPr marL="342900" indent="-342900" algn="just"/>
            <a:r>
              <a:rPr lang="en-US" sz="2000" dirty="0"/>
              <a:t>3. Context: deals with “Where has this data been generated?”, “Why was this data generated?” and so on.</a:t>
            </a:r>
            <a:endParaRPr lang="en-IN"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msce\Desktop\Untitled.jpg"/>
          <p:cNvPicPr>
            <a:picLocks noChangeAspect="1" noChangeArrowheads="1"/>
          </p:cNvPicPr>
          <p:nvPr/>
        </p:nvPicPr>
        <p:blipFill>
          <a:blip r:embed="rId2"/>
          <a:srcRect/>
          <a:stretch>
            <a:fillRect/>
          </a:stretch>
        </p:blipFill>
        <p:spPr bwMode="auto">
          <a:xfrm>
            <a:off x="1166778" y="785794"/>
            <a:ext cx="8065167" cy="4972988"/>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13252" y="3274186"/>
            <a:ext cx="3060065" cy="375920"/>
          </a:xfrm>
          <a:prstGeom prst="rect">
            <a:avLst/>
          </a:prstGeom>
        </p:spPr>
        <p:txBody>
          <a:bodyPr vert="horz" wrap="square" lIns="0" tIns="0" rIns="0" bIns="0" rtlCol="0">
            <a:spAutoFit/>
          </a:bodyPr>
          <a:lstStyle/>
          <a:p>
            <a:pPr marL="12700">
              <a:lnSpc>
                <a:spcPct val="100000"/>
              </a:lnSpc>
            </a:pPr>
            <a:r>
              <a:rPr sz="2400" b="1" spc="-5" dirty="0">
                <a:solidFill>
                  <a:srgbClr val="0E6EC5"/>
                </a:solidFill>
                <a:latin typeface="Trebuchet MS"/>
                <a:cs typeface="Trebuchet MS"/>
              </a:rPr>
              <a:t>Def</a:t>
            </a:r>
            <a:r>
              <a:rPr sz="2400" b="1" dirty="0">
                <a:solidFill>
                  <a:srgbClr val="0E6EC5"/>
                </a:solidFill>
                <a:latin typeface="Trebuchet MS"/>
                <a:cs typeface="Trebuchet MS"/>
              </a:rPr>
              <a:t>i</a:t>
            </a:r>
            <a:r>
              <a:rPr sz="2400" b="1" spc="-5" dirty="0">
                <a:solidFill>
                  <a:srgbClr val="0E6EC5"/>
                </a:solidFill>
                <a:latin typeface="Trebuchet MS"/>
                <a:cs typeface="Trebuchet MS"/>
              </a:rPr>
              <a:t>nit</a:t>
            </a:r>
            <a:r>
              <a:rPr sz="2400" b="1" dirty="0">
                <a:solidFill>
                  <a:srgbClr val="0E6EC5"/>
                </a:solidFill>
                <a:latin typeface="Trebuchet MS"/>
                <a:cs typeface="Trebuchet MS"/>
              </a:rPr>
              <a:t>ion</a:t>
            </a:r>
            <a:r>
              <a:rPr sz="2400" b="1" spc="-45" dirty="0">
                <a:solidFill>
                  <a:srgbClr val="0E6EC5"/>
                </a:solidFill>
                <a:latin typeface="Trebuchet MS"/>
                <a:cs typeface="Trebuchet MS"/>
              </a:rPr>
              <a:t> </a:t>
            </a:r>
            <a:r>
              <a:rPr sz="2400" b="1" spc="-5" dirty="0">
                <a:solidFill>
                  <a:srgbClr val="0E6EC5"/>
                </a:solidFill>
                <a:latin typeface="Trebuchet MS"/>
                <a:cs typeface="Trebuchet MS"/>
              </a:rPr>
              <a:t>of</a:t>
            </a:r>
            <a:r>
              <a:rPr sz="2400" b="1" spc="5" dirty="0">
                <a:solidFill>
                  <a:srgbClr val="0E6EC5"/>
                </a:solidFill>
                <a:latin typeface="Trebuchet MS"/>
                <a:cs typeface="Trebuchet MS"/>
              </a:rPr>
              <a:t> </a:t>
            </a:r>
            <a:r>
              <a:rPr sz="2400" b="1" spc="-5" dirty="0">
                <a:solidFill>
                  <a:srgbClr val="0E6EC5"/>
                </a:solidFill>
                <a:latin typeface="Trebuchet MS"/>
                <a:cs typeface="Trebuchet MS"/>
              </a:rPr>
              <a:t>Bi</a:t>
            </a:r>
            <a:r>
              <a:rPr sz="2400" b="1" dirty="0">
                <a:solidFill>
                  <a:srgbClr val="0E6EC5"/>
                </a:solidFill>
                <a:latin typeface="Trebuchet MS"/>
                <a:cs typeface="Trebuchet MS"/>
              </a:rPr>
              <a:t>g </a:t>
            </a:r>
            <a:r>
              <a:rPr sz="2400" b="1" spc="-5" dirty="0">
                <a:solidFill>
                  <a:srgbClr val="0E6EC5"/>
                </a:solidFill>
                <a:latin typeface="Trebuchet MS"/>
                <a:cs typeface="Trebuchet MS"/>
              </a:rPr>
              <a:t>D</a:t>
            </a:r>
            <a:r>
              <a:rPr sz="2400" b="1" dirty="0">
                <a:solidFill>
                  <a:srgbClr val="0E6EC5"/>
                </a:solidFill>
                <a:latin typeface="Trebuchet MS"/>
                <a:cs typeface="Trebuchet MS"/>
              </a:rPr>
              <a:t>a</a:t>
            </a:r>
            <a:r>
              <a:rPr sz="2400" b="1" spc="-5" dirty="0">
                <a:solidFill>
                  <a:srgbClr val="0E6EC5"/>
                </a:solidFill>
                <a:latin typeface="Trebuchet MS"/>
                <a:cs typeface="Trebuchet MS"/>
              </a:rPr>
              <a:t>ta</a:t>
            </a:r>
            <a:endParaRPr sz="2400">
              <a:latin typeface="Trebuchet MS"/>
              <a:cs typeface="Trebuchet M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81610">
              <a:lnSpc>
                <a:spcPct val="100000"/>
              </a:lnSpc>
            </a:pPr>
            <a:r>
              <a:rPr spc="-5" dirty="0"/>
              <a:t>Def</a:t>
            </a:r>
            <a:r>
              <a:rPr dirty="0"/>
              <a:t>i</a:t>
            </a:r>
            <a:r>
              <a:rPr spc="-5" dirty="0"/>
              <a:t>nit</a:t>
            </a:r>
            <a:r>
              <a:rPr dirty="0"/>
              <a:t>ion</a:t>
            </a:r>
            <a:r>
              <a:rPr spc="-45" dirty="0"/>
              <a:t> </a:t>
            </a:r>
            <a:r>
              <a:rPr spc="-5" dirty="0"/>
              <a:t>of</a:t>
            </a:r>
            <a:r>
              <a:rPr spc="5" dirty="0"/>
              <a:t> </a:t>
            </a:r>
            <a:r>
              <a:rPr spc="-5" dirty="0"/>
              <a:t>Bi</a:t>
            </a:r>
            <a:r>
              <a:rPr dirty="0"/>
              <a:t>g </a:t>
            </a:r>
            <a:r>
              <a:rPr spc="-5" dirty="0"/>
              <a:t>D</a:t>
            </a:r>
            <a:r>
              <a:rPr dirty="0"/>
              <a:t>a</a:t>
            </a:r>
            <a:r>
              <a:rPr spc="-5" dirty="0"/>
              <a:t>ta</a:t>
            </a:r>
          </a:p>
        </p:txBody>
      </p:sp>
      <p:sp>
        <p:nvSpPr>
          <p:cNvPr id="3" name="object 3"/>
          <p:cNvSpPr txBox="1"/>
          <p:nvPr/>
        </p:nvSpPr>
        <p:spPr>
          <a:xfrm>
            <a:off x="5705602" y="2096134"/>
            <a:ext cx="3361690" cy="2607310"/>
          </a:xfrm>
          <a:prstGeom prst="rect">
            <a:avLst/>
          </a:prstGeom>
        </p:spPr>
        <p:txBody>
          <a:bodyPr vert="horz" wrap="square" lIns="0" tIns="0" rIns="0" bIns="0" rtlCol="0">
            <a:spAutoFit/>
          </a:bodyPr>
          <a:lstStyle/>
          <a:p>
            <a:pPr marL="12700" marR="5080" algn="just">
              <a:lnSpc>
                <a:spcPct val="100000"/>
              </a:lnSpc>
            </a:pPr>
            <a:r>
              <a:rPr sz="1800" i="1" dirty="0">
                <a:solidFill>
                  <a:srgbClr val="404040"/>
                </a:solidFill>
                <a:latin typeface="Trebuchet MS"/>
                <a:cs typeface="Trebuchet MS"/>
              </a:rPr>
              <a:t>Big </a:t>
            </a:r>
            <a:r>
              <a:rPr sz="1800" i="1" spc="-95" dirty="0">
                <a:solidFill>
                  <a:srgbClr val="404040"/>
                </a:solidFill>
                <a:latin typeface="Trebuchet MS"/>
                <a:cs typeface="Trebuchet MS"/>
              </a:rPr>
              <a:t> </a:t>
            </a:r>
            <a:r>
              <a:rPr sz="1800" i="1" spc="-5" dirty="0">
                <a:solidFill>
                  <a:srgbClr val="404040"/>
                </a:solidFill>
                <a:latin typeface="Trebuchet MS"/>
                <a:cs typeface="Trebuchet MS"/>
              </a:rPr>
              <a:t>Dat</a:t>
            </a:r>
            <a:r>
              <a:rPr sz="1800" i="1" dirty="0">
                <a:solidFill>
                  <a:srgbClr val="404040"/>
                </a:solidFill>
                <a:latin typeface="Trebuchet MS"/>
                <a:cs typeface="Trebuchet MS"/>
              </a:rPr>
              <a:t>a </a:t>
            </a:r>
            <a:r>
              <a:rPr sz="1800" i="1" spc="-90" dirty="0">
                <a:solidFill>
                  <a:srgbClr val="404040"/>
                </a:solidFill>
                <a:latin typeface="Trebuchet MS"/>
                <a:cs typeface="Trebuchet MS"/>
              </a:rPr>
              <a:t> </a:t>
            </a:r>
            <a:r>
              <a:rPr sz="1800" i="1" spc="-15" dirty="0">
                <a:solidFill>
                  <a:srgbClr val="404040"/>
                </a:solidFill>
                <a:latin typeface="Trebuchet MS"/>
                <a:cs typeface="Trebuchet MS"/>
              </a:rPr>
              <a:t>i</a:t>
            </a:r>
            <a:r>
              <a:rPr sz="1800" i="1" dirty="0">
                <a:solidFill>
                  <a:srgbClr val="404040"/>
                </a:solidFill>
                <a:latin typeface="Trebuchet MS"/>
                <a:cs typeface="Trebuchet MS"/>
              </a:rPr>
              <a:t>s </a:t>
            </a:r>
            <a:r>
              <a:rPr sz="1800" i="1" spc="-90" dirty="0">
                <a:solidFill>
                  <a:srgbClr val="404040"/>
                </a:solidFill>
                <a:latin typeface="Trebuchet MS"/>
                <a:cs typeface="Trebuchet MS"/>
              </a:rPr>
              <a:t> </a:t>
            </a:r>
            <a:r>
              <a:rPr sz="1800" i="1" spc="-10" dirty="0">
                <a:solidFill>
                  <a:srgbClr val="404040"/>
                </a:solidFill>
                <a:latin typeface="Trebuchet MS"/>
                <a:cs typeface="Trebuchet MS"/>
              </a:rPr>
              <a:t>h</a:t>
            </a:r>
            <a:r>
              <a:rPr sz="1800" i="1" spc="-15" dirty="0">
                <a:solidFill>
                  <a:srgbClr val="404040"/>
                </a:solidFill>
                <a:latin typeface="Trebuchet MS"/>
                <a:cs typeface="Trebuchet MS"/>
              </a:rPr>
              <a:t>i</a:t>
            </a:r>
            <a:r>
              <a:rPr sz="1800" i="1" dirty="0">
                <a:solidFill>
                  <a:srgbClr val="404040"/>
                </a:solidFill>
                <a:latin typeface="Trebuchet MS"/>
                <a:cs typeface="Trebuchet MS"/>
              </a:rPr>
              <a:t>g</a:t>
            </a:r>
            <a:r>
              <a:rPr sz="1800" i="1" spc="-5" dirty="0">
                <a:solidFill>
                  <a:srgbClr val="404040"/>
                </a:solidFill>
                <a:latin typeface="Trebuchet MS"/>
                <a:cs typeface="Trebuchet MS"/>
              </a:rPr>
              <a:t>h-</a:t>
            </a:r>
            <a:r>
              <a:rPr sz="1800" i="1" spc="-10" dirty="0">
                <a:solidFill>
                  <a:srgbClr val="404040"/>
                </a:solidFill>
                <a:latin typeface="Trebuchet MS"/>
                <a:cs typeface="Trebuchet MS"/>
              </a:rPr>
              <a:t>vo</a:t>
            </a:r>
            <a:r>
              <a:rPr sz="1800" i="1" spc="-5" dirty="0">
                <a:solidFill>
                  <a:srgbClr val="404040"/>
                </a:solidFill>
                <a:latin typeface="Trebuchet MS"/>
                <a:cs typeface="Trebuchet MS"/>
              </a:rPr>
              <a:t>l</a:t>
            </a:r>
            <a:r>
              <a:rPr sz="1800" i="1" spc="-10" dirty="0">
                <a:solidFill>
                  <a:srgbClr val="404040"/>
                </a:solidFill>
                <a:latin typeface="Trebuchet MS"/>
                <a:cs typeface="Trebuchet MS"/>
              </a:rPr>
              <a:t>u</a:t>
            </a:r>
            <a:r>
              <a:rPr sz="1800" i="1" spc="-5" dirty="0">
                <a:solidFill>
                  <a:srgbClr val="404040"/>
                </a:solidFill>
                <a:latin typeface="Trebuchet MS"/>
                <a:cs typeface="Trebuchet MS"/>
              </a:rPr>
              <a:t>m</a:t>
            </a:r>
            <a:r>
              <a:rPr sz="1800" i="1" spc="5" dirty="0">
                <a:solidFill>
                  <a:srgbClr val="404040"/>
                </a:solidFill>
                <a:latin typeface="Trebuchet MS"/>
                <a:cs typeface="Trebuchet MS"/>
              </a:rPr>
              <a:t>e</a:t>
            </a:r>
            <a:r>
              <a:rPr sz="1800" i="1" dirty="0">
                <a:solidFill>
                  <a:srgbClr val="404040"/>
                </a:solidFill>
                <a:latin typeface="Trebuchet MS"/>
                <a:cs typeface="Trebuchet MS"/>
              </a:rPr>
              <a:t>, </a:t>
            </a:r>
            <a:r>
              <a:rPr sz="1800" i="1" spc="-90" dirty="0">
                <a:solidFill>
                  <a:srgbClr val="404040"/>
                </a:solidFill>
                <a:latin typeface="Trebuchet MS"/>
                <a:cs typeface="Trebuchet MS"/>
              </a:rPr>
              <a:t> </a:t>
            </a:r>
            <a:r>
              <a:rPr sz="1800" i="1" spc="-5" dirty="0">
                <a:solidFill>
                  <a:srgbClr val="404040"/>
                </a:solidFill>
                <a:latin typeface="Trebuchet MS"/>
                <a:cs typeface="Trebuchet MS"/>
              </a:rPr>
              <a:t>hig</a:t>
            </a:r>
            <a:r>
              <a:rPr sz="1800" i="1" dirty="0">
                <a:solidFill>
                  <a:srgbClr val="404040"/>
                </a:solidFill>
                <a:latin typeface="Trebuchet MS"/>
                <a:cs typeface="Trebuchet MS"/>
              </a:rPr>
              <a:t>h- </a:t>
            </a:r>
            <a:r>
              <a:rPr sz="1800" i="1" spc="-10" dirty="0">
                <a:solidFill>
                  <a:srgbClr val="404040"/>
                </a:solidFill>
                <a:latin typeface="Trebuchet MS"/>
                <a:cs typeface="Trebuchet MS"/>
              </a:rPr>
              <a:t>v</a:t>
            </a:r>
            <a:r>
              <a:rPr sz="1800" i="1" dirty="0">
                <a:solidFill>
                  <a:srgbClr val="404040"/>
                </a:solidFill>
                <a:latin typeface="Trebuchet MS"/>
                <a:cs typeface="Trebuchet MS"/>
              </a:rPr>
              <a:t>e</a:t>
            </a:r>
            <a:r>
              <a:rPr sz="1800" i="1" spc="-5" dirty="0">
                <a:solidFill>
                  <a:srgbClr val="404040"/>
                </a:solidFill>
                <a:latin typeface="Trebuchet MS"/>
                <a:cs typeface="Trebuchet MS"/>
              </a:rPr>
              <a:t>l</a:t>
            </a:r>
            <a:r>
              <a:rPr sz="1800" i="1" spc="-10" dirty="0">
                <a:solidFill>
                  <a:srgbClr val="404040"/>
                </a:solidFill>
                <a:latin typeface="Trebuchet MS"/>
                <a:cs typeface="Trebuchet MS"/>
              </a:rPr>
              <a:t>o</a:t>
            </a:r>
            <a:r>
              <a:rPr sz="1800" i="1" spc="-5" dirty="0">
                <a:solidFill>
                  <a:srgbClr val="404040"/>
                </a:solidFill>
                <a:latin typeface="Trebuchet MS"/>
                <a:cs typeface="Trebuchet MS"/>
              </a:rPr>
              <a:t>cit</a:t>
            </a:r>
            <a:r>
              <a:rPr sz="1800" i="1" spc="-204" dirty="0">
                <a:solidFill>
                  <a:srgbClr val="404040"/>
                </a:solidFill>
                <a:latin typeface="Trebuchet MS"/>
                <a:cs typeface="Trebuchet MS"/>
              </a:rPr>
              <a:t>y</a:t>
            </a:r>
            <a:r>
              <a:rPr sz="1800" i="1" dirty="0">
                <a:solidFill>
                  <a:srgbClr val="404040"/>
                </a:solidFill>
                <a:latin typeface="Trebuchet MS"/>
                <a:cs typeface="Trebuchet MS"/>
              </a:rPr>
              <a:t>,     </a:t>
            </a:r>
            <a:r>
              <a:rPr sz="1800" i="1" spc="45" dirty="0">
                <a:solidFill>
                  <a:srgbClr val="404040"/>
                </a:solidFill>
                <a:latin typeface="Trebuchet MS"/>
                <a:cs typeface="Trebuchet MS"/>
              </a:rPr>
              <a:t> </a:t>
            </a:r>
            <a:r>
              <a:rPr sz="1800" i="1" spc="-5" dirty="0">
                <a:solidFill>
                  <a:srgbClr val="404040"/>
                </a:solidFill>
                <a:latin typeface="Trebuchet MS"/>
                <a:cs typeface="Trebuchet MS"/>
              </a:rPr>
              <a:t>an</a:t>
            </a:r>
            <a:r>
              <a:rPr sz="1800" i="1" dirty="0">
                <a:solidFill>
                  <a:srgbClr val="404040"/>
                </a:solidFill>
                <a:latin typeface="Trebuchet MS"/>
                <a:cs typeface="Trebuchet MS"/>
              </a:rPr>
              <a:t>d     </a:t>
            </a:r>
            <a:r>
              <a:rPr sz="1800" i="1" spc="55" dirty="0">
                <a:solidFill>
                  <a:srgbClr val="404040"/>
                </a:solidFill>
                <a:latin typeface="Trebuchet MS"/>
                <a:cs typeface="Trebuchet MS"/>
              </a:rPr>
              <a:t> </a:t>
            </a:r>
            <a:r>
              <a:rPr sz="1800" i="1" dirty="0">
                <a:solidFill>
                  <a:srgbClr val="404040"/>
                </a:solidFill>
                <a:latin typeface="Trebuchet MS"/>
                <a:cs typeface="Trebuchet MS"/>
              </a:rPr>
              <a:t>h</a:t>
            </a:r>
            <a:r>
              <a:rPr sz="1800" i="1" spc="-5" dirty="0">
                <a:solidFill>
                  <a:srgbClr val="404040"/>
                </a:solidFill>
                <a:latin typeface="Trebuchet MS"/>
                <a:cs typeface="Trebuchet MS"/>
              </a:rPr>
              <a:t>i</a:t>
            </a:r>
            <a:r>
              <a:rPr sz="1800" i="1" spc="-25" dirty="0">
                <a:solidFill>
                  <a:srgbClr val="404040"/>
                </a:solidFill>
                <a:latin typeface="Trebuchet MS"/>
                <a:cs typeface="Trebuchet MS"/>
              </a:rPr>
              <a:t>g</a:t>
            </a:r>
            <a:r>
              <a:rPr sz="1800" i="1" spc="10" dirty="0">
                <a:solidFill>
                  <a:srgbClr val="404040"/>
                </a:solidFill>
                <a:latin typeface="Trebuchet MS"/>
                <a:cs typeface="Trebuchet MS"/>
              </a:rPr>
              <a:t>h</a:t>
            </a:r>
            <a:r>
              <a:rPr sz="1800" i="1" spc="-5" dirty="0">
                <a:solidFill>
                  <a:srgbClr val="404040"/>
                </a:solidFill>
                <a:latin typeface="Trebuchet MS"/>
                <a:cs typeface="Trebuchet MS"/>
              </a:rPr>
              <a:t>-</a:t>
            </a:r>
            <a:r>
              <a:rPr sz="1800" i="1" spc="-10" dirty="0">
                <a:solidFill>
                  <a:srgbClr val="404040"/>
                </a:solidFill>
                <a:latin typeface="Trebuchet MS"/>
                <a:cs typeface="Trebuchet MS"/>
              </a:rPr>
              <a:t>var</a:t>
            </a:r>
            <a:r>
              <a:rPr sz="1800" i="1" dirty="0">
                <a:solidFill>
                  <a:srgbClr val="404040"/>
                </a:solidFill>
                <a:latin typeface="Trebuchet MS"/>
                <a:cs typeface="Trebuchet MS"/>
              </a:rPr>
              <a:t>iety inf</a:t>
            </a:r>
            <a:r>
              <a:rPr sz="1800" i="1" spc="-10" dirty="0">
                <a:solidFill>
                  <a:srgbClr val="404040"/>
                </a:solidFill>
                <a:latin typeface="Trebuchet MS"/>
                <a:cs typeface="Trebuchet MS"/>
              </a:rPr>
              <a:t>o</a:t>
            </a:r>
            <a:r>
              <a:rPr sz="1800" i="1" spc="-15" dirty="0">
                <a:solidFill>
                  <a:srgbClr val="404040"/>
                </a:solidFill>
                <a:latin typeface="Trebuchet MS"/>
                <a:cs typeface="Trebuchet MS"/>
              </a:rPr>
              <a:t>r</a:t>
            </a:r>
            <a:r>
              <a:rPr sz="1800" i="1" dirty="0">
                <a:solidFill>
                  <a:srgbClr val="404040"/>
                </a:solidFill>
                <a:latin typeface="Trebuchet MS"/>
                <a:cs typeface="Trebuchet MS"/>
              </a:rPr>
              <a:t>m</a:t>
            </a:r>
            <a:r>
              <a:rPr sz="1800" i="1" spc="-5" dirty="0">
                <a:solidFill>
                  <a:srgbClr val="404040"/>
                </a:solidFill>
                <a:latin typeface="Trebuchet MS"/>
                <a:cs typeface="Trebuchet MS"/>
              </a:rPr>
              <a:t>atio</a:t>
            </a:r>
            <a:r>
              <a:rPr sz="1800" i="1" dirty="0">
                <a:solidFill>
                  <a:srgbClr val="404040"/>
                </a:solidFill>
                <a:latin typeface="Trebuchet MS"/>
                <a:cs typeface="Trebuchet MS"/>
              </a:rPr>
              <a:t>n</a:t>
            </a:r>
            <a:r>
              <a:rPr sz="1800" i="1" spc="95" dirty="0">
                <a:solidFill>
                  <a:srgbClr val="404040"/>
                </a:solidFill>
                <a:latin typeface="Trebuchet MS"/>
                <a:cs typeface="Trebuchet MS"/>
              </a:rPr>
              <a:t> </a:t>
            </a:r>
            <a:r>
              <a:rPr sz="1800" i="1" spc="-5" dirty="0">
                <a:solidFill>
                  <a:srgbClr val="404040"/>
                </a:solidFill>
                <a:latin typeface="Trebuchet MS"/>
                <a:cs typeface="Trebuchet MS"/>
              </a:rPr>
              <a:t>a</a:t>
            </a:r>
            <a:r>
              <a:rPr sz="1800" i="1" dirty="0">
                <a:solidFill>
                  <a:srgbClr val="404040"/>
                </a:solidFill>
                <a:latin typeface="Trebuchet MS"/>
                <a:cs typeface="Trebuchet MS"/>
              </a:rPr>
              <a:t>s</a:t>
            </a:r>
            <a:r>
              <a:rPr sz="1800" i="1" spc="-5" dirty="0">
                <a:solidFill>
                  <a:srgbClr val="404040"/>
                </a:solidFill>
                <a:latin typeface="Trebuchet MS"/>
                <a:cs typeface="Trebuchet MS"/>
              </a:rPr>
              <a:t>sets</a:t>
            </a:r>
            <a:r>
              <a:rPr sz="1800" i="1" spc="70" dirty="0">
                <a:solidFill>
                  <a:srgbClr val="404040"/>
                </a:solidFill>
                <a:latin typeface="Trebuchet MS"/>
                <a:cs typeface="Trebuchet MS"/>
              </a:rPr>
              <a:t> </a:t>
            </a:r>
            <a:r>
              <a:rPr sz="1800" i="1" dirty="0">
                <a:solidFill>
                  <a:srgbClr val="404040"/>
                </a:solidFill>
                <a:latin typeface="Trebuchet MS"/>
                <a:cs typeface="Trebuchet MS"/>
              </a:rPr>
              <a:t>th</a:t>
            </a:r>
            <a:r>
              <a:rPr sz="1800" i="1" spc="-10" dirty="0">
                <a:solidFill>
                  <a:srgbClr val="404040"/>
                </a:solidFill>
                <a:latin typeface="Trebuchet MS"/>
                <a:cs typeface="Trebuchet MS"/>
              </a:rPr>
              <a:t>a</a:t>
            </a:r>
            <a:r>
              <a:rPr sz="1800" i="1" spc="-5" dirty="0">
                <a:solidFill>
                  <a:srgbClr val="404040"/>
                </a:solidFill>
                <a:latin typeface="Trebuchet MS"/>
                <a:cs typeface="Trebuchet MS"/>
              </a:rPr>
              <a:t>t</a:t>
            </a:r>
            <a:r>
              <a:rPr sz="1800" i="1" spc="85" dirty="0">
                <a:solidFill>
                  <a:srgbClr val="404040"/>
                </a:solidFill>
                <a:latin typeface="Trebuchet MS"/>
                <a:cs typeface="Trebuchet MS"/>
              </a:rPr>
              <a:t> </a:t>
            </a:r>
            <a:r>
              <a:rPr sz="1800" i="1" spc="-10" dirty="0">
                <a:solidFill>
                  <a:srgbClr val="404040"/>
                </a:solidFill>
                <a:latin typeface="Trebuchet MS"/>
                <a:cs typeface="Trebuchet MS"/>
              </a:rPr>
              <a:t>d</a:t>
            </a:r>
            <a:r>
              <a:rPr sz="1800" i="1" dirty="0">
                <a:solidFill>
                  <a:srgbClr val="404040"/>
                </a:solidFill>
                <a:latin typeface="Trebuchet MS"/>
                <a:cs typeface="Trebuchet MS"/>
              </a:rPr>
              <a:t>e</a:t>
            </a:r>
            <a:r>
              <a:rPr sz="1800" i="1" spc="-10" dirty="0">
                <a:solidFill>
                  <a:srgbClr val="404040"/>
                </a:solidFill>
                <a:latin typeface="Trebuchet MS"/>
                <a:cs typeface="Trebuchet MS"/>
              </a:rPr>
              <a:t>m</a:t>
            </a:r>
            <a:r>
              <a:rPr sz="1800" i="1" spc="-5" dirty="0">
                <a:solidFill>
                  <a:srgbClr val="404040"/>
                </a:solidFill>
                <a:latin typeface="Trebuchet MS"/>
                <a:cs typeface="Trebuchet MS"/>
              </a:rPr>
              <a:t>and c</a:t>
            </a:r>
            <a:r>
              <a:rPr sz="1800" i="1" spc="-15" dirty="0">
                <a:solidFill>
                  <a:srgbClr val="404040"/>
                </a:solidFill>
                <a:latin typeface="Trebuchet MS"/>
                <a:cs typeface="Trebuchet MS"/>
              </a:rPr>
              <a:t>o</a:t>
            </a:r>
            <a:r>
              <a:rPr sz="1800" i="1" spc="-5" dirty="0">
                <a:solidFill>
                  <a:srgbClr val="404040"/>
                </a:solidFill>
                <a:latin typeface="Trebuchet MS"/>
                <a:cs typeface="Trebuchet MS"/>
              </a:rPr>
              <a:t>st</a:t>
            </a:r>
            <a:r>
              <a:rPr sz="1800" i="1" spc="60" dirty="0">
                <a:solidFill>
                  <a:srgbClr val="404040"/>
                </a:solidFill>
                <a:latin typeface="Trebuchet MS"/>
                <a:cs typeface="Trebuchet MS"/>
              </a:rPr>
              <a:t> </a:t>
            </a:r>
            <a:r>
              <a:rPr sz="1800" i="1" dirty="0">
                <a:solidFill>
                  <a:srgbClr val="404040"/>
                </a:solidFill>
                <a:latin typeface="Trebuchet MS"/>
                <a:cs typeface="Trebuchet MS"/>
              </a:rPr>
              <a:t>e</a:t>
            </a:r>
            <a:r>
              <a:rPr sz="1800" i="1" spc="-5" dirty="0">
                <a:solidFill>
                  <a:srgbClr val="404040"/>
                </a:solidFill>
                <a:latin typeface="Trebuchet MS"/>
                <a:cs typeface="Trebuchet MS"/>
              </a:rPr>
              <a:t>ffe</a:t>
            </a:r>
            <a:r>
              <a:rPr sz="1800" i="1" spc="-15" dirty="0">
                <a:solidFill>
                  <a:srgbClr val="404040"/>
                </a:solidFill>
                <a:latin typeface="Trebuchet MS"/>
                <a:cs typeface="Trebuchet MS"/>
              </a:rPr>
              <a:t>c</a:t>
            </a:r>
            <a:r>
              <a:rPr sz="1800" i="1" spc="-5" dirty="0">
                <a:solidFill>
                  <a:srgbClr val="404040"/>
                </a:solidFill>
                <a:latin typeface="Trebuchet MS"/>
                <a:cs typeface="Trebuchet MS"/>
              </a:rPr>
              <a:t>ti</a:t>
            </a:r>
            <a:r>
              <a:rPr sz="1800" i="1" spc="-15" dirty="0">
                <a:solidFill>
                  <a:srgbClr val="404040"/>
                </a:solidFill>
                <a:latin typeface="Trebuchet MS"/>
                <a:cs typeface="Trebuchet MS"/>
              </a:rPr>
              <a:t>v</a:t>
            </a:r>
            <a:r>
              <a:rPr sz="1800" i="1" dirty="0">
                <a:solidFill>
                  <a:srgbClr val="404040"/>
                </a:solidFill>
                <a:latin typeface="Trebuchet MS"/>
                <a:cs typeface="Trebuchet MS"/>
              </a:rPr>
              <a:t>e,</a:t>
            </a:r>
            <a:r>
              <a:rPr sz="1800" i="1" spc="70" dirty="0">
                <a:solidFill>
                  <a:srgbClr val="404040"/>
                </a:solidFill>
                <a:latin typeface="Trebuchet MS"/>
                <a:cs typeface="Trebuchet MS"/>
              </a:rPr>
              <a:t> </a:t>
            </a:r>
            <a:r>
              <a:rPr sz="1800" i="1" dirty="0">
                <a:solidFill>
                  <a:srgbClr val="404040"/>
                </a:solidFill>
                <a:latin typeface="Trebuchet MS"/>
                <a:cs typeface="Trebuchet MS"/>
              </a:rPr>
              <a:t>inno</a:t>
            </a:r>
            <a:r>
              <a:rPr sz="1800" i="1" spc="-10" dirty="0">
                <a:solidFill>
                  <a:srgbClr val="404040"/>
                </a:solidFill>
                <a:latin typeface="Trebuchet MS"/>
                <a:cs typeface="Trebuchet MS"/>
              </a:rPr>
              <a:t>v</a:t>
            </a:r>
            <a:r>
              <a:rPr sz="1800" i="1" spc="-5" dirty="0">
                <a:solidFill>
                  <a:srgbClr val="404040"/>
                </a:solidFill>
                <a:latin typeface="Trebuchet MS"/>
                <a:cs typeface="Trebuchet MS"/>
              </a:rPr>
              <a:t>ativ</a:t>
            </a:r>
            <a:r>
              <a:rPr sz="1800" i="1" dirty="0">
                <a:solidFill>
                  <a:srgbClr val="404040"/>
                </a:solidFill>
                <a:latin typeface="Trebuchet MS"/>
                <a:cs typeface="Trebuchet MS"/>
              </a:rPr>
              <a:t>e</a:t>
            </a:r>
            <a:r>
              <a:rPr sz="1800" i="1" spc="75" dirty="0">
                <a:solidFill>
                  <a:srgbClr val="404040"/>
                </a:solidFill>
                <a:latin typeface="Trebuchet MS"/>
                <a:cs typeface="Trebuchet MS"/>
              </a:rPr>
              <a:t> </a:t>
            </a:r>
            <a:r>
              <a:rPr sz="1800" i="1" spc="-5" dirty="0">
                <a:solidFill>
                  <a:srgbClr val="404040"/>
                </a:solidFill>
                <a:latin typeface="Trebuchet MS"/>
                <a:cs typeface="Trebuchet MS"/>
              </a:rPr>
              <a:t>f</a:t>
            </a:r>
            <a:r>
              <a:rPr sz="1800" i="1" spc="-10" dirty="0">
                <a:solidFill>
                  <a:srgbClr val="404040"/>
                </a:solidFill>
                <a:latin typeface="Trebuchet MS"/>
                <a:cs typeface="Trebuchet MS"/>
              </a:rPr>
              <a:t>o</a:t>
            </a:r>
            <a:r>
              <a:rPr sz="1800" i="1" spc="-5" dirty="0">
                <a:solidFill>
                  <a:srgbClr val="404040"/>
                </a:solidFill>
                <a:latin typeface="Trebuchet MS"/>
                <a:cs typeface="Trebuchet MS"/>
              </a:rPr>
              <a:t>r</a:t>
            </a:r>
            <a:r>
              <a:rPr sz="1800" i="1" dirty="0">
                <a:solidFill>
                  <a:srgbClr val="404040"/>
                </a:solidFill>
                <a:latin typeface="Trebuchet MS"/>
                <a:cs typeface="Trebuchet MS"/>
              </a:rPr>
              <a:t>m</a:t>
            </a:r>
            <a:r>
              <a:rPr sz="1800" i="1" spc="-5" dirty="0">
                <a:solidFill>
                  <a:srgbClr val="404040"/>
                </a:solidFill>
                <a:latin typeface="Trebuchet MS"/>
                <a:cs typeface="Trebuchet MS"/>
              </a:rPr>
              <a:t>s </a:t>
            </a:r>
            <a:r>
              <a:rPr sz="1800" i="1" spc="-10" dirty="0">
                <a:solidFill>
                  <a:srgbClr val="404040"/>
                </a:solidFill>
                <a:latin typeface="Trebuchet MS"/>
                <a:cs typeface="Trebuchet MS"/>
              </a:rPr>
              <a:t>o</a:t>
            </a:r>
            <a:r>
              <a:rPr sz="1800" i="1" dirty="0">
                <a:solidFill>
                  <a:srgbClr val="404040"/>
                </a:solidFill>
                <a:latin typeface="Trebuchet MS"/>
                <a:cs typeface="Trebuchet MS"/>
              </a:rPr>
              <a:t>f </a:t>
            </a:r>
            <a:r>
              <a:rPr sz="1800" i="1" spc="265" dirty="0">
                <a:solidFill>
                  <a:srgbClr val="404040"/>
                </a:solidFill>
                <a:latin typeface="Trebuchet MS"/>
                <a:cs typeface="Trebuchet MS"/>
              </a:rPr>
              <a:t> </a:t>
            </a:r>
            <a:r>
              <a:rPr sz="1800" i="1" dirty="0">
                <a:solidFill>
                  <a:srgbClr val="404040"/>
                </a:solidFill>
                <a:latin typeface="Trebuchet MS"/>
                <a:cs typeface="Trebuchet MS"/>
              </a:rPr>
              <a:t>info</a:t>
            </a:r>
            <a:r>
              <a:rPr sz="1800" i="1" spc="-10" dirty="0">
                <a:solidFill>
                  <a:srgbClr val="404040"/>
                </a:solidFill>
                <a:latin typeface="Trebuchet MS"/>
                <a:cs typeface="Trebuchet MS"/>
              </a:rPr>
              <a:t>r</a:t>
            </a:r>
            <a:r>
              <a:rPr sz="1800" i="1" spc="-5" dirty="0">
                <a:solidFill>
                  <a:srgbClr val="404040"/>
                </a:solidFill>
                <a:latin typeface="Trebuchet MS"/>
                <a:cs typeface="Trebuchet MS"/>
              </a:rPr>
              <a:t>m</a:t>
            </a:r>
            <a:r>
              <a:rPr sz="1800" i="1" dirty="0">
                <a:solidFill>
                  <a:srgbClr val="404040"/>
                </a:solidFill>
                <a:latin typeface="Trebuchet MS"/>
                <a:cs typeface="Trebuchet MS"/>
              </a:rPr>
              <a:t>ati</a:t>
            </a:r>
            <a:r>
              <a:rPr sz="1800" i="1" spc="-10" dirty="0">
                <a:solidFill>
                  <a:srgbClr val="404040"/>
                </a:solidFill>
                <a:latin typeface="Trebuchet MS"/>
                <a:cs typeface="Trebuchet MS"/>
              </a:rPr>
              <a:t>o</a:t>
            </a:r>
            <a:r>
              <a:rPr sz="1800" i="1" dirty="0">
                <a:solidFill>
                  <a:srgbClr val="404040"/>
                </a:solidFill>
                <a:latin typeface="Trebuchet MS"/>
                <a:cs typeface="Trebuchet MS"/>
              </a:rPr>
              <a:t>n  </a:t>
            </a:r>
            <a:r>
              <a:rPr sz="1800" i="1" spc="-270" dirty="0">
                <a:solidFill>
                  <a:srgbClr val="404040"/>
                </a:solidFill>
                <a:latin typeface="Trebuchet MS"/>
                <a:cs typeface="Trebuchet MS"/>
              </a:rPr>
              <a:t> </a:t>
            </a:r>
            <a:r>
              <a:rPr sz="1800" i="1" spc="-5" dirty="0">
                <a:solidFill>
                  <a:srgbClr val="404040"/>
                </a:solidFill>
                <a:latin typeface="Trebuchet MS"/>
                <a:cs typeface="Trebuchet MS"/>
              </a:rPr>
              <a:t>pr</a:t>
            </a:r>
            <a:r>
              <a:rPr sz="1800" i="1" spc="-10" dirty="0">
                <a:solidFill>
                  <a:srgbClr val="404040"/>
                </a:solidFill>
                <a:latin typeface="Trebuchet MS"/>
                <a:cs typeface="Trebuchet MS"/>
              </a:rPr>
              <a:t>o</a:t>
            </a:r>
            <a:r>
              <a:rPr sz="1800" i="1" dirty="0">
                <a:solidFill>
                  <a:srgbClr val="404040"/>
                </a:solidFill>
                <a:latin typeface="Trebuchet MS"/>
                <a:cs typeface="Trebuchet MS"/>
              </a:rPr>
              <a:t>ce</a:t>
            </a:r>
            <a:r>
              <a:rPr sz="1800" i="1" spc="-10" dirty="0">
                <a:solidFill>
                  <a:srgbClr val="404040"/>
                </a:solidFill>
                <a:latin typeface="Trebuchet MS"/>
                <a:cs typeface="Trebuchet MS"/>
              </a:rPr>
              <a:t>s</a:t>
            </a:r>
            <a:r>
              <a:rPr sz="1800" i="1" dirty="0">
                <a:solidFill>
                  <a:srgbClr val="404040"/>
                </a:solidFill>
                <a:latin typeface="Trebuchet MS"/>
                <a:cs typeface="Trebuchet MS"/>
              </a:rPr>
              <a:t>sing </a:t>
            </a:r>
            <a:r>
              <a:rPr sz="1800" i="1" spc="254" dirty="0">
                <a:solidFill>
                  <a:srgbClr val="404040"/>
                </a:solidFill>
                <a:latin typeface="Trebuchet MS"/>
                <a:cs typeface="Trebuchet MS"/>
              </a:rPr>
              <a:t> </a:t>
            </a:r>
            <a:r>
              <a:rPr sz="1800" i="1" spc="-5" dirty="0">
                <a:solidFill>
                  <a:srgbClr val="404040"/>
                </a:solidFill>
                <a:latin typeface="Trebuchet MS"/>
                <a:cs typeface="Trebuchet MS"/>
              </a:rPr>
              <a:t>for </a:t>
            </a:r>
            <a:r>
              <a:rPr sz="1800" i="1" dirty="0">
                <a:solidFill>
                  <a:srgbClr val="404040"/>
                </a:solidFill>
                <a:latin typeface="Trebuchet MS"/>
                <a:cs typeface="Trebuchet MS"/>
              </a:rPr>
              <a:t>e</a:t>
            </a:r>
            <a:r>
              <a:rPr sz="1800" i="1" spc="-5" dirty="0">
                <a:solidFill>
                  <a:srgbClr val="404040"/>
                </a:solidFill>
                <a:latin typeface="Trebuchet MS"/>
                <a:cs typeface="Trebuchet MS"/>
              </a:rPr>
              <a:t>n</a:t>
            </a:r>
            <a:r>
              <a:rPr sz="1800" i="1" spc="5" dirty="0">
                <a:solidFill>
                  <a:srgbClr val="404040"/>
                </a:solidFill>
                <a:latin typeface="Trebuchet MS"/>
                <a:cs typeface="Trebuchet MS"/>
              </a:rPr>
              <a:t>h</a:t>
            </a:r>
            <a:r>
              <a:rPr sz="1800" i="1" spc="-5" dirty="0">
                <a:solidFill>
                  <a:srgbClr val="404040"/>
                </a:solidFill>
                <a:latin typeface="Trebuchet MS"/>
                <a:cs typeface="Trebuchet MS"/>
              </a:rPr>
              <a:t>an</a:t>
            </a:r>
            <a:r>
              <a:rPr sz="1800" i="1" spc="-10" dirty="0">
                <a:solidFill>
                  <a:srgbClr val="404040"/>
                </a:solidFill>
                <a:latin typeface="Trebuchet MS"/>
                <a:cs typeface="Trebuchet MS"/>
              </a:rPr>
              <a:t>c</a:t>
            </a:r>
            <a:r>
              <a:rPr sz="1800" i="1" dirty="0">
                <a:solidFill>
                  <a:srgbClr val="404040"/>
                </a:solidFill>
                <a:latin typeface="Trebuchet MS"/>
                <a:cs typeface="Trebuchet MS"/>
              </a:rPr>
              <a:t>ed </a:t>
            </a:r>
            <a:r>
              <a:rPr sz="1800" i="1" spc="125" dirty="0">
                <a:solidFill>
                  <a:srgbClr val="404040"/>
                </a:solidFill>
                <a:latin typeface="Trebuchet MS"/>
                <a:cs typeface="Trebuchet MS"/>
              </a:rPr>
              <a:t> </a:t>
            </a:r>
            <a:r>
              <a:rPr sz="1800" i="1" dirty="0">
                <a:solidFill>
                  <a:srgbClr val="404040"/>
                </a:solidFill>
                <a:latin typeface="Trebuchet MS"/>
                <a:cs typeface="Trebuchet MS"/>
              </a:rPr>
              <a:t>i</a:t>
            </a:r>
            <a:r>
              <a:rPr sz="1800" i="1" spc="-15" dirty="0">
                <a:solidFill>
                  <a:srgbClr val="404040"/>
                </a:solidFill>
                <a:latin typeface="Trebuchet MS"/>
                <a:cs typeface="Trebuchet MS"/>
              </a:rPr>
              <a:t>n</a:t>
            </a:r>
            <a:r>
              <a:rPr sz="1800" i="1" spc="-5" dirty="0">
                <a:solidFill>
                  <a:srgbClr val="404040"/>
                </a:solidFill>
                <a:latin typeface="Trebuchet MS"/>
                <a:cs typeface="Trebuchet MS"/>
              </a:rPr>
              <a:t>s</a:t>
            </a:r>
            <a:r>
              <a:rPr sz="1800" i="1" spc="-15" dirty="0">
                <a:solidFill>
                  <a:srgbClr val="404040"/>
                </a:solidFill>
                <a:latin typeface="Trebuchet MS"/>
                <a:cs typeface="Trebuchet MS"/>
              </a:rPr>
              <a:t>i</a:t>
            </a:r>
            <a:r>
              <a:rPr sz="1800" i="1" dirty="0">
                <a:solidFill>
                  <a:srgbClr val="404040"/>
                </a:solidFill>
                <a:latin typeface="Trebuchet MS"/>
                <a:cs typeface="Trebuchet MS"/>
              </a:rPr>
              <a:t>ght </a:t>
            </a:r>
            <a:r>
              <a:rPr sz="1800" i="1" spc="114" dirty="0">
                <a:solidFill>
                  <a:srgbClr val="404040"/>
                </a:solidFill>
                <a:latin typeface="Trebuchet MS"/>
                <a:cs typeface="Trebuchet MS"/>
              </a:rPr>
              <a:t> </a:t>
            </a:r>
            <a:r>
              <a:rPr sz="1800" i="1" spc="-5" dirty="0">
                <a:solidFill>
                  <a:srgbClr val="404040"/>
                </a:solidFill>
                <a:latin typeface="Trebuchet MS"/>
                <a:cs typeface="Trebuchet MS"/>
              </a:rPr>
              <a:t>an</a:t>
            </a:r>
            <a:r>
              <a:rPr sz="1800" i="1" dirty="0">
                <a:solidFill>
                  <a:srgbClr val="404040"/>
                </a:solidFill>
                <a:latin typeface="Trebuchet MS"/>
                <a:cs typeface="Trebuchet MS"/>
              </a:rPr>
              <a:t>d </a:t>
            </a:r>
            <a:r>
              <a:rPr sz="1800" i="1" spc="125" dirty="0">
                <a:solidFill>
                  <a:srgbClr val="404040"/>
                </a:solidFill>
                <a:latin typeface="Trebuchet MS"/>
                <a:cs typeface="Trebuchet MS"/>
              </a:rPr>
              <a:t> </a:t>
            </a:r>
            <a:r>
              <a:rPr sz="1800" i="1" spc="-5" dirty="0">
                <a:solidFill>
                  <a:srgbClr val="404040"/>
                </a:solidFill>
                <a:latin typeface="Trebuchet MS"/>
                <a:cs typeface="Trebuchet MS"/>
              </a:rPr>
              <a:t>de</a:t>
            </a:r>
            <a:r>
              <a:rPr sz="1800" i="1" spc="-10" dirty="0">
                <a:solidFill>
                  <a:srgbClr val="404040"/>
                </a:solidFill>
                <a:latin typeface="Trebuchet MS"/>
                <a:cs typeface="Trebuchet MS"/>
              </a:rPr>
              <a:t>c</a:t>
            </a:r>
            <a:r>
              <a:rPr sz="1800" i="1" spc="-5" dirty="0">
                <a:solidFill>
                  <a:srgbClr val="404040"/>
                </a:solidFill>
                <a:latin typeface="Trebuchet MS"/>
                <a:cs typeface="Trebuchet MS"/>
              </a:rPr>
              <a:t>i</a:t>
            </a:r>
            <a:r>
              <a:rPr sz="1800" i="1" spc="-15" dirty="0">
                <a:solidFill>
                  <a:srgbClr val="404040"/>
                </a:solidFill>
                <a:latin typeface="Trebuchet MS"/>
                <a:cs typeface="Trebuchet MS"/>
              </a:rPr>
              <a:t>s</a:t>
            </a:r>
            <a:r>
              <a:rPr sz="1800" i="1" spc="-5" dirty="0">
                <a:solidFill>
                  <a:srgbClr val="404040"/>
                </a:solidFill>
                <a:latin typeface="Trebuchet MS"/>
                <a:cs typeface="Trebuchet MS"/>
              </a:rPr>
              <a:t>ion </a:t>
            </a:r>
            <a:r>
              <a:rPr sz="1800" i="1" dirty="0">
                <a:solidFill>
                  <a:srgbClr val="404040"/>
                </a:solidFill>
                <a:latin typeface="Trebuchet MS"/>
                <a:cs typeface="Trebuchet MS"/>
              </a:rPr>
              <a:t>m</a:t>
            </a:r>
            <a:r>
              <a:rPr sz="1800" i="1" spc="-5" dirty="0">
                <a:solidFill>
                  <a:srgbClr val="404040"/>
                </a:solidFill>
                <a:latin typeface="Trebuchet MS"/>
                <a:cs typeface="Trebuchet MS"/>
              </a:rPr>
              <a:t>a</a:t>
            </a:r>
            <a:r>
              <a:rPr sz="1800" i="1" dirty="0">
                <a:solidFill>
                  <a:srgbClr val="404040"/>
                </a:solidFill>
                <a:latin typeface="Trebuchet MS"/>
                <a:cs typeface="Trebuchet MS"/>
              </a:rPr>
              <a:t>king</a:t>
            </a:r>
            <a:r>
              <a:rPr sz="1800" dirty="0">
                <a:solidFill>
                  <a:srgbClr val="404040"/>
                </a:solidFill>
                <a:latin typeface="Trebuchet MS"/>
                <a:cs typeface="Trebuchet MS"/>
              </a:rPr>
              <a:t>.</a:t>
            </a:r>
            <a:endParaRPr sz="1800">
              <a:latin typeface="Trebuchet MS"/>
              <a:cs typeface="Trebuchet MS"/>
            </a:endParaRPr>
          </a:p>
          <a:p>
            <a:pPr>
              <a:lnSpc>
                <a:spcPct val="100000"/>
              </a:lnSpc>
            </a:pPr>
            <a:endParaRPr sz="1800">
              <a:latin typeface="Times New Roman"/>
              <a:cs typeface="Times New Roman"/>
            </a:endParaRPr>
          </a:p>
          <a:p>
            <a:pPr marL="469900">
              <a:lnSpc>
                <a:spcPct val="100000"/>
              </a:lnSpc>
              <a:spcBef>
                <a:spcPts val="1085"/>
              </a:spcBef>
            </a:pPr>
            <a:r>
              <a:rPr sz="1800" dirty="0">
                <a:solidFill>
                  <a:srgbClr val="404040"/>
                </a:solidFill>
                <a:latin typeface="Trebuchet MS"/>
                <a:cs typeface="Trebuchet MS"/>
              </a:rPr>
              <a:t>S</a:t>
            </a:r>
            <a:r>
              <a:rPr sz="1800" spc="-15" dirty="0">
                <a:solidFill>
                  <a:srgbClr val="404040"/>
                </a:solidFill>
                <a:latin typeface="Trebuchet MS"/>
                <a:cs typeface="Trebuchet MS"/>
              </a:rPr>
              <a:t>o</a:t>
            </a:r>
            <a:r>
              <a:rPr sz="1800" spc="-5" dirty="0">
                <a:solidFill>
                  <a:srgbClr val="404040"/>
                </a:solidFill>
                <a:latin typeface="Trebuchet MS"/>
                <a:cs typeface="Trebuchet MS"/>
              </a:rPr>
              <a:t>ur</a:t>
            </a:r>
            <a:r>
              <a:rPr sz="1800" spc="-10" dirty="0">
                <a:solidFill>
                  <a:srgbClr val="404040"/>
                </a:solidFill>
                <a:latin typeface="Trebuchet MS"/>
                <a:cs typeface="Trebuchet MS"/>
              </a:rPr>
              <a:t>c</a:t>
            </a:r>
            <a:r>
              <a:rPr sz="1800" dirty="0">
                <a:solidFill>
                  <a:srgbClr val="404040"/>
                </a:solidFill>
                <a:latin typeface="Trebuchet MS"/>
                <a:cs typeface="Trebuchet MS"/>
              </a:rPr>
              <a:t>e:</a:t>
            </a:r>
            <a:r>
              <a:rPr sz="1800" spc="5" dirty="0">
                <a:solidFill>
                  <a:srgbClr val="404040"/>
                </a:solidFill>
                <a:latin typeface="Trebuchet MS"/>
                <a:cs typeface="Trebuchet MS"/>
              </a:rPr>
              <a:t> </a:t>
            </a:r>
            <a:r>
              <a:rPr sz="1800" spc="-10" dirty="0">
                <a:solidFill>
                  <a:srgbClr val="404040"/>
                </a:solidFill>
                <a:latin typeface="Trebuchet MS"/>
                <a:cs typeface="Trebuchet MS"/>
              </a:rPr>
              <a:t>G</a:t>
            </a:r>
            <a:r>
              <a:rPr sz="1800" spc="-5" dirty="0">
                <a:solidFill>
                  <a:srgbClr val="404040"/>
                </a:solidFill>
                <a:latin typeface="Trebuchet MS"/>
                <a:cs typeface="Trebuchet MS"/>
              </a:rPr>
              <a:t>ar</a:t>
            </a:r>
            <a:r>
              <a:rPr sz="1800" spc="-10" dirty="0">
                <a:solidFill>
                  <a:srgbClr val="404040"/>
                </a:solidFill>
                <a:latin typeface="Trebuchet MS"/>
                <a:cs typeface="Trebuchet MS"/>
              </a:rPr>
              <a:t>t</a:t>
            </a:r>
            <a:r>
              <a:rPr sz="1800" spc="-5" dirty="0">
                <a:solidFill>
                  <a:srgbClr val="404040"/>
                </a:solidFill>
                <a:latin typeface="Trebuchet MS"/>
                <a:cs typeface="Trebuchet MS"/>
              </a:rPr>
              <a:t>ne</a:t>
            </a:r>
            <a:r>
              <a:rPr sz="1800" dirty="0">
                <a:solidFill>
                  <a:srgbClr val="404040"/>
                </a:solidFill>
                <a:latin typeface="Trebuchet MS"/>
                <a:cs typeface="Trebuchet MS"/>
              </a:rPr>
              <a:t>r</a:t>
            </a:r>
            <a:r>
              <a:rPr sz="1800" spc="15" dirty="0">
                <a:solidFill>
                  <a:srgbClr val="404040"/>
                </a:solidFill>
                <a:latin typeface="Trebuchet MS"/>
                <a:cs typeface="Trebuchet MS"/>
              </a:rPr>
              <a:t> </a:t>
            </a:r>
            <a:r>
              <a:rPr sz="1800" dirty="0">
                <a:solidFill>
                  <a:srgbClr val="404040"/>
                </a:solidFill>
                <a:latin typeface="Trebuchet MS"/>
                <a:cs typeface="Trebuchet MS"/>
              </a:rPr>
              <a:t>IT</a:t>
            </a:r>
            <a:r>
              <a:rPr sz="1800" spc="-45" dirty="0">
                <a:solidFill>
                  <a:srgbClr val="404040"/>
                </a:solidFill>
                <a:latin typeface="Trebuchet MS"/>
                <a:cs typeface="Trebuchet MS"/>
              </a:rPr>
              <a:t> </a:t>
            </a:r>
            <a:r>
              <a:rPr sz="1800" spc="-5" dirty="0">
                <a:solidFill>
                  <a:srgbClr val="404040"/>
                </a:solidFill>
                <a:latin typeface="Trebuchet MS"/>
                <a:cs typeface="Trebuchet MS"/>
              </a:rPr>
              <a:t>G</a:t>
            </a:r>
            <a:r>
              <a:rPr sz="1800" spc="-10" dirty="0">
                <a:solidFill>
                  <a:srgbClr val="404040"/>
                </a:solidFill>
                <a:latin typeface="Trebuchet MS"/>
                <a:cs typeface="Trebuchet MS"/>
              </a:rPr>
              <a:t>l</a:t>
            </a:r>
            <a:r>
              <a:rPr sz="1800" spc="-5" dirty="0">
                <a:solidFill>
                  <a:srgbClr val="404040"/>
                </a:solidFill>
                <a:latin typeface="Trebuchet MS"/>
                <a:cs typeface="Trebuchet MS"/>
              </a:rPr>
              <a:t>o</a:t>
            </a:r>
            <a:r>
              <a:rPr sz="1800" dirty="0">
                <a:solidFill>
                  <a:srgbClr val="404040"/>
                </a:solidFill>
                <a:latin typeface="Trebuchet MS"/>
                <a:cs typeface="Trebuchet MS"/>
              </a:rPr>
              <a:t>s</a:t>
            </a:r>
            <a:r>
              <a:rPr sz="1800" spc="5" dirty="0">
                <a:solidFill>
                  <a:srgbClr val="404040"/>
                </a:solidFill>
                <a:latin typeface="Trebuchet MS"/>
                <a:cs typeface="Trebuchet MS"/>
              </a:rPr>
              <a:t>s</a:t>
            </a:r>
            <a:r>
              <a:rPr sz="1800" spc="-5" dirty="0">
                <a:solidFill>
                  <a:srgbClr val="404040"/>
                </a:solidFill>
                <a:latin typeface="Trebuchet MS"/>
                <a:cs typeface="Trebuchet MS"/>
              </a:rPr>
              <a:t>ary</a:t>
            </a:r>
            <a:endParaRPr sz="1800">
              <a:latin typeface="Trebuchet MS"/>
              <a:cs typeface="Trebuchet MS"/>
            </a:endParaRPr>
          </a:p>
        </p:txBody>
      </p:sp>
      <p:sp>
        <p:nvSpPr>
          <p:cNvPr id="4" name="object 4"/>
          <p:cNvSpPr/>
          <p:nvPr/>
        </p:nvSpPr>
        <p:spPr>
          <a:xfrm>
            <a:off x="1003619" y="1425194"/>
            <a:ext cx="3301636" cy="4632735"/>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2623566" y="2012350"/>
            <a:ext cx="925830" cy="676910"/>
          </a:xfrm>
          <a:prstGeom prst="rect">
            <a:avLst/>
          </a:prstGeom>
        </p:spPr>
        <p:txBody>
          <a:bodyPr vert="horz" wrap="square" lIns="0" tIns="0" rIns="0" bIns="0" rtlCol="0">
            <a:spAutoFit/>
          </a:bodyPr>
          <a:lstStyle/>
          <a:p>
            <a:pPr marL="12700" marR="5080" indent="22860" algn="just">
              <a:lnSpc>
                <a:spcPct val="121300"/>
              </a:lnSpc>
            </a:pPr>
            <a:r>
              <a:rPr sz="1200" spc="-10" dirty="0">
                <a:latin typeface="Trebuchet MS"/>
                <a:cs typeface="Trebuchet MS"/>
              </a:rPr>
              <a:t>H</a:t>
            </a:r>
            <a:r>
              <a:rPr sz="1200" dirty="0">
                <a:latin typeface="Trebuchet MS"/>
                <a:cs typeface="Trebuchet MS"/>
              </a:rPr>
              <a:t>igh-</a:t>
            </a:r>
            <a:r>
              <a:rPr sz="1200" spc="-5" dirty="0">
                <a:latin typeface="Trebuchet MS"/>
                <a:cs typeface="Trebuchet MS"/>
              </a:rPr>
              <a:t>vo</a:t>
            </a:r>
            <a:r>
              <a:rPr sz="1200" spc="-10" dirty="0">
                <a:latin typeface="Trebuchet MS"/>
                <a:cs typeface="Trebuchet MS"/>
              </a:rPr>
              <a:t>l</a:t>
            </a:r>
            <a:r>
              <a:rPr sz="1200" dirty="0">
                <a:latin typeface="Trebuchet MS"/>
                <a:cs typeface="Trebuchet MS"/>
              </a:rPr>
              <a:t>ume </a:t>
            </a:r>
            <a:r>
              <a:rPr sz="1200" spc="-10" dirty="0">
                <a:latin typeface="Trebuchet MS"/>
                <a:cs typeface="Trebuchet MS"/>
              </a:rPr>
              <a:t>H</a:t>
            </a:r>
            <a:r>
              <a:rPr sz="1200" dirty="0">
                <a:latin typeface="Trebuchet MS"/>
                <a:cs typeface="Trebuchet MS"/>
              </a:rPr>
              <a:t>igh-ve</a:t>
            </a:r>
            <a:r>
              <a:rPr sz="1200" spc="-10" dirty="0">
                <a:latin typeface="Trebuchet MS"/>
                <a:cs typeface="Trebuchet MS"/>
              </a:rPr>
              <a:t>l</a:t>
            </a:r>
            <a:r>
              <a:rPr sz="1200" spc="-5" dirty="0">
                <a:latin typeface="Trebuchet MS"/>
                <a:cs typeface="Trebuchet MS"/>
              </a:rPr>
              <a:t>o</a:t>
            </a:r>
            <a:r>
              <a:rPr sz="1200" dirty="0">
                <a:latin typeface="Trebuchet MS"/>
                <a:cs typeface="Trebuchet MS"/>
              </a:rPr>
              <a:t>city </a:t>
            </a:r>
            <a:r>
              <a:rPr sz="1200" spc="-10" dirty="0">
                <a:latin typeface="Trebuchet MS"/>
                <a:cs typeface="Trebuchet MS"/>
              </a:rPr>
              <a:t>H</a:t>
            </a:r>
            <a:r>
              <a:rPr sz="1200" dirty="0">
                <a:latin typeface="Trebuchet MS"/>
                <a:cs typeface="Trebuchet MS"/>
              </a:rPr>
              <a:t>igh-va</a:t>
            </a:r>
            <a:r>
              <a:rPr sz="1200" spc="-5" dirty="0">
                <a:latin typeface="Trebuchet MS"/>
                <a:cs typeface="Trebuchet MS"/>
              </a:rPr>
              <a:t>r</a:t>
            </a:r>
            <a:r>
              <a:rPr sz="1200" spc="5" dirty="0">
                <a:latin typeface="Trebuchet MS"/>
                <a:cs typeface="Trebuchet MS"/>
              </a:rPr>
              <a:t>i</a:t>
            </a:r>
            <a:r>
              <a:rPr sz="1200" dirty="0">
                <a:latin typeface="Trebuchet MS"/>
                <a:cs typeface="Trebuchet MS"/>
              </a:rPr>
              <a:t>ety</a:t>
            </a:r>
            <a:endParaRPr sz="1200">
              <a:latin typeface="Trebuchet MS"/>
              <a:cs typeface="Trebuchet MS"/>
            </a:endParaRPr>
          </a:p>
        </p:txBody>
      </p:sp>
      <p:sp>
        <p:nvSpPr>
          <p:cNvPr id="6" name="object 6"/>
          <p:cNvSpPr txBox="1"/>
          <p:nvPr/>
        </p:nvSpPr>
        <p:spPr>
          <a:xfrm>
            <a:off x="1481708" y="3847210"/>
            <a:ext cx="2458085" cy="330200"/>
          </a:xfrm>
          <a:prstGeom prst="rect">
            <a:avLst/>
          </a:prstGeom>
        </p:spPr>
        <p:txBody>
          <a:bodyPr vert="horz" wrap="square" lIns="0" tIns="0" rIns="0" bIns="0" rtlCol="0">
            <a:spAutoFit/>
          </a:bodyPr>
          <a:lstStyle/>
          <a:p>
            <a:pPr marL="448945" marR="5080" indent="-436245">
              <a:lnSpc>
                <a:spcPts val="1260"/>
              </a:lnSpc>
            </a:pPr>
            <a:r>
              <a:rPr sz="1200" dirty="0">
                <a:latin typeface="Trebuchet MS"/>
                <a:cs typeface="Trebuchet MS"/>
              </a:rPr>
              <a:t>Co</a:t>
            </a:r>
            <a:r>
              <a:rPr sz="1200" spc="-15" dirty="0">
                <a:latin typeface="Trebuchet MS"/>
                <a:cs typeface="Trebuchet MS"/>
              </a:rPr>
              <a:t>s</a:t>
            </a:r>
            <a:r>
              <a:rPr sz="1200" dirty="0">
                <a:latin typeface="Trebuchet MS"/>
                <a:cs typeface="Trebuchet MS"/>
              </a:rPr>
              <a:t>t-e</a:t>
            </a:r>
            <a:r>
              <a:rPr sz="1200" spc="-5" dirty="0">
                <a:latin typeface="Trebuchet MS"/>
                <a:cs typeface="Trebuchet MS"/>
              </a:rPr>
              <a:t>ffe</a:t>
            </a:r>
            <a:r>
              <a:rPr sz="1200" dirty="0">
                <a:latin typeface="Trebuchet MS"/>
                <a:cs typeface="Trebuchet MS"/>
              </a:rPr>
              <a:t>ctiv</a:t>
            </a:r>
            <a:r>
              <a:rPr sz="1200" spc="-10" dirty="0">
                <a:latin typeface="Trebuchet MS"/>
                <a:cs typeface="Trebuchet MS"/>
              </a:rPr>
              <a:t>e</a:t>
            </a:r>
            <a:r>
              <a:rPr sz="1200" dirty="0">
                <a:latin typeface="Trebuchet MS"/>
                <a:cs typeface="Trebuchet MS"/>
              </a:rPr>
              <a:t>,</a:t>
            </a:r>
            <a:r>
              <a:rPr sz="1200" spc="-30" dirty="0">
                <a:latin typeface="Trebuchet MS"/>
                <a:cs typeface="Trebuchet MS"/>
              </a:rPr>
              <a:t> </a:t>
            </a:r>
            <a:r>
              <a:rPr sz="1200" b="1" spc="-5" dirty="0">
                <a:latin typeface="Trebuchet MS"/>
                <a:cs typeface="Trebuchet MS"/>
              </a:rPr>
              <a:t>inn</a:t>
            </a:r>
            <a:r>
              <a:rPr sz="1200" b="1" spc="5" dirty="0">
                <a:latin typeface="Trebuchet MS"/>
                <a:cs typeface="Trebuchet MS"/>
              </a:rPr>
              <a:t>o</a:t>
            </a:r>
            <a:r>
              <a:rPr sz="1200" b="1" spc="-5" dirty="0">
                <a:latin typeface="Trebuchet MS"/>
                <a:cs typeface="Trebuchet MS"/>
              </a:rPr>
              <a:t>va</a:t>
            </a:r>
            <a:r>
              <a:rPr sz="1200" b="1" dirty="0">
                <a:latin typeface="Trebuchet MS"/>
                <a:cs typeface="Trebuchet MS"/>
              </a:rPr>
              <a:t>t</a:t>
            </a:r>
            <a:r>
              <a:rPr sz="1200" b="1" spc="-5" dirty="0">
                <a:latin typeface="Trebuchet MS"/>
                <a:cs typeface="Trebuchet MS"/>
              </a:rPr>
              <a:t>i</a:t>
            </a:r>
            <a:r>
              <a:rPr sz="1200" b="1" dirty="0">
                <a:latin typeface="Trebuchet MS"/>
                <a:cs typeface="Trebuchet MS"/>
              </a:rPr>
              <a:t>v</a:t>
            </a:r>
            <a:r>
              <a:rPr sz="1200" b="1" spc="-5" dirty="0">
                <a:latin typeface="Trebuchet MS"/>
                <a:cs typeface="Trebuchet MS"/>
              </a:rPr>
              <a:t>e </a:t>
            </a:r>
            <a:r>
              <a:rPr sz="1200" spc="-5" dirty="0">
                <a:latin typeface="Trebuchet MS"/>
                <a:cs typeface="Trebuchet MS"/>
              </a:rPr>
              <a:t>forms of </a:t>
            </a:r>
            <a:r>
              <a:rPr sz="1200" dirty="0">
                <a:latin typeface="Trebuchet MS"/>
                <a:cs typeface="Trebuchet MS"/>
              </a:rPr>
              <a:t>in</a:t>
            </a:r>
            <a:r>
              <a:rPr sz="1200" spc="-5" dirty="0">
                <a:latin typeface="Trebuchet MS"/>
                <a:cs typeface="Trebuchet MS"/>
              </a:rPr>
              <a:t>fo</a:t>
            </a:r>
            <a:r>
              <a:rPr sz="1200" dirty="0">
                <a:latin typeface="Trebuchet MS"/>
                <a:cs typeface="Trebuchet MS"/>
              </a:rPr>
              <a:t>rm</a:t>
            </a:r>
            <a:r>
              <a:rPr sz="1200" spc="5" dirty="0">
                <a:latin typeface="Trebuchet MS"/>
                <a:cs typeface="Trebuchet MS"/>
              </a:rPr>
              <a:t>a</a:t>
            </a:r>
            <a:r>
              <a:rPr sz="1200" dirty="0">
                <a:latin typeface="Trebuchet MS"/>
                <a:cs typeface="Trebuchet MS"/>
              </a:rPr>
              <a:t>ti</a:t>
            </a:r>
            <a:r>
              <a:rPr sz="1200" spc="-5" dirty="0">
                <a:latin typeface="Trebuchet MS"/>
                <a:cs typeface="Trebuchet MS"/>
              </a:rPr>
              <a:t>o</a:t>
            </a:r>
            <a:r>
              <a:rPr sz="1200" dirty="0">
                <a:latin typeface="Trebuchet MS"/>
                <a:cs typeface="Trebuchet MS"/>
              </a:rPr>
              <a:t>n</a:t>
            </a:r>
            <a:r>
              <a:rPr sz="1200" spc="-35" dirty="0">
                <a:latin typeface="Trebuchet MS"/>
                <a:cs typeface="Trebuchet MS"/>
              </a:rPr>
              <a:t> </a:t>
            </a:r>
            <a:r>
              <a:rPr sz="1200" dirty="0">
                <a:latin typeface="Trebuchet MS"/>
                <a:cs typeface="Trebuchet MS"/>
              </a:rPr>
              <a:t>p</a:t>
            </a:r>
            <a:r>
              <a:rPr sz="1200" spc="-5" dirty="0">
                <a:latin typeface="Trebuchet MS"/>
                <a:cs typeface="Trebuchet MS"/>
              </a:rPr>
              <a:t>ro</a:t>
            </a:r>
            <a:r>
              <a:rPr sz="1200" dirty="0">
                <a:latin typeface="Trebuchet MS"/>
                <a:cs typeface="Trebuchet MS"/>
              </a:rPr>
              <a:t>ce</a:t>
            </a:r>
            <a:r>
              <a:rPr sz="1200" spc="-15" dirty="0">
                <a:latin typeface="Trebuchet MS"/>
                <a:cs typeface="Trebuchet MS"/>
              </a:rPr>
              <a:t>ss</a:t>
            </a:r>
            <a:r>
              <a:rPr sz="1200" dirty="0">
                <a:latin typeface="Trebuchet MS"/>
                <a:cs typeface="Trebuchet MS"/>
              </a:rPr>
              <a:t>ing</a:t>
            </a:r>
            <a:endParaRPr sz="1200">
              <a:latin typeface="Trebuchet MS"/>
              <a:cs typeface="Trebuchet MS"/>
            </a:endParaRPr>
          </a:p>
        </p:txBody>
      </p:sp>
      <p:sp>
        <p:nvSpPr>
          <p:cNvPr id="7" name="object 7"/>
          <p:cNvSpPr txBox="1"/>
          <p:nvPr/>
        </p:nvSpPr>
        <p:spPr>
          <a:xfrm>
            <a:off x="2438526" y="5114544"/>
            <a:ext cx="1330960" cy="330200"/>
          </a:xfrm>
          <a:prstGeom prst="rect">
            <a:avLst/>
          </a:prstGeom>
        </p:spPr>
        <p:txBody>
          <a:bodyPr vert="horz" wrap="square" lIns="0" tIns="0" rIns="0" bIns="0" rtlCol="0">
            <a:spAutoFit/>
          </a:bodyPr>
          <a:lstStyle/>
          <a:p>
            <a:pPr marL="120650" marR="5080" indent="-108585">
              <a:lnSpc>
                <a:spcPts val="1260"/>
              </a:lnSpc>
            </a:pPr>
            <a:r>
              <a:rPr sz="1200" spc="-5" dirty="0">
                <a:latin typeface="Trebuchet MS"/>
                <a:cs typeface="Trebuchet MS"/>
              </a:rPr>
              <a:t>E</a:t>
            </a:r>
            <a:r>
              <a:rPr sz="1200" dirty="0">
                <a:latin typeface="Trebuchet MS"/>
                <a:cs typeface="Trebuchet MS"/>
              </a:rPr>
              <a:t>nhanced</a:t>
            </a:r>
            <a:r>
              <a:rPr sz="1200" spc="-35" dirty="0">
                <a:latin typeface="Trebuchet MS"/>
                <a:cs typeface="Trebuchet MS"/>
              </a:rPr>
              <a:t> </a:t>
            </a:r>
            <a:r>
              <a:rPr sz="1200" dirty="0">
                <a:latin typeface="Trebuchet MS"/>
                <a:cs typeface="Trebuchet MS"/>
              </a:rPr>
              <a:t>in</a:t>
            </a:r>
            <a:r>
              <a:rPr sz="1200" spc="-15" dirty="0">
                <a:latin typeface="Trebuchet MS"/>
                <a:cs typeface="Trebuchet MS"/>
              </a:rPr>
              <a:t>s</a:t>
            </a:r>
            <a:r>
              <a:rPr sz="1200" dirty="0">
                <a:latin typeface="Trebuchet MS"/>
                <a:cs typeface="Trebuchet MS"/>
              </a:rPr>
              <a:t>ight</a:t>
            </a:r>
            <a:r>
              <a:rPr sz="1200" spc="-10" dirty="0">
                <a:latin typeface="Trebuchet MS"/>
                <a:cs typeface="Trebuchet MS"/>
              </a:rPr>
              <a:t> </a:t>
            </a:r>
            <a:r>
              <a:rPr sz="1200" dirty="0">
                <a:latin typeface="Trebuchet MS"/>
                <a:cs typeface="Trebuchet MS"/>
              </a:rPr>
              <a:t>&amp; deci</a:t>
            </a:r>
            <a:r>
              <a:rPr sz="1200" spc="-15" dirty="0">
                <a:latin typeface="Trebuchet MS"/>
                <a:cs typeface="Trebuchet MS"/>
              </a:rPr>
              <a:t>s</a:t>
            </a:r>
            <a:r>
              <a:rPr sz="1200" dirty="0">
                <a:latin typeface="Trebuchet MS"/>
                <a:cs typeface="Trebuchet MS"/>
              </a:rPr>
              <a:t>i</a:t>
            </a:r>
            <a:r>
              <a:rPr sz="1200" spc="-5" dirty="0">
                <a:latin typeface="Trebuchet MS"/>
                <a:cs typeface="Trebuchet MS"/>
              </a:rPr>
              <a:t>o</a:t>
            </a:r>
            <a:r>
              <a:rPr sz="1200" dirty="0">
                <a:latin typeface="Trebuchet MS"/>
                <a:cs typeface="Trebuchet MS"/>
              </a:rPr>
              <a:t>n</a:t>
            </a:r>
            <a:r>
              <a:rPr sz="1200" spc="-25" dirty="0">
                <a:latin typeface="Trebuchet MS"/>
                <a:cs typeface="Trebuchet MS"/>
              </a:rPr>
              <a:t> </a:t>
            </a:r>
            <a:r>
              <a:rPr sz="1200" dirty="0">
                <a:latin typeface="Trebuchet MS"/>
                <a:cs typeface="Trebuchet MS"/>
              </a:rPr>
              <a:t>ma</a:t>
            </a:r>
            <a:r>
              <a:rPr sz="1200" spc="-10" dirty="0">
                <a:latin typeface="Trebuchet MS"/>
                <a:cs typeface="Trebuchet MS"/>
              </a:rPr>
              <a:t>k</a:t>
            </a:r>
            <a:r>
              <a:rPr sz="1200" dirty="0">
                <a:latin typeface="Trebuchet MS"/>
                <a:cs typeface="Trebuchet MS"/>
              </a:rPr>
              <a:t>ing</a:t>
            </a:r>
            <a:endParaRPr sz="1200">
              <a:latin typeface="Trebuchet MS"/>
              <a:cs typeface="Trebuchet M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367665">
              <a:lnSpc>
                <a:spcPct val="100000"/>
              </a:lnSpc>
            </a:pPr>
            <a:r>
              <a:rPr spc="-165" dirty="0"/>
              <a:t>V</a:t>
            </a:r>
            <a:r>
              <a:rPr spc="-5" dirty="0"/>
              <a:t>olume</a:t>
            </a:r>
          </a:p>
        </p:txBody>
      </p:sp>
      <p:sp>
        <p:nvSpPr>
          <p:cNvPr id="3" name="object 3"/>
          <p:cNvSpPr txBox="1"/>
          <p:nvPr/>
        </p:nvSpPr>
        <p:spPr>
          <a:xfrm>
            <a:off x="2148585" y="402082"/>
            <a:ext cx="2906395" cy="375920"/>
          </a:xfrm>
          <a:prstGeom prst="rect">
            <a:avLst/>
          </a:prstGeom>
        </p:spPr>
        <p:txBody>
          <a:bodyPr vert="horz" wrap="square" lIns="0" tIns="0" rIns="0" bIns="0" rtlCol="0">
            <a:spAutoFit/>
          </a:bodyPr>
          <a:lstStyle/>
          <a:p>
            <a:pPr marL="12700">
              <a:lnSpc>
                <a:spcPct val="100000"/>
              </a:lnSpc>
            </a:pPr>
            <a:r>
              <a:rPr sz="2400" b="1" dirty="0">
                <a:solidFill>
                  <a:srgbClr val="0E6EC5"/>
                </a:solidFill>
                <a:latin typeface="Trebuchet MS"/>
                <a:cs typeface="Trebuchet MS"/>
              </a:rPr>
              <a:t>-</a:t>
            </a:r>
            <a:r>
              <a:rPr sz="2400" b="1" spc="-120" dirty="0">
                <a:solidFill>
                  <a:srgbClr val="0E6EC5"/>
                </a:solidFill>
                <a:latin typeface="Trebuchet MS"/>
                <a:cs typeface="Trebuchet MS"/>
              </a:rPr>
              <a:t> </a:t>
            </a:r>
            <a:r>
              <a:rPr sz="2400" b="1" dirty="0">
                <a:solidFill>
                  <a:srgbClr val="0E6EC5"/>
                </a:solidFill>
                <a:latin typeface="Trebuchet MS"/>
                <a:cs typeface="Trebuchet MS"/>
              </a:rPr>
              <a:t>A</a:t>
            </a:r>
            <a:r>
              <a:rPr sz="2400" b="1" spc="-130" dirty="0">
                <a:solidFill>
                  <a:srgbClr val="0E6EC5"/>
                </a:solidFill>
                <a:latin typeface="Trebuchet MS"/>
                <a:cs typeface="Trebuchet MS"/>
              </a:rPr>
              <a:t> </a:t>
            </a:r>
            <a:r>
              <a:rPr sz="2400" b="1" spc="-5" dirty="0">
                <a:solidFill>
                  <a:srgbClr val="0E6EC5"/>
                </a:solidFill>
                <a:latin typeface="Trebuchet MS"/>
                <a:cs typeface="Trebuchet MS"/>
              </a:rPr>
              <a:t>Moun</a:t>
            </a:r>
            <a:r>
              <a:rPr sz="2400" b="1" spc="-10" dirty="0">
                <a:solidFill>
                  <a:srgbClr val="0E6EC5"/>
                </a:solidFill>
                <a:latin typeface="Trebuchet MS"/>
                <a:cs typeface="Trebuchet MS"/>
              </a:rPr>
              <a:t>t</a:t>
            </a:r>
            <a:r>
              <a:rPr sz="2400" b="1" dirty="0">
                <a:solidFill>
                  <a:srgbClr val="0E6EC5"/>
                </a:solidFill>
                <a:latin typeface="Trebuchet MS"/>
                <a:cs typeface="Trebuchet MS"/>
              </a:rPr>
              <a:t>a</a:t>
            </a:r>
            <a:r>
              <a:rPr sz="2400" b="1" spc="5" dirty="0">
                <a:solidFill>
                  <a:srgbClr val="0E6EC5"/>
                </a:solidFill>
                <a:latin typeface="Trebuchet MS"/>
                <a:cs typeface="Trebuchet MS"/>
              </a:rPr>
              <a:t>i</a:t>
            </a:r>
            <a:r>
              <a:rPr sz="2400" b="1" dirty="0">
                <a:solidFill>
                  <a:srgbClr val="0E6EC5"/>
                </a:solidFill>
                <a:latin typeface="Trebuchet MS"/>
                <a:cs typeface="Trebuchet MS"/>
              </a:rPr>
              <a:t>n</a:t>
            </a:r>
            <a:r>
              <a:rPr sz="2400" b="1" spc="-20" dirty="0">
                <a:solidFill>
                  <a:srgbClr val="0E6EC5"/>
                </a:solidFill>
                <a:latin typeface="Trebuchet MS"/>
                <a:cs typeface="Trebuchet MS"/>
              </a:rPr>
              <a:t> </a:t>
            </a:r>
            <a:r>
              <a:rPr sz="2400" b="1" spc="-5" dirty="0">
                <a:solidFill>
                  <a:srgbClr val="0E6EC5"/>
                </a:solidFill>
                <a:latin typeface="Trebuchet MS"/>
                <a:cs typeface="Trebuchet MS"/>
              </a:rPr>
              <a:t>of</a:t>
            </a:r>
            <a:r>
              <a:rPr sz="2400" b="1" spc="5" dirty="0">
                <a:solidFill>
                  <a:srgbClr val="0E6EC5"/>
                </a:solidFill>
                <a:latin typeface="Trebuchet MS"/>
                <a:cs typeface="Trebuchet MS"/>
              </a:rPr>
              <a:t> </a:t>
            </a:r>
            <a:r>
              <a:rPr sz="2400" b="1" spc="-5" dirty="0">
                <a:solidFill>
                  <a:srgbClr val="0E6EC5"/>
                </a:solidFill>
                <a:latin typeface="Trebuchet MS"/>
                <a:cs typeface="Trebuchet MS"/>
              </a:rPr>
              <a:t>D</a:t>
            </a:r>
            <a:r>
              <a:rPr sz="2400" b="1" dirty="0">
                <a:solidFill>
                  <a:srgbClr val="0E6EC5"/>
                </a:solidFill>
                <a:latin typeface="Trebuchet MS"/>
                <a:cs typeface="Trebuchet MS"/>
              </a:rPr>
              <a:t>a</a:t>
            </a:r>
            <a:r>
              <a:rPr sz="2400" b="1" spc="-5" dirty="0">
                <a:solidFill>
                  <a:srgbClr val="0E6EC5"/>
                </a:solidFill>
                <a:latin typeface="Trebuchet MS"/>
                <a:cs typeface="Trebuchet MS"/>
              </a:rPr>
              <a:t>ta</a:t>
            </a:r>
            <a:endParaRPr sz="2400">
              <a:latin typeface="Trebuchet MS"/>
              <a:cs typeface="Trebuchet MS"/>
            </a:endParaRPr>
          </a:p>
        </p:txBody>
      </p:sp>
      <p:sp>
        <p:nvSpPr>
          <p:cNvPr id="4" name="object 4"/>
          <p:cNvSpPr/>
          <p:nvPr/>
        </p:nvSpPr>
        <p:spPr>
          <a:xfrm>
            <a:off x="2591618" y="1447625"/>
            <a:ext cx="3253740" cy="416559"/>
          </a:xfrm>
          <a:custGeom>
            <a:avLst/>
            <a:gdLst/>
            <a:ahLst/>
            <a:cxnLst/>
            <a:rect l="l" t="t" r="r" b="b"/>
            <a:pathLst>
              <a:path w="3253740" h="416560">
                <a:moveTo>
                  <a:pt x="0" y="416517"/>
                </a:moveTo>
                <a:lnTo>
                  <a:pt x="3253679" y="416517"/>
                </a:lnTo>
                <a:lnTo>
                  <a:pt x="3253679" y="0"/>
                </a:lnTo>
                <a:lnTo>
                  <a:pt x="0" y="0"/>
                </a:lnTo>
                <a:lnTo>
                  <a:pt x="0" y="416517"/>
                </a:lnTo>
                <a:close/>
              </a:path>
            </a:pathLst>
          </a:custGeom>
          <a:solidFill>
            <a:srgbClr val="E8EDF7"/>
          </a:solidFill>
        </p:spPr>
        <p:txBody>
          <a:bodyPr wrap="square" lIns="0" tIns="0" rIns="0" bIns="0" rtlCol="0"/>
          <a:lstStyle/>
          <a:p>
            <a:endParaRPr/>
          </a:p>
        </p:txBody>
      </p:sp>
      <p:sp>
        <p:nvSpPr>
          <p:cNvPr id="5" name="object 5"/>
          <p:cNvSpPr/>
          <p:nvPr/>
        </p:nvSpPr>
        <p:spPr>
          <a:xfrm>
            <a:off x="2591618" y="1447625"/>
            <a:ext cx="3253740" cy="416559"/>
          </a:xfrm>
          <a:custGeom>
            <a:avLst/>
            <a:gdLst/>
            <a:ahLst/>
            <a:cxnLst/>
            <a:rect l="l" t="t" r="r" b="b"/>
            <a:pathLst>
              <a:path w="3253740" h="416560">
                <a:moveTo>
                  <a:pt x="0" y="416517"/>
                </a:moveTo>
                <a:lnTo>
                  <a:pt x="3253679" y="416517"/>
                </a:lnTo>
                <a:lnTo>
                  <a:pt x="3253679" y="0"/>
                </a:lnTo>
                <a:lnTo>
                  <a:pt x="0" y="0"/>
                </a:lnTo>
                <a:lnTo>
                  <a:pt x="0" y="416517"/>
                </a:lnTo>
                <a:close/>
              </a:path>
            </a:pathLst>
          </a:custGeom>
          <a:ln w="14476">
            <a:solidFill>
              <a:srgbClr val="000000"/>
            </a:solidFill>
          </a:ln>
        </p:spPr>
        <p:txBody>
          <a:bodyPr wrap="square" lIns="0" tIns="0" rIns="0" bIns="0" rtlCol="0"/>
          <a:lstStyle/>
          <a:p>
            <a:endParaRPr/>
          </a:p>
        </p:txBody>
      </p:sp>
      <p:sp>
        <p:nvSpPr>
          <p:cNvPr id="6" name="object 6"/>
          <p:cNvSpPr/>
          <p:nvPr/>
        </p:nvSpPr>
        <p:spPr>
          <a:xfrm>
            <a:off x="2037801" y="1864142"/>
            <a:ext cx="4431030" cy="416559"/>
          </a:xfrm>
          <a:custGeom>
            <a:avLst/>
            <a:gdLst/>
            <a:ahLst/>
            <a:cxnLst/>
            <a:rect l="l" t="t" r="r" b="b"/>
            <a:pathLst>
              <a:path w="4431030" h="416560">
                <a:moveTo>
                  <a:pt x="0" y="416517"/>
                </a:moveTo>
                <a:lnTo>
                  <a:pt x="4430542" y="416517"/>
                </a:lnTo>
                <a:lnTo>
                  <a:pt x="4430542" y="0"/>
                </a:lnTo>
                <a:lnTo>
                  <a:pt x="0" y="0"/>
                </a:lnTo>
                <a:lnTo>
                  <a:pt x="0" y="416517"/>
                </a:lnTo>
                <a:close/>
              </a:path>
            </a:pathLst>
          </a:custGeom>
          <a:solidFill>
            <a:srgbClr val="E8EDF7"/>
          </a:solidFill>
        </p:spPr>
        <p:txBody>
          <a:bodyPr wrap="square" lIns="0" tIns="0" rIns="0" bIns="0" rtlCol="0"/>
          <a:lstStyle/>
          <a:p>
            <a:endParaRPr/>
          </a:p>
        </p:txBody>
      </p:sp>
      <p:sp>
        <p:nvSpPr>
          <p:cNvPr id="7" name="object 7"/>
          <p:cNvSpPr/>
          <p:nvPr/>
        </p:nvSpPr>
        <p:spPr>
          <a:xfrm>
            <a:off x="2037801" y="1864142"/>
            <a:ext cx="4431030" cy="416559"/>
          </a:xfrm>
          <a:custGeom>
            <a:avLst/>
            <a:gdLst/>
            <a:ahLst/>
            <a:cxnLst/>
            <a:rect l="l" t="t" r="r" b="b"/>
            <a:pathLst>
              <a:path w="4431030" h="416560">
                <a:moveTo>
                  <a:pt x="0" y="416517"/>
                </a:moveTo>
                <a:lnTo>
                  <a:pt x="4430542" y="416517"/>
                </a:lnTo>
                <a:lnTo>
                  <a:pt x="4430542" y="0"/>
                </a:lnTo>
                <a:lnTo>
                  <a:pt x="0" y="0"/>
                </a:lnTo>
                <a:lnTo>
                  <a:pt x="0" y="416517"/>
                </a:lnTo>
                <a:close/>
              </a:path>
            </a:pathLst>
          </a:custGeom>
          <a:ln w="14476">
            <a:solidFill>
              <a:srgbClr val="000000"/>
            </a:solidFill>
          </a:ln>
        </p:spPr>
        <p:txBody>
          <a:bodyPr wrap="square" lIns="0" tIns="0" rIns="0" bIns="0" rtlCol="0"/>
          <a:lstStyle/>
          <a:p>
            <a:endParaRPr/>
          </a:p>
        </p:txBody>
      </p:sp>
      <p:sp>
        <p:nvSpPr>
          <p:cNvPr id="8" name="object 8"/>
          <p:cNvSpPr/>
          <p:nvPr/>
        </p:nvSpPr>
        <p:spPr>
          <a:xfrm>
            <a:off x="1899346" y="2280659"/>
            <a:ext cx="4707890" cy="416559"/>
          </a:xfrm>
          <a:custGeom>
            <a:avLst/>
            <a:gdLst/>
            <a:ahLst/>
            <a:cxnLst/>
            <a:rect l="l" t="t" r="r" b="b"/>
            <a:pathLst>
              <a:path w="4707890" h="416560">
                <a:moveTo>
                  <a:pt x="0" y="416517"/>
                </a:moveTo>
                <a:lnTo>
                  <a:pt x="4707451" y="416517"/>
                </a:lnTo>
                <a:lnTo>
                  <a:pt x="4707451" y="0"/>
                </a:lnTo>
                <a:lnTo>
                  <a:pt x="0" y="0"/>
                </a:lnTo>
                <a:lnTo>
                  <a:pt x="0" y="416517"/>
                </a:lnTo>
                <a:close/>
              </a:path>
            </a:pathLst>
          </a:custGeom>
          <a:solidFill>
            <a:srgbClr val="E8EDF7"/>
          </a:solidFill>
        </p:spPr>
        <p:txBody>
          <a:bodyPr wrap="square" lIns="0" tIns="0" rIns="0" bIns="0" rtlCol="0"/>
          <a:lstStyle/>
          <a:p>
            <a:endParaRPr/>
          </a:p>
        </p:txBody>
      </p:sp>
      <p:sp>
        <p:nvSpPr>
          <p:cNvPr id="9" name="object 9"/>
          <p:cNvSpPr/>
          <p:nvPr/>
        </p:nvSpPr>
        <p:spPr>
          <a:xfrm>
            <a:off x="1899346" y="2280659"/>
            <a:ext cx="4707890" cy="416559"/>
          </a:xfrm>
          <a:custGeom>
            <a:avLst/>
            <a:gdLst/>
            <a:ahLst/>
            <a:cxnLst/>
            <a:rect l="l" t="t" r="r" b="b"/>
            <a:pathLst>
              <a:path w="4707890" h="416560">
                <a:moveTo>
                  <a:pt x="0" y="416517"/>
                </a:moveTo>
                <a:lnTo>
                  <a:pt x="4707451" y="416517"/>
                </a:lnTo>
                <a:lnTo>
                  <a:pt x="4707451" y="0"/>
                </a:lnTo>
                <a:lnTo>
                  <a:pt x="0" y="0"/>
                </a:lnTo>
                <a:lnTo>
                  <a:pt x="0" y="416517"/>
                </a:lnTo>
                <a:close/>
              </a:path>
            </a:pathLst>
          </a:custGeom>
          <a:ln w="14476">
            <a:solidFill>
              <a:srgbClr val="000000"/>
            </a:solidFill>
          </a:ln>
        </p:spPr>
        <p:txBody>
          <a:bodyPr wrap="square" lIns="0" tIns="0" rIns="0" bIns="0" rtlCol="0"/>
          <a:lstStyle/>
          <a:p>
            <a:endParaRPr/>
          </a:p>
        </p:txBody>
      </p:sp>
      <p:sp>
        <p:nvSpPr>
          <p:cNvPr id="10" name="object 10"/>
          <p:cNvSpPr/>
          <p:nvPr/>
        </p:nvSpPr>
        <p:spPr>
          <a:xfrm>
            <a:off x="1760892" y="2697099"/>
            <a:ext cx="4984750" cy="416559"/>
          </a:xfrm>
          <a:custGeom>
            <a:avLst/>
            <a:gdLst/>
            <a:ahLst/>
            <a:cxnLst/>
            <a:rect l="l" t="t" r="r" b="b"/>
            <a:pathLst>
              <a:path w="4984750" h="416560">
                <a:moveTo>
                  <a:pt x="0" y="416517"/>
                </a:moveTo>
                <a:lnTo>
                  <a:pt x="4984360" y="416517"/>
                </a:lnTo>
                <a:lnTo>
                  <a:pt x="4984360" y="0"/>
                </a:lnTo>
                <a:lnTo>
                  <a:pt x="0" y="0"/>
                </a:lnTo>
                <a:lnTo>
                  <a:pt x="0" y="416517"/>
                </a:lnTo>
                <a:close/>
              </a:path>
            </a:pathLst>
          </a:custGeom>
          <a:solidFill>
            <a:srgbClr val="E8EDF7"/>
          </a:solidFill>
        </p:spPr>
        <p:txBody>
          <a:bodyPr wrap="square" lIns="0" tIns="0" rIns="0" bIns="0" rtlCol="0"/>
          <a:lstStyle/>
          <a:p>
            <a:endParaRPr/>
          </a:p>
        </p:txBody>
      </p:sp>
      <p:sp>
        <p:nvSpPr>
          <p:cNvPr id="11" name="object 11"/>
          <p:cNvSpPr/>
          <p:nvPr/>
        </p:nvSpPr>
        <p:spPr>
          <a:xfrm>
            <a:off x="1760892" y="2697099"/>
            <a:ext cx="4984750" cy="416559"/>
          </a:xfrm>
          <a:custGeom>
            <a:avLst/>
            <a:gdLst/>
            <a:ahLst/>
            <a:cxnLst/>
            <a:rect l="l" t="t" r="r" b="b"/>
            <a:pathLst>
              <a:path w="4984750" h="416560">
                <a:moveTo>
                  <a:pt x="0" y="416517"/>
                </a:moveTo>
                <a:lnTo>
                  <a:pt x="4984360" y="416517"/>
                </a:lnTo>
                <a:lnTo>
                  <a:pt x="4984360" y="0"/>
                </a:lnTo>
                <a:lnTo>
                  <a:pt x="0" y="0"/>
                </a:lnTo>
                <a:lnTo>
                  <a:pt x="0" y="416517"/>
                </a:lnTo>
                <a:close/>
              </a:path>
            </a:pathLst>
          </a:custGeom>
          <a:ln w="14476">
            <a:solidFill>
              <a:srgbClr val="000000"/>
            </a:solidFill>
          </a:ln>
        </p:spPr>
        <p:txBody>
          <a:bodyPr wrap="square" lIns="0" tIns="0" rIns="0" bIns="0" rtlCol="0"/>
          <a:lstStyle/>
          <a:p>
            <a:endParaRPr/>
          </a:p>
        </p:txBody>
      </p:sp>
      <p:sp>
        <p:nvSpPr>
          <p:cNvPr id="12" name="object 12"/>
          <p:cNvSpPr/>
          <p:nvPr/>
        </p:nvSpPr>
        <p:spPr>
          <a:xfrm>
            <a:off x="1622437" y="3113617"/>
            <a:ext cx="5261610" cy="416559"/>
          </a:xfrm>
          <a:custGeom>
            <a:avLst/>
            <a:gdLst/>
            <a:ahLst/>
            <a:cxnLst/>
            <a:rect l="l" t="t" r="r" b="b"/>
            <a:pathLst>
              <a:path w="5261609" h="416560">
                <a:moveTo>
                  <a:pt x="0" y="416517"/>
                </a:moveTo>
                <a:lnTo>
                  <a:pt x="5261268" y="416517"/>
                </a:lnTo>
                <a:lnTo>
                  <a:pt x="5261268" y="0"/>
                </a:lnTo>
                <a:lnTo>
                  <a:pt x="0" y="0"/>
                </a:lnTo>
                <a:lnTo>
                  <a:pt x="0" y="416517"/>
                </a:lnTo>
                <a:close/>
              </a:path>
            </a:pathLst>
          </a:custGeom>
          <a:solidFill>
            <a:srgbClr val="E8EDF7"/>
          </a:solidFill>
        </p:spPr>
        <p:txBody>
          <a:bodyPr wrap="square" lIns="0" tIns="0" rIns="0" bIns="0" rtlCol="0"/>
          <a:lstStyle/>
          <a:p>
            <a:endParaRPr/>
          </a:p>
        </p:txBody>
      </p:sp>
      <p:sp>
        <p:nvSpPr>
          <p:cNvPr id="13" name="object 13"/>
          <p:cNvSpPr/>
          <p:nvPr/>
        </p:nvSpPr>
        <p:spPr>
          <a:xfrm>
            <a:off x="1622437" y="3113617"/>
            <a:ext cx="5261610" cy="416559"/>
          </a:xfrm>
          <a:custGeom>
            <a:avLst/>
            <a:gdLst/>
            <a:ahLst/>
            <a:cxnLst/>
            <a:rect l="l" t="t" r="r" b="b"/>
            <a:pathLst>
              <a:path w="5261609" h="416560">
                <a:moveTo>
                  <a:pt x="0" y="416517"/>
                </a:moveTo>
                <a:lnTo>
                  <a:pt x="5261268" y="416517"/>
                </a:lnTo>
                <a:lnTo>
                  <a:pt x="5261268" y="0"/>
                </a:lnTo>
                <a:lnTo>
                  <a:pt x="0" y="0"/>
                </a:lnTo>
                <a:lnTo>
                  <a:pt x="0" y="416517"/>
                </a:lnTo>
                <a:close/>
              </a:path>
            </a:pathLst>
          </a:custGeom>
          <a:ln w="14476">
            <a:solidFill>
              <a:srgbClr val="000000"/>
            </a:solidFill>
          </a:ln>
        </p:spPr>
        <p:txBody>
          <a:bodyPr wrap="square" lIns="0" tIns="0" rIns="0" bIns="0" rtlCol="0"/>
          <a:lstStyle/>
          <a:p>
            <a:endParaRPr/>
          </a:p>
        </p:txBody>
      </p:sp>
      <p:sp>
        <p:nvSpPr>
          <p:cNvPr id="14" name="object 14"/>
          <p:cNvSpPr/>
          <p:nvPr/>
        </p:nvSpPr>
        <p:spPr>
          <a:xfrm>
            <a:off x="1483983" y="3530134"/>
            <a:ext cx="5538470" cy="416559"/>
          </a:xfrm>
          <a:custGeom>
            <a:avLst/>
            <a:gdLst/>
            <a:ahLst/>
            <a:cxnLst/>
            <a:rect l="l" t="t" r="r" b="b"/>
            <a:pathLst>
              <a:path w="5538470" h="416560">
                <a:moveTo>
                  <a:pt x="0" y="416517"/>
                </a:moveTo>
                <a:lnTo>
                  <a:pt x="5538177" y="416517"/>
                </a:lnTo>
                <a:lnTo>
                  <a:pt x="5538177" y="0"/>
                </a:lnTo>
                <a:lnTo>
                  <a:pt x="0" y="0"/>
                </a:lnTo>
                <a:lnTo>
                  <a:pt x="0" y="416517"/>
                </a:lnTo>
                <a:close/>
              </a:path>
            </a:pathLst>
          </a:custGeom>
          <a:solidFill>
            <a:srgbClr val="E8EDF7"/>
          </a:solidFill>
        </p:spPr>
        <p:txBody>
          <a:bodyPr wrap="square" lIns="0" tIns="0" rIns="0" bIns="0" rtlCol="0"/>
          <a:lstStyle/>
          <a:p>
            <a:endParaRPr/>
          </a:p>
        </p:txBody>
      </p:sp>
      <p:sp>
        <p:nvSpPr>
          <p:cNvPr id="15" name="object 15"/>
          <p:cNvSpPr/>
          <p:nvPr/>
        </p:nvSpPr>
        <p:spPr>
          <a:xfrm>
            <a:off x="1483983" y="3530134"/>
            <a:ext cx="5538470" cy="416559"/>
          </a:xfrm>
          <a:custGeom>
            <a:avLst/>
            <a:gdLst/>
            <a:ahLst/>
            <a:cxnLst/>
            <a:rect l="l" t="t" r="r" b="b"/>
            <a:pathLst>
              <a:path w="5538470" h="416560">
                <a:moveTo>
                  <a:pt x="0" y="416517"/>
                </a:moveTo>
                <a:lnTo>
                  <a:pt x="5538177" y="416517"/>
                </a:lnTo>
                <a:lnTo>
                  <a:pt x="5538177" y="0"/>
                </a:lnTo>
                <a:lnTo>
                  <a:pt x="0" y="0"/>
                </a:lnTo>
                <a:lnTo>
                  <a:pt x="0" y="416517"/>
                </a:lnTo>
                <a:close/>
              </a:path>
            </a:pathLst>
          </a:custGeom>
          <a:ln w="14476">
            <a:solidFill>
              <a:srgbClr val="000000"/>
            </a:solidFill>
          </a:ln>
        </p:spPr>
        <p:txBody>
          <a:bodyPr wrap="square" lIns="0" tIns="0" rIns="0" bIns="0" rtlCol="0"/>
          <a:lstStyle/>
          <a:p>
            <a:endParaRPr/>
          </a:p>
        </p:txBody>
      </p:sp>
      <p:sp>
        <p:nvSpPr>
          <p:cNvPr id="16" name="object 16"/>
          <p:cNvSpPr/>
          <p:nvPr/>
        </p:nvSpPr>
        <p:spPr>
          <a:xfrm>
            <a:off x="1068620" y="3946651"/>
            <a:ext cx="6230620" cy="416559"/>
          </a:xfrm>
          <a:custGeom>
            <a:avLst/>
            <a:gdLst/>
            <a:ahLst/>
            <a:cxnLst/>
            <a:rect l="l" t="t" r="r" b="b"/>
            <a:pathLst>
              <a:path w="6230620" h="416560">
                <a:moveTo>
                  <a:pt x="0" y="416517"/>
                </a:moveTo>
                <a:lnTo>
                  <a:pt x="6230450" y="416517"/>
                </a:lnTo>
                <a:lnTo>
                  <a:pt x="6230450" y="0"/>
                </a:lnTo>
                <a:lnTo>
                  <a:pt x="0" y="0"/>
                </a:lnTo>
                <a:lnTo>
                  <a:pt x="0" y="416517"/>
                </a:lnTo>
                <a:close/>
              </a:path>
            </a:pathLst>
          </a:custGeom>
          <a:solidFill>
            <a:srgbClr val="E8EDF7"/>
          </a:solidFill>
        </p:spPr>
        <p:txBody>
          <a:bodyPr wrap="square" lIns="0" tIns="0" rIns="0" bIns="0" rtlCol="0"/>
          <a:lstStyle/>
          <a:p>
            <a:endParaRPr/>
          </a:p>
        </p:txBody>
      </p:sp>
      <p:sp>
        <p:nvSpPr>
          <p:cNvPr id="17" name="object 17"/>
          <p:cNvSpPr/>
          <p:nvPr/>
        </p:nvSpPr>
        <p:spPr>
          <a:xfrm>
            <a:off x="1068620" y="3946651"/>
            <a:ext cx="6230620" cy="416559"/>
          </a:xfrm>
          <a:custGeom>
            <a:avLst/>
            <a:gdLst/>
            <a:ahLst/>
            <a:cxnLst/>
            <a:rect l="l" t="t" r="r" b="b"/>
            <a:pathLst>
              <a:path w="6230620" h="416560">
                <a:moveTo>
                  <a:pt x="0" y="416517"/>
                </a:moveTo>
                <a:lnTo>
                  <a:pt x="6230450" y="416517"/>
                </a:lnTo>
                <a:lnTo>
                  <a:pt x="6230450" y="0"/>
                </a:lnTo>
                <a:lnTo>
                  <a:pt x="0" y="0"/>
                </a:lnTo>
                <a:lnTo>
                  <a:pt x="0" y="416517"/>
                </a:lnTo>
                <a:close/>
              </a:path>
            </a:pathLst>
          </a:custGeom>
          <a:ln w="14476">
            <a:solidFill>
              <a:srgbClr val="000000"/>
            </a:solidFill>
          </a:ln>
        </p:spPr>
        <p:txBody>
          <a:bodyPr wrap="square" lIns="0" tIns="0" rIns="0" bIns="0" rtlCol="0"/>
          <a:lstStyle/>
          <a:p>
            <a:endParaRPr/>
          </a:p>
        </p:txBody>
      </p:sp>
      <p:sp>
        <p:nvSpPr>
          <p:cNvPr id="18" name="object 18"/>
          <p:cNvSpPr/>
          <p:nvPr/>
        </p:nvSpPr>
        <p:spPr>
          <a:xfrm>
            <a:off x="930165" y="4363160"/>
            <a:ext cx="6645909" cy="416559"/>
          </a:xfrm>
          <a:custGeom>
            <a:avLst/>
            <a:gdLst/>
            <a:ahLst/>
            <a:cxnLst/>
            <a:rect l="l" t="t" r="r" b="b"/>
            <a:pathLst>
              <a:path w="6645909" h="416560">
                <a:moveTo>
                  <a:pt x="0" y="416517"/>
                </a:moveTo>
                <a:lnTo>
                  <a:pt x="6645813" y="416517"/>
                </a:lnTo>
                <a:lnTo>
                  <a:pt x="6645813" y="0"/>
                </a:lnTo>
                <a:lnTo>
                  <a:pt x="0" y="0"/>
                </a:lnTo>
                <a:lnTo>
                  <a:pt x="0" y="416517"/>
                </a:lnTo>
                <a:close/>
              </a:path>
            </a:pathLst>
          </a:custGeom>
          <a:solidFill>
            <a:srgbClr val="E8EDF7"/>
          </a:solidFill>
        </p:spPr>
        <p:txBody>
          <a:bodyPr wrap="square" lIns="0" tIns="0" rIns="0" bIns="0" rtlCol="0"/>
          <a:lstStyle/>
          <a:p>
            <a:endParaRPr/>
          </a:p>
        </p:txBody>
      </p:sp>
      <p:sp>
        <p:nvSpPr>
          <p:cNvPr id="19" name="object 19"/>
          <p:cNvSpPr/>
          <p:nvPr/>
        </p:nvSpPr>
        <p:spPr>
          <a:xfrm>
            <a:off x="930165" y="4363160"/>
            <a:ext cx="6645909" cy="416559"/>
          </a:xfrm>
          <a:custGeom>
            <a:avLst/>
            <a:gdLst/>
            <a:ahLst/>
            <a:cxnLst/>
            <a:rect l="l" t="t" r="r" b="b"/>
            <a:pathLst>
              <a:path w="6645909" h="416560">
                <a:moveTo>
                  <a:pt x="0" y="416517"/>
                </a:moveTo>
                <a:lnTo>
                  <a:pt x="6645813" y="416517"/>
                </a:lnTo>
                <a:lnTo>
                  <a:pt x="6645813" y="0"/>
                </a:lnTo>
                <a:lnTo>
                  <a:pt x="0" y="0"/>
                </a:lnTo>
                <a:lnTo>
                  <a:pt x="0" y="416517"/>
                </a:lnTo>
                <a:close/>
              </a:path>
            </a:pathLst>
          </a:custGeom>
          <a:ln w="14476">
            <a:solidFill>
              <a:srgbClr val="000000"/>
            </a:solidFill>
          </a:ln>
        </p:spPr>
        <p:txBody>
          <a:bodyPr wrap="square" lIns="0" tIns="0" rIns="0" bIns="0" rtlCol="0"/>
          <a:lstStyle/>
          <a:p>
            <a:endParaRPr/>
          </a:p>
        </p:txBody>
      </p:sp>
      <p:sp>
        <p:nvSpPr>
          <p:cNvPr id="20" name="object 20"/>
          <p:cNvSpPr txBox="1"/>
          <p:nvPr/>
        </p:nvSpPr>
        <p:spPr>
          <a:xfrm>
            <a:off x="1023902" y="1500174"/>
            <a:ext cx="6473190" cy="3211830"/>
          </a:xfrm>
          <a:prstGeom prst="rect">
            <a:avLst/>
          </a:prstGeom>
        </p:spPr>
        <p:txBody>
          <a:bodyPr vert="horz" wrap="square" lIns="0" tIns="0" rIns="0" bIns="0" rtlCol="0">
            <a:spAutoFit/>
          </a:bodyPr>
          <a:lstStyle/>
          <a:p>
            <a:pPr marR="60325" algn="ctr">
              <a:lnSpc>
                <a:spcPct val="100000"/>
              </a:lnSpc>
            </a:pPr>
            <a:r>
              <a:rPr sz="1800" b="1" spc="10" dirty="0">
                <a:latin typeface="Arial"/>
                <a:cs typeface="Arial"/>
              </a:rPr>
              <a:t>1</a:t>
            </a:r>
            <a:r>
              <a:rPr sz="1800" b="1" spc="5" dirty="0">
                <a:latin typeface="Arial"/>
                <a:cs typeface="Arial"/>
              </a:rPr>
              <a:t> </a:t>
            </a:r>
            <a:r>
              <a:rPr sz="1800" b="1" spc="50" dirty="0">
                <a:latin typeface="Arial"/>
                <a:cs typeface="Arial"/>
              </a:rPr>
              <a:t>K</a:t>
            </a:r>
            <a:r>
              <a:rPr sz="1800" b="1" spc="-50" dirty="0">
                <a:latin typeface="Arial"/>
                <a:cs typeface="Arial"/>
              </a:rPr>
              <a:t>il</a:t>
            </a:r>
            <a:r>
              <a:rPr sz="1800" b="1" spc="25" dirty="0">
                <a:latin typeface="Arial"/>
                <a:cs typeface="Arial"/>
              </a:rPr>
              <a:t>ob</a:t>
            </a:r>
            <a:r>
              <a:rPr sz="1800" b="1" spc="15" dirty="0">
                <a:latin typeface="Arial"/>
                <a:cs typeface="Arial"/>
              </a:rPr>
              <a:t>y</a:t>
            </a:r>
            <a:r>
              <a:rPr sz="1800" b="1" spc="-40" dirty="0">
                <a:latin typeface="Arial"/>
                <a:cs typeface="Arial"/>
              </a:rPr>
              <a:t>t</a:t>
            </a:r>
            <a:r>
              <a:rPr sz="1800" b="1" spc="10" dirty="0">
                <a:latin typeface="Arial"/>
                <a:cs typeface="Arial"/>
              </a:rPr>
              <a:t>e</a:t>
            </a:r>
            <a:r>
              <a:rPr sz="1800" b="1" spc="50" dirty="0">
                <a:latin typeface="Arial"/>
                <a:cs typeface="Arial"/>
              </a:rPr>
              <a:t> </a:t>
            </a:r>
            <a:r>
              <a:rPr sz="1800" b="1" dirty="0">
                <a:latin typeface="Arial"/>
                <a:cs typeface="Arial"/>
              </a:rPr>
              <a:t>(</a:t>
            </a:r>
            <a:r>
              <a:rPr sz="1800" b="1" spc="55" dirty="0">
                <a:latin typeface="Arial"/>
                <a:cs typeface="Arial"/>
              </a:rPr>
              <a:t>K</a:t>
            </a:r>
            <a:r>
              <a:rPr sz="1800" b="1" spc="-40" dirty="0">
                <a:latin typeface="Arial"/>
                <a:cs typeface="Arial"/>
              </a:rPr>
              <a:t>B</a:t>
            </a:r>
            <a:r>
              <a:rPr sz="1800" b="1" spc="5" dirty="0">
                <a:latin typeface="Arial"/>
                <a:cs typeface="Arial"/>
              </a:rPr>
              <a:t>)</a:t>
            </a:r>
            <a:r>
              <a:rPr sz="1800" b="1" spc="25" dirty="0">
                <a:latin typeface="Arial"/>
                <a:cs typeface="Arial"/>
              </a:rPr>
              <a:t> </a:t>
            </a:r>
            <a:r>
              <a:rPr sz="1800" b="1" spc="10" dirty="0">
                <a:latin typeface="Arial"/>
                <a:cs typeface="Arial"/>
              </a:rPr>
              <a:t>=</a:t>
            </a:r>
            <a:r>
              <a:rPr sz="1800" b="1" spc="-20" dirty="0">
                <a:latin typeface="Arial"/>
                <a:cs typeface="Arial"/>
              </a:rPr>
              <a:t> </a:t>
            </a:r>
            <a:r>
              <a:rPr sz="1800" b="1" spc="20" dirty="0">
                <a:latin typeface="Arial"/>
                <a:cs typeface="Arial"/>
              </a:rPr>
              <a:t>100</a:t>
            </a:r>
            <a:r>
              <a:rPr sz="1800" b="1" spc="10" dirty="0">
                <a:latin typeface="Arial"/>
                <a:cs typeface="Arial"/>
              </a:rPr>
              <a:t>0</a:t>
            </a:r>
            <a:r>
              <a:rPr sz="1800" b="1" spc="-35" dirty="0">
                <a:latin typeface="Arial"/>
                <a:cs typeface="Arial"/>
              </a:rPr>
              <a:t> </a:t>
            </a:r>
            <a:r>
              <a:rPr sz="1800" b="1" spc="30" dirty="0">
                <a:latin typeface="Arial"/>
                <a:cs typeface="Arial"/>
              </a:rPr>
              <a:t>b</a:t>
            </a:r>
            <a:r>
              <a:rPr sz="1800" b="1" spc="15" dirty="0">
                <a:latin typeface="Arial"/>
                <a:cs typeface="Arial"/>
              </a:rPr>
              <a:t>y</a:t>
            </a:r>
            <a:r>
              <a:rPr sz="1800" b="1" spc="-40" dirty="0">
                <a:latin typeface="Arial"/>
                <a:cs typeface="Arial"/>
              </a:rPr>
              <a:t>t</a:t>
            </a:r>
            <a:r>
              <a:rPr sz="1800" b="1" spc="15" dirty="0">
                <a:latin typeface="Arial"/>
                <a:cs typeface="Arial"/>
              </a:rPr>
              <a:t>e</a:t>
            </a:r>
            <a:r>
              <a:rPr sz="1800" b="1" spc="10" dirty="0">
                <a:latin typeface="Arial"/>
                <a:cs typeface="Arial"/>
              </a:rPr>
              <a:t>s</a:t>
            </a:r>
            <a:endParaRPr sz="1800">
              <a:latin typeface="Arial"/>
              <a:cs typeface="Arial"/>
            </a:endParaRPr>
          </a:p>
          <a:p>
            <a:pPr marL="1270" algn="ctr">
              <a:lnSpc>
                <a:spcPct val="100000"/>
              </a:lnSpc>
              <a:spcBef>
                <a:spcPts val="1130"/>
              </a:spcBef>
            </a:pPr>
            <a:r>
              <a:rPr sz="1800" b="1" spc="10" dirty="0">
                <a:latin typeface="Arial"/>
                <a:cs typeface="Arial"/>
              </a:rPr>
              <a:t>1</a:t>
            </a:r>
            <a:r>
              <a:rPr sz="1800" b="1" spc="5" dirty="0">
                <a:latin typeface="Arial"/>
                <a:cs typeface="Arial"/>
              </a:rPr>
              <a:t> </a:t>
            </a:r>
            <a:r>
              <a:rPr sz="1800" b="1" spc="-25" dirty="0">
                <a:latin typeface="Arial"/>
                <a:cs typeface="Arial"/>
              </a:rPr>
              <a:t>M</a:t>
            </a:r>
            <a:r>
              <a:rPr sz="1800" b="1" spc="15" dirty="0">
                <a:latin typeface="Arial"/>
                <a:cs typeface="Arial"/>
              </a:rPr>
              <a:t>e</a:t>
            </a:r>
            <a:r>
              <a:rPr sz="1800" b="1" spc="25" dirty="0">
                <a:latin typeface="Arial"/>
                <a:cs typeface="Arial"/>
              </a:rPr>
              <a:t>g</a:t>
            </a:r>
            <a:r>
              <a:rPr sz="1800" b="1" spc="15" dirty="0">
                <a:latin typeface="Arial"/>
                <a:cs typeface="Arial"/>
              </a:rPr>
              <a:t>a</a:t>
            </a:r>
            <a:r>
              <a:rPr sz="1800" b="1" spc="25" dirty="0">
                <a:latin typeface="Arial"/>
                <a:cs typeface="Arial"/>
              </a:rPr>
              <a:t>b</a:t>
            </a:r>
            <a:r>
              <a:rPr sz="1800" b="1" spc="15" dirty="0">
                <a:latin typeface="Arial"/>
                <a:cs typeface="Arial"/>
              </a:rPr>
              <a:t>y</a:t>
            </a:r>
            <a:r>
              <a:rPr sz="1800" b="1" spc="-40" dirty="0">
                <a:latin typeface="Arial"/>
                <a:cs typeface="Arial"/>
              </a:rPr>
              <a:t>t</a:t>
            </a:r>
            <a:r>
              <a:rPr sz="1800" b="1" spc="10" dirty="0">
                <a:latin typeface="Arial"/>
                <a:cs typeface="Arial"/>
              </a:rPr>
              <a:t>e</a:t>
            </a:r>
            <a:r>
              <a:rPr sz="1800" b="1" spc="15" dirty="0">
                <a:latin typeface="Arial"/>
                <a:cs typeface="Arial"/>
              </a:rPr>
              <a:t> </a:t>
            </a:r>
            <a:r>
              <a:rPr sz="1800" b="1" dirty="0">
                <a:latin typeface="Arial"/>
                <a:cs typeface="Arial"/>
              </a:rPr>
              <a:t>(</a:t>
            </a:r>
            <a:r>
              <a:rPr sz="1800" b="1" spc="-20" dirty="0">
                <a:latin typeface="Arial"/>
                <a:cs typeface="Arial"/>
              </a:rPr>
              <a:t>M</a:t>
            </a:r>
            <a:r>
              <a:rPr sz="1800" b="1" spc="45" dirty="0">
                <a:latin typeface="Arial"/>
                <a:cs typeface="Arial"/>
              </a:rPr>
              <a:t>B</a:t>
            </a:r>
            <a:r>
              <a:rPr sz="1800" b="1" spc="5" dirty="0">
                <a:latin typeface="Arial"/>
                <a:cs typeface="Arial"/>
              </a:rPr>
              <a:t>)</a:t>
            </a:r>
            <a:r>
              <a:rPr sz="1800" b="1" spc="30" dirty="0">
                <a:latin typeface="Arial"/>
                <a:cs typeface="Arial"/>
              </a:rPr>
              <a:t> </a:t>
            </a:r>
            <a:r>
              <a:rPr sz="1800" b="1" spc="10" dirty="0">
                <a:latin typeface="Arial"/>
                <a:cs typeface="Arial"/>
              </a:rPr>
              <a:t>=</a:t>
            </a:r>
            <a:r>
              <a:rPr sz="1800" b="1" spc="-25" dirty="0">
                <a:latin typeface="Arial"/>
                <a:cs typeface="Arial"/>
              </a:rPr>
              <a:t> </a:t>
            </a:r>
            <a:r>
              <a:rPr sz="1800" b="1" spc="5" dirty="0">
                <a:latin typeface="Arial"/>
                <a:cs typeface="Arial"/>
              </a:rPr>
              <a:t>1,</a:t>
            </a:r>
            <a:r>
              <a:rPr sz="1800" b="1" spc="15" dirty="0">
                <a:latin typeface="Arial"/>
                <a:cs typeface="Arial"/>
              </a:rPr>
              <a:t>00</a:t>
            </a:r>
            <a:r>
              <a:rPr sz="1800" b="1" spc="-10" dirty="0">
                <a:latin typeface="Arial"/>
                <a:cs typeface="Arial"/>
              </a:rPr>
              <a:t>0</a:t>
            </a:r>
            <a:r>
              <a:rPr sz="1800" b="1" dirty="0">
                <a:latin typeface="Arial"/>
                <a:cs typeface="Arial"/>
              </a:rPr>
              <a:t>,</a:t>
            </a:r>
            <a:r>
              <a:rPr sz="1800" b="1" spc="20" dirty="0">
                <a:latin typeface="Arial"/>
                <a:cs typeface="Arial"/>
              </a:rPr>
              <a:t>00</a:t>
            </a:r>
            <a:r>
              <a:rPr sz="1800" b="1" spc="10" dirty="0">
                <a:latin typeface="Arial"/>
                <a:cs typeface="Arial"/>
              </a:rPr>
              <a:t>0</a:t>
            </a:r>
            <a:r>
              <a:rPr sz="1800" b="1" spc="-25" dirty="0">
                <a:latin typeface="Arial"/>
                <a:cs typeface="Arial"/>
              </a:rPr>
              <a:t> </a:t>
            </a:r>
            <a:r>
              <a:rPr sz="1800" b="1" spc="30" dirty="0">
                <a:latin typeface="Arial"/>
                <a:cs typeface="Arial"/>
              </a:rPr>
              <a:t>b</a:t>
            </a:r>
            <a:r>
              <a:rPr sz="1800" b="1" spc="15" dirty="0">
                <a:latin typeface="Arial"/>
                <a:cs typeface="Arial"/>
              </a:rPr>
              <a:t>y</a:t>
            </a:r>
            <a:r>
              <a:rPr sz="1800" b="1" spc="-35" dirty="0">
                <a:latin typeface="Arial"/>
                <a:cs typeface="Arial"/>
              </a:rPr>
              <a:t>t</a:t>
            </a:r>
            <a:r>
              <a:rPr sz="1800" b="1" spc="15" dirty="0">
                <a:latin typeface="Arial"/>
                <a:cs typeface="Arial"/>
              </a:rPr>
              <a:t>e</a:t>
            </a:r>
            <a:r>
              <a:rPr sz="1800" b="1" spc="10" dirty="0">
                <a:latin typeface="Arial"/>
                <a:cs typeface="Arial"/>
              </a:rPr>
              <a:t>s</a:t>
            </a:r>
            <a:endParaRPr sz="1800">
              <a:latin typeface="Arial"/>
              <a:cs typeface="Arial"/>
            </a:endParaRPr>
          </a:p>
          <a:p>
            <a:pPr marL="1270" algn="ctr">
              <a:lnSpc>
                <a:spcPct val="100000"/>
              </a:lnSpc>
              <a:spcBef>
                <a:spcPts val="1130"/>
              </a:spcBef>
            </a:pPr>
            <a:r>
              <a:rPr sz="1800" b="1" spc="10" dirty="0">
                <a:latin typeface="Arial"/>
                <a:cs typeface="Arial"/>
              </a:rPr>
              <a:t>1 </a:t>
            </a:r>
            <a:r>
              <a:rPr sz="1800" b="1" spc="-40" dirty="0">
                <a:latin typeface="Arial"/>
                <a:cs typeface="Arial"/>
              </a:rPr>
              <a:t>G</a:t>
            </a:r>
            <a:r>
              <a:rPr sz="1800" b="1" spc="60" dirty="0">
                <a:latin typeface="Arial"/>
                <a:cs typeface="Arial"/>
              </a:rPr>
              <a:t>i</a:t>
            </a:r>
            <a:r>
              <a:rPr sz="1800" b="1" spc="30" dirty="0">
                <a:latin typeface="Arial"/>
                <a:cs typeface="Arial"/>
              </a:rPr>
              <a:t>g</a:t>
            </a:r>
            <a:r>
              <a:rPr sz="1800" b="1" spc="15" dirty="0">
                <a:latin typeface="Arial"/>
                <a:cs typeface="Arial"/>
              </a:rPr>
              <a:t>a</a:t>
            </a:r>
            <a:r>
              <a:rPr sz="1800" b="1" spc="-75" dirty="0">
                <a:latin typeface="Arial"/>
                <a:cs typeface="Arial"/>
              </a:rPr>
              <a:t>b</a:t>
            </a:r>
            <a:r>
              <a:rPr sz="1800" b="1" spc="15" dirty="0">
                <a:latin typeface="Arial"/>
                <a:cs typeface="Arial"/>
              </a:rPr>
              <a:t>y</a:t>
            </a:r>
            <a:r>
              <a:rPr sz="1800" b="1" spc="75" dirty="0">
                <a:latin typeface="Arial"/>
                <a:cs typeface="Arial"/>
              </a:rPr>
              <a:t>t</a:t>
            </a:r>
            <a:r>
              <a:rPr sz="1800" b="1" spc="10" dirty="0">
                <a:latin typeface="Arial"/>
                <a:cs typeface="Arial"/>
              </a:rPr>
              <a:t>e</a:t>
            </a:r>
            <a:r>
              <a:rPr sz="1800" b="1" spc="-40" dirty="0">
                <a:latin typeface="Arial"/>
                <a:cs typeface="Arial"/>
              </a:rPr>
              <a:t> </a:t>
            </a:r>
            <a:r>
              <a:rPr sz="1800" b="1" dirty="0">
                <a:latin typeface="Arial"/>
                <a:cs typeface="Arial"/>
              </a:rPr>
              <a:t>(</a:t>
            </a:r>
            <a:r>
              <a:rPr sz="1800" b="1" spc="-40" dirty="0">
                <a:latin typeface="Arial"/>
                <a:cs typeface="Arial"/>
              </a:rPr>
              <a:t>G</a:t>
            </a:r>
            <a:r>
              <a:rPr sz="1800" b="1" spc="55" dirty="0">
                <a:latin typeface="Arial"/>
                <a:cs typeface="Arial"/>
              </a:rPr>
              <a:t>B</a:t>
            </a:r>
            <a:r>
              <a:rPr sz="1800" b="1" spc="5" dirty="0">
                <a:latin typeface="Arial"/>
                <a:cs typeface="Arial"/>
              </a:rPr>
              <a:t>)</a:t>
            </a:r>
            <a:r>
              <a:rPr sz="1800" b="1" spc="25" dirty="0">
                <a:latin typeface="Arial"/>
                <a:cs typeface="Arial"/>
              </a:rPr>
              <a:t> </a:t>
            </a:r>
            <a:r>
              <a:rPr sz="1800" b="1" spc="10" dirty="0">
                <a:latin typeface="Arial"/>
                <a:cs typeface="Arial"/>
              </a:rPr>
              <a:t>=</a:t>
            </a:r>
            <a:r>
              <a:rPr sz="1800" b="1" spc="-20" dirty="0">
                <a:latin typeface="Arial"/>
                <a:cs typeface="Arial"/>
              </a:rPr>
              <a:t> </a:t>
            </a:r>
            <a:r>
              <a:rPr sz="1800" b="1" spc="10" dirty="0">
                <a:latin typeface="Arial"/>
                <a:cs typeface="Arial"/>
              </a:rPr>
              <a:t>1</a:t>
            </a:r>
            <a:r>
              <a:rPr sz="1800" b="1" dirty="0">
                <a:latin typeface="Arial"/>
                <a:cs typeface="Arial"/>
              </a:rPr>
              <a:t>,</a:t>
            </a:r>
            <a:r>
              <a:rPr sz="1800" b="1" spc="20" dirty="0">
                <a:latin typeface="Arial"/>
                <a:cs typeface="Arial"/>
              </a:rPr>
              <a:t>00</a:t>
            </a:r>
            <a:r>
              <a:rPr sz="1800" b="1" spc="-20" dirty="0">
                <a:latin typeface="Arial"/>
                <a:cs typeface="Arial"/>
              </a:rPr>
              <a:t>0</a:t>
            </a:r>
            <a:r>
              <a:rPr sz="1800" b="1" spc="5" dirty="0">
                <a:latin typeface="Arial"/>
                <a:cs typeface="Arial"/>
              </a:rPr>
              <a:t>,</a:t>
            </a:r>
            <a:r>
              <a:rPr sz="1800" b="1" spc="15" dirty="0">
                <a:latin typeface="Arial"/>
                <a:cs typeface="Arial"/>
              </a:rPr>
              <a:t>00</a:t>
            </a:r>
            <a:r>
              <a:rPr sz="1800" b="1" spc="-15" dirty="0">
                <a:latin typeface="Arial"/>
                <a:cs typeface="Arial"/>
              </a:rPr>
              <a:t>0</a:t>
            </a:r>
            <a:r>
              <a:rPr sz="1800" b="1" spc="5" dirty="0">
                <a:latin typeface="Arial"/>
                <a:cs typeface="Arial"/>
              </a:rPr>
              <a:t>,</a:t>
            </a:r>
            <a:r>
              <a:rPr sz="1800" b="1" spc="15" dirty="0">
                <a:latin typeface="Arial"/>
                <a:cs typeface="Arial"/>
              </a:rPr>
              <a:t>00</a:t>
            </a:r>
            <a:r>
              <a:rPr sz="1800" b="1" spc="10" dirty="0">
                <a:latin typeface="Arial"/>
                <a:cs typeface="Arial"/>
              </a:rPr>
              <a:t>0</a:t>
            </a:r>
            <a:r>
              <a:rPr sz="1800" b="1" spc="-20" dirty="0">
                <a:latin typeface="Arial"/>
                <a:cs typeface="Arial"/>
              </a:rPr>
              <a:t> </a:t>
            </a:r>
            <a:r>
              <a:rPr sz="1800" b="1" spc="30" dirty="0">
                <a:latin typeface="Arial"/>
                <a:cs typeface="Arial"/>
              </a:rPr>
              <a:t>b</a:t>
            </a:r>
            <a:r>
              <a:rPr sz="1800" b="1" spc="15" dirty="0">
                <a:latin typeface="Arial"/>
                <a:cs typeface="Arial"/>
              </a:rPr>
              <a:t>y</a:t>
            </a:r>
            <a:r>
              <a:rPr sz="1800" b="1" spc="-40" dirty="0">
                <a:latin typeface="Arial"/>
                <a:cs typeface="Arial"/>
              </a:rPr>
              <a:t>t</a:t>
            </a:r>
            <a:r>
              <a:rPr sz="1800" b="1" spc="15" dirty="0">
                <a:latin typeface="Arial"/>
                <a:cs typeface="Arial"/>
              </a:rPr>
              <a:t>e</a:t>
            </a:r>
            <a:r>
              <a:rPr sz="1800" b="1" spc="10" dirty="0">
                <a:latin typeface="Arial"/>
                <a:cs typeface="Arial"/>
              </a:rPr>
              <a:t>s</a:t>
            </a:r>
            <a:endParaRPr sz="1800">
              <a:latin typeface="Arial"/>
              <a:cs typeface="Arial"/>
            </a:endParaRPr>
          </a:p>
          <a:p>
            <a:pPr algn="ctr">
              <a:lnSpc>
                <a:spcPct val="100000"/>
              </a:lnSpc>
              <a:spcBef>
                <a:spcPts val="1130"/>
              </a:spcBef>
            </a:pPr>
            <a:r>
              <a:rPr sz="1800" b="1" spc="10" dirty="0">
                <a:latin typeface="Arial"/>
                <a:cs typeface="Arial"/>
              </a:rPr>
              <a:t>1</a:t>
            </a:r>
            <a:r>
              <a:rPr sz="1800" b="1" spc="5" dirty="0">
                <a:latin typeface="Arial"/>
                <a:cs typeface="Arial"/>
              </a:rPr>
              <a:t> </a:t>
            </a:r>
            <a:r>
              <a:rPr sz="1800" b="1" spc="25" dirty="0">
                <a:latin typeface="Arial"/>
                <a:cs typeface="Arial"/>
              </a:rPr>
              <a:t>T</a:t>
            </a:r>
            <a:r>
              <a:rPr sz="1800" b="1" spc="15" dirty="0">
                <a:latin typeface="Arial"/>
                <a:cs typeface="Arial"/>
              </a:rPr>
              <a:t>e</a:t>
            </a:r>
            <a:r>
              <a:rPr sz="1800" b="1" spc="-25" dirty="0">
                <a:latin typeface="Arial"/>
                <a:cs typeface="Arial"/>
              </a:rPr>
              <a:t>r</a:t>
            </a:r>
            <a:r>
              <a:rPr sz="1800" b="1" spc="15" dirty="0">
                <a:latin typeface="Arial"/>
                <a:cs typeface="Arial"/>
              </a:rPr>
              <a:t>a</a:t>
            </a:r>
            <a:r>
              <a:rPr sz="1800" b="1" spc="25" dirty="0">
                <a:latin typeface="Arial"/>
                <a:cs typeface="Arial"/>
              </a:rPr>
              <a:t>b</a:t>
            </a:r>
            <a:r>
              <a:rPr sz="1800" b="1" spc="-100" dirty="0">
                <a:latin typeface="Arial"/>
                <a:cs typeface="Arial"/>
              </a:rPr>
              <a:t>y</a:t>
            </a:r>
            <a:r>
              <a:rPr sz="1800" b="1" spc="75" dirty="0">
                <a:latin typeface="Arial"/>
                <a:cs typeface="Arial"/>
              </a:rPr>
              <a:t>t</a:t>
            </a:r>
            <a:r>
              <a:rPr sz="1800" b="1" spc="10" dirty="0">
                <a:latin typeface="Arial"/>
                <a:cs typeface="Arial"/>
              </a:rPr>
              <a:t>e</a:t>
            </a:r>
            <a:r>
              <a:rPr sz="1800" b="1" dirty="0">
                <a:latin typeface="Arial"/>
                <a:cs typeface="Arial"/>
              </a:rPr>
              <a:t> </a:t>
            </a:r>
            <a:r>
              <a:rPr sz="1800" b="1" spc="5" dirty="0">
                <a:latin typeface="Arial"/>
                <a:cs typeface="Arial"/>
              </a:rPr>
              <a:t>(</a:t>
            </a:r>
            <a:r>
              <a:rPr sz="1800" b="1" spc="30" dirty="0">
                <a:latin typeface="Arial"/>
                <a:cs typeface="Arial"/>
              </a:rPr>
              <a:t>T</a:t>
            </a:r>
            <a:r>
              <a:rPr sz="1800" b="1" spc="-15" dirty="0">
                <a:latin typeface="Arial"/>
                <a:cs typeface="Arial"/>
              </a:rPr>
              <a:t>B</a:t>
            </a:r>
            <a:r>
              <a:rPr sz="1800" b="1" spc="5" dirty="0">
                <a:latin typeface="Arial"/>
                <a:cs typeface="Arial"/>
              </a:rPr>
              <a:t>)</a:t>
            </a:r>
            <a:r>
              <a:rPr sz="1800" b="1" spc="25" dirty="0">
                <a:latin typeface="Arial"/>
                <a:cs typeface="Arial"/>
              </a:rPr>
              <a:t> </a:t>
            </a:r>
            <a:r>
              <a:rPr sz="1800" b="1" spc="10" dirty="0">
                <a:latin typeface="Arial"/>
                <a:cs typeface="Arial"/>
              </a:rPr>
              <a:t>=</a:t>
            </a:r>
            <a:r>
              <a:rPr sz="1800" b="1" spc="-20" dirty="0">
                <a:latin typeface="Arial"/>
                <a:cs typeface="Arial"/>
              </a:rPr>
              <a:t> </a:t>
            </a:r>
            <a:r>
              <a:rPr sz="1800" b="1" spc="10" dirty="0">
                <a:latin typeface="Arial"/>
                <a:cs typeface="Arial"/>
              </a:rPr>
              <a:t>1</a:t>
            </a:r>
            <a:r>
              <a:rPr sz="1800" b="1" dirty="0">
                <a:latin typeface="Arial"/>
                <a:cs typeface="Arial"/>
              </a:rPr>
              <a:t>,</a:t>
            </a:r>
            <a:r>
              <a:rPr sz="1800" b="1" spc="20" dirty="0">
                <a:latin typeface="Arial"/>
                <a:cs typeface="Arial"/>
              </a:rPr>
              <a:t>00</a:t>
            </a:r>
            <a:r>
              <a:rPr sz="1800" b="1" spc="-20" dirty="0">
                <a:latin typeface="Arial"/>
                <a:cs typeface="Arial"/>
              </a:rPr>
              <a:t>0</a:t>
            </a:r>
            <a:r>
              <a:rPr sz="1800" b="1" spc="5" dirty="0">
                <a:latin typeface="Arial"/>
                <a:cs typeface="Arial"/>
              </a:rPr>
              <a:t>,</a:t>
            </a:r>
            <a:r>
              <a:rPr sz="1800" b="1" spc="15" dirty="0">
                <a:latin typeface="Arial"/>
                <a:cs typeface="Arial"/>
              </a:rPr>
              <a:t>00</a:t>
            </a:r>
            <a:r>
              <a:rPr sz="1800" b="1" spc="-15" dirty="0">
                <a:latin typeface="Arial"/>
                <a:cs typeface="Arial"/>
              </a:rPr>
              <a:t>0</a:t>
            </a:r>
            <a:r>
              <a:rPr sz="1800" b="1" dirty="0">
                <a:latin typeface="Arial"/>
                <a:cs typeface="Arial"/>
              </a:rPr>
              <a:t>,</a:t>
            </a:r>
            <a:r>
              <a:rPr sz="1800" b="1" spc="20" dirty="0">
                <a:latin typeface="Arial"/>
                <a:cs typeface="Arial"/>
              </a:rPr>
              <a:t>00</a:t>
            </a:r>
            <a:r>
              <a:rPr sz="1800" b="1" spc="-20" dirty="0">
                <a:latin typeface="Arial"/>
                <a:cs typeface="Arial"/>
              </a:rPr>
              <a:t>0</a:t>
            </a:r>
            <a:r>
              <a:rPr sz="1800" b="1" dirty="0">
                <a:latin typeface="Arial"/>
                <a:cs typeface="Arial"/>
              </a:rPr>
              <a:t>,</a:t>
            </a:r>
            <a:r>
              <a:rPr sz="1800" b="1" spc="20" dirty="0">
                <a:latin typeface="Arial"/>
                <a:cs typeface="Arial"/>
              </a:rPr>
              <a:t>00</a:t>
            </a:r>
            <a:r>
              <a:rPr sz="1800" b="1" spc="10" dirty="0">
                <a:latin typeface="Arial"/>
                <a:cs typeface="Arial"/>
              </a:rPr>
              <a:t>0</a:t>
            </a:r>
            <a:r>
              <a:rPr sz="1800" b="1" spc="-25" dirty="0">
                <a:latin typeface="Arial"/>
                <a:cs typeface="Arial"/>
              </a:rPr>
              <a:t> </a:t>
            </a:r>
            <a:r>
              <a:rPr sz="1800" b="1" spc="25" dirty="0">
                <a:latin typeface="Arial"/>
                <a:cs typeface="Arial"/>
              </a:rPr>
              <a:t>b</a:t>
            </a:r>
            <a:r>
              <a:rPr sz="1800" b="1" spc="15" dirty="0">
                <a:latin typeface="Arial"/>
                <a:cs typeface="Arial"/>
              </a:rPr>
              <a:t>y</a:t>
            </a:r>
            <a:r>
              <a:rPr sz="1800" b="1" spc="-40" dirty="0">
                <a:latin typeface="Arial"/>
                <a:cs typeface="Arial"/>
              </a:rPr>
              <a:t>t</a:t>
            </a:r>
            <a:r>
              <a:rPr sz="1800" b="1" spc="15" dirty="0">
                <a:latin typeface="Arial"/>
                <a:cs typeface="Arial"/>
              </a:rPr>
              <a:t>e</a:t>
            </a:r>
            <a:r>
              <a:rPr sz="1800" b="1" spc="10" dirty="0">
                <a:latin typeface="Arial"/>
                <a:cs typeface="Arial"/>
              </a:rPr>
              <a:t>s</a:t>
            </a:r>
            <a:endParaRPr sz="1800">
              <a:latin typeface="Arial"/>
              <a:cs typeface="Arial"/>
            </a:endParaRPr>
          </a:p>
          <a:p>
            <a:pPr marL="1270" algn="ctr">
              <a:lnSpc>
                <a:spcPct val="100000"/>
              </a:lnSpc>
              <a:spcBef>
                <a:spcPts val="1135"/>
              </a:spcBef>
            </a:pPr>
            <a:r>
              <a:rPr sz="1800" b="1" spc="10" dirty="0">
                <a:latin typeface="Arial"/>
                <a:cs typeface="Arial"/>
              </a:rPr>
              <a:t>1</a:t>
            </a:r>
            <a:r>
              <a:rPr sz="1800" b="1" spc="5" dirty="0">
                <a:latin typeface="Arial"/>
                <a:cs typeface="Arial"/>
              </a:rPr>
              <a:t> </a:t>
            </a:r>
            <a:r>
              <a:rPr sz="1800" b="1" spc="45" dirty="0">
                <a:latin typeface="Arial"/>
                <a:cs typeface="Arial"/>
              </a:rPr>
              <a:t>P</a:t>
            </a:r>
            <a:r>
              <a:rPr sz="1800" b="1" spc="15" dirty="0">
                <a:latin typeface="Arial"/>
                <a:cs typeface="Arial"/>
              </a:rPr>
              <a:t>e</a:t>
            </a:r>
            <a:r>
              <a:rPr sz="1800" b="1" spc="-35" dirty="0">
                <a:latin typeface="Arial"/>
                <a:cs typeface="Arial"/>
              </a:rPr>
              <a:t>t</a:t>
            </a:r>
            <a:r>
              <a:rPr sz="1800" b="1" spc="15" dirty="0">
                <a:latin typeface="Arial"/>
                <a:cs typeface="Arial"/>
              </a:rPr>
              <a:t>a</a:t>
            </a:r>
            <a:r>
              <a:rPr sz="1800" b="1" spc="35" dirty="0">
                <a:latin typeface="Arial"/>
                <a:cs typeface="Arial"/>
              </a:rPr>
              <a:t>b</a:t>
            </a:r>
            <a:r>
              <a:rPr sz="1800" b="1" spc="-95" dirty="0">
                <a:latin typeface="Arial"/>
                <a:cs typeface="Arial"/>
              </a:rPr>
              <a:t>y</a:t>
            </a:r>
            <a:r>
              <a:rPr sz="1800" b="1" spc="75" dirty="0">
                <a:latin typeface="Arial"/>
                <a:cs typeface="Arial"/>
              </a:rPr>
              <a:t>t</a:t>
            </a:r>
            <a:r>
              <a:rPr sz="1800" b="1" spc="10" dirty="0">
                <a:latin typeface="Arial"/>
                <a:cs typeface="Arial"/>
              </a:rPr>
              <a:t>e</a:t>
            </a:r>
            <a:r>
              <a:rPr sz="1800" b="1" dirty="0">
                <a:latin typeface="Arial"/>
                <a:cs typeface="Arial"/>
              </a:rPr>
              <a:t> (</a:t>
            </a:r>
            <a:r>
              <a:rPr sz="1800" b="1" spc="45" dirty="0">
                <a:latin typeface="Arial"/>
                <a:cs typeface="Arial"/>
              </a:rPr>
              <a:t>P</a:t>
            </a:r>
            <a:r>
              <a:rPr sz="1800" b="1" spc="-25" dirty="0">
                <a:latin typeface="Arial"/>
                <a:cs typeface="Arial"/>
              </a:rPr>
              <a:t>B</a:t>
            </a:r>
            <a:r>
              <a:rPr sz="1800" b="1" spc="5" dirty="0">
                <a:latin typeface="Arial"/>
                <a:cs typeface="Arial"/>
              </a:rPr>
              <a:t>)</a:t>
            </a:r>
            <a:r>
              <a:rPr sz="1800" b="1" spc="35" dirty="0">
                <a:latin typeface="Arial"/>
                <a:cs typeface="Arial"/>
              </a:rPr>
              <a:t> </a:t>
            </a:r>
            <a:r>
              <a:rPr sz="1800" b="1" spc="10" dirty="0">
                <a:latin typeface="Arial"/>
                <a:cs typeface="Arial"/>
              </a:rPr>
              <a:t>=</a:t>
            </a:r>
            <a:r>
              <a:rPr sz="1800" b="1" spc="-25" dirty="0">
                <a:latin typeface="Arial"/>
                <a:cs typeface="Arial"/>
              </a:rPr>
              <a:t> </a:t>
            </a:r>
            <a:r>
              <a:rPr sz="1800" b="1" spc="5" dirty="0">
                <a:latin typeface="Arial"/>
                <a:cs typeface="Arial"/>
              </a:rPr>
              <a:t>1,</a:t>
            </a:r>
            <a:r>
              <a:rPr sz="1800" b="1" spc="15" dirty="0">
                <a:latin typeface="Arial"/>
                <a:cs typeface="Arial"/>
              </a:rPr>
              <a:t>00</a:t>
            </a:r>
            <a:r>
              <a:rPr sz="1800" b="1" spc="-15" dirty="0">
                <a:latin typeface="Arial"/>
                <a:cs typeface="Arial"/>
              </a:rPr>
              <a:t>0</a:t>
            </a:r>
            <a:r>
              <a:rPr sz="1800" b="1" spc="5" dirty="0">
                <a:latin typeface="Arial"/>
                <a:cs typeface="Arial"/>
              </a:rPr>
              <a:t>,</a:t>
            </a:r>
            <a:r>
              <a:rPr sz="1800" b="1" spc="20" dirty="0">
                <a:latin typeface="Arial"/>
                <a:cs typeface="Arial"/>
              </a:rPr>
              <a:t>00</a:t>
            </a:r>
            <a:r>
              <a:rPr sz="1800" b="1" spc="-20" dirty="0">
                <a:latin typeface="Arial"/>
                <a:cs typeface="Arial"/>
              </a:rPr>
              <a:t>0</a:t>
            </a:r>
            <a:r>
              <a:rPr sz="1800" b="1" dirty="0">
                <a:latin typeface="Arial"/>
                <a:cs typeface="Arial"/>
              </a:rPr>
              <a:t>,</a:t>
            </a:r>
            <a:r>
              <a:rPr sz="1800" b="1" spc="20" dirty="0">
                <a:latin typeface="Arial"/>
                <a:cs typeface="Arial"/>
              </a:rPr>
              <a:t>00</a:t>
            </a:r>
            <a:r>
              <a:rPr sz="1800" b="1" spc="-15" dirty="0">
                <a:latin typeface="Arial"/>
                <a:cs typeface="Arial"/>
              </a:rPr>
              <a:t>0</a:t>
            </a:r>
            <a:r>
              <a:rPr sz="1800" b="1" spc="5" dirty="0">
                <a:latin typeface="Arial"/>
                <a:cs typeface="Arial"/>
              </a:rPr>
              <a:t>,</a:t>
            </a:r>
            <a:r>
              <a:rPr sz="1800" b="1" spc="15" dirty="0">
                <a:latin typeface="Arial"/>
                <a:cs typeface="Arial"/>
              </a:rPr>
              <a:t>00</a:t>
            </a:r>
            <a:r>
              <a:rPr sz="1800" b="1" spc="-15" dirty="0">
                <a:latin typeface="Arial"/>
                <a:cs typeface="Arial"/>
              </a:rPr>
              <a:t>0</a:t>
            </a:r>
            <a:r>
              <a:rPr sz="1800" b="1" dirty="0">
                <a:latin typeface="Arial"/>
                <a:cs typeface="Arial"/>
              </a:rPr>
              <a:t>,</a:t>
            </a:r>
            <a:r>
              <a:rPr sz="1800" b="1" spc="15" dirty="0">
                <a:latin typeface="Arial"/>
                <a:cs typeface="Arial"/>
              </a:rPr>
              <a:t>00</a:t>
            </a:r>
            <a:r>
              <a:rPr sz="1800" b="1" spc="10" dirty="0">
                <a:latin typeface="Arial"/>
                <a:cs typeface="Arial"/>
              </a:rPr>
              <a:t>0</a:t>
            </a:r>
            <a:r>
              <a:rPr sz="1800" b="1" spc="-15" dirty="0">
                <a:latin typeface="Arial"/>
                <a:cs typeface="Arial"/>
              </a:rPr>
              <a:t> </a:t>
            </a:r>
            <a:r>
              <a:rPr sz="1800" b="1" spc="35" dirty="0">
                <a:latin typeface="Arial"/>
                <a:cs typeface="Arial"/>
              </a:rPr>
              <a:t>b</a:t>
            </a:r>
            <a:r>
              <a:rPr sz="1800" b="1" spc="20" dirty="0">
                <a:latin typeface="Arial"/>
                <a:cs typeface="Arial"/>
              </a:rPr>
              <a:t>y</a:t>
            </a:r>
            <a:r>
              <a:rPr sz="1800" b="1" spc="-35" dirty="0">
                <a:latin typeface="Arial"/>
                <a:cs typeface="Arial"/>
              </a:rPr>
              <a:t>t</a:t>
            </a:r>
            <a:r>
              <a:rPr sz="1800" b="1" spc="20" dirty="0">
                <a:latin typeface="Arial"/>
                <a:cs typeface="Arial"/>
              </a:rPr>
              <a:t>e</a:t>
            </a:r>
            <a:r>
              <a:rPr sz="1800" b="1" spc="10" dirty="0">
                <a:latin typeface="Arial"/>
                <a:cs typeface="Arial"/>
              </a:rPr>
              <a:t>s</a:t>
            </a:r>
            <a:endParaRPr sz="1800">
              <a:latin typeface="Arial"/>
              <a:cs typeface="Arial"/>
            </a:endParaRPr>
          </a:p>
          <a:p>
            <a:pPr marL="1270" algn="ctr">
              <a:lnSpc>
                <a:spcPct val="100000"/>
              </a:lnSpc>
              <a:spcBef>
                <a:spcPts val="1130"/>
              </a:spcBef>
            </a:pPr>
            <a:r>
              <a:rPr sz="1800" b="1" spc="10" dirty="0">
                <a:latin typeface="Arial"/>
                <a:cs typeface="Arial"/>
              </a:rPr>
              <a:t>1</a:t>
            </a:r>
            <a:r>
              <a:rPr sz="1800" b="1" spc="5" dirty="0">
                <a:latin typeface="Arial"/>
                <a:cs typeface="Arial"/>
              </a:rPr>
              <a:t> </a:t>
            </a:r>
            <a:r>
              <a:rPr sz="1800" b="1" spc="45" dirty="0">
                <a:latin typeface="Arial"/>
                <a:cs typeface="Arial"/>
              </a:rPr>
              <a:t>E</a:t>
            </a:r>
            <a:r>
              <a:rPr sz="1800" b="1" spc="15" dirty="0">
                <a:latin typeface="Arial"/>
                <a:cs typeface="Arial"/>
              </a:rPr>
              <a:t>x</a:t>
            </a:r>
            <a:r>
              <a:rPr sz="1800" b="1" spc="-95" dirty="0">
                <a:latin typeface="Arial"/>
                <a:cs typeface="Arial"/>
              </a:rPr>
              <a:t>a</a:t>
            </a:r>
            <a:r>
              <a:rPr sz="1800" b="1" spc="35" dirty="0">
                <a:latin typeface="Arial"/>
                <a:cs typeface="Arial"/>
              </a:rPr>
              <a:t>b</a:t>
            </a:r>
            <a:r>
              <a:rPr sz="1800" b="1" spc="15" dirty="0">
                <a:latin typeface="Arial"/>
                <a:cs typeface="Arial"/>
              </a:rPr>
              <a:t>y</a:t>
            </a:r>
            <a:r>
              <a:rPr sz="1800" b="1" spc="-35" dirty="0">
                <a:latin typeface="Arial"/>
                <a:cs typeface="Arial"/>
              </a:rPr>
              <a:t>t</a:t>
            </a:r>
            <a:r>
              <a:rPr sz="1800" b="1" spc="10" dirty="0">
                <a:latin typeface="Arial"/>
                <a:cs typeface="Arial"/>
              </a:rPr>
              <a:t>e</a:t>
            </a:r>
            <a:r>
              <a:rPr sz="1800" b="1" spc="70" dirty="0">
                <a:latin typeface="Arial"/>
                <a:cs typeface="Arial"/>
              </a:rPr>
              <a:t> </a:t>
            </a:r>
            <a:r>
              <a:rPr sz="1800" b="1" dirty="0">
                <a:latin typeface="Arial"/>
                <a:cs typeface="Arial"/>
              </a:rPr>
              <a:t>(</a:t>
            </a:r>
            <a:r>
              <a:rPr sz="1800" b="1" spc="40" dirty="0">
                <a:latin typeface="Arial"/>
                <a:cs typeface="Arial"/>
              </a:rPr>
              <a:t>E</a:t>
            </a:r>
            <a:r>
              <a:rPr sz="1800" b="1" spc="-20" dirty="0">
                <a:latin typeface="Arial"/>
                <a:cs typeface="Arial"/>
              </a:rPr>
              <a:t>B</a:t>
            </a:r>
            <a:r>
              <a:rPr sz="1800" b="1" spc="5" dirty="0">
                <a:latin typeface="Arial"/>
                <a:cs typeface="Arial"/>
              </a:rPr>
              <a:t>)</a:t>
            </a:r>
            <a:r>
              <a:rPr sz="1800" b="1" spc="25" dirty="0">
                <a:latin typeface="Arial"/>
                <a:cs typeface="Arial"/>
              </a:rPr>
              <a:t> </a:t>
            </a:r>
            <a:r>
              <a:rPr sz="1800" b="1" spc="10" dirty="0">
                <a:latin typeface="Arial"/>
                <a:cs typeface="Arial"/>
              </a:rPr>
              <a:t>=</a:t>
            </a:r>
            <a:r>
              <a:rPr sz="1800" b="1" spc="-20" dirty="0">
                <a:latin typeface="Arial"/>
                <a:cs typeface="Arial"/>
              </a:rPr>
              <a:t> </a:t>
            </a:r>
            <a:r>
              <a:rPr sz="1800" b="1" spc="5" dirty="0">
                <a:latin typeface="Arial"/>
                <a:cs typeface="Arial"/>
              </a:rPr>
              <a:t>1,</a:t>
            </a:r>
            <a:r>
              <a:rPr sz="1800" b="1" spc="15" dirty="0">
                <a:latin typeface="Arial"/>
                <a:cs typeface="Arial"/>
              </a:rPr>
              <a:t>00</a:t>
            </a:r>
            <a:r>
              <a:rPr sz="1800" b="1" spc="-15" dirty="0">
                <a:latin typeface="Arial"/>
                <a:cs typeface="Arial"/>
              </a:rPr>
              <a:t>0</a:t>
            </a:r>
            <a:r>
              <a:rPr sz="1800" b="1" spc="5" dirty="0">
                <a:latin typeface="Arial"/>
                <a:cs typeface="Arial"/>
              </a:rPr>
              <a:t>,</a:t>
            </a:r>
            <a:r>
              <a:rPr sz="1800" b="1" spc="15" dirty="0">
                <a:latin typeface="Arial"/>
                <a:cs typeface="Arial"/>
              </a:rPr>
              <a:t>00</a:t>
            </a:r>
            <a:r>
              <a:rPr sz="1800" b="1" spc="-15" dirty="0">
                <a:latin typeface="Arial"/>
                <a:cs typeface="Arial"/>
              </a:rPr>
              <a:t>0</a:t>
            </a:r>
            <a:r>
              <a:rPr sz="1800" b="1" spc="5" dirty="0">
                <a:latin typeface="Arial"/>
                <a:cs typeface="Arial"/>
              </a:rPr>
              <a:t>,</a:t>
            </a:r>
            <a:r>
              <a:rPr sz="1800" b="1" spc="20" dirty="0">
                <a:latin typeface="Arial"/>
                <a:cs typeface="Arial"/>
              </a:rPr>
              <a:t>00</a:t>
            </a:r>
            <a:r>
              <a:rPr sz="1800" b="1" spc="-20" dirty="0">
                <a:latin typeface="Arial"/>
                <a:cs typeface="Arial"/>
              </a:rPr>
              <a:t>0</a:t>
            </a:r>
            <a:r>
              <a:rPr sz="1800" b="1" dirty="0">
                <a:latin typeface="Arial"/>
                <a:cs typeface="Arial"/>
              </a:rPr>
              <a:t>,</a:t>
            </a:r>
            <a:r>
              <a:rPr sz="1800" b="1" spc="20" dirty="0">
                <a:latin typeface="Arial"/>
                <a:cs typeface="Arial"/>
              </a:rPr>
              <a:t>00</a:t>
            </a:r>
            <a:r>
              <a:rPr sz="1800" b="1" spc="-15" dirty="0">
                <a:latin typeface="Arial"/>
                <a:cs typeface="Arial"/>
              </a:rPr>
              <a:t>0</a:t>
            </a:r>
            <a:r>
              <a:rPr sz="1800" b="1" spc="5" dirty="0">
                <a:latin typeface="Arial"/>
                <a:cs typeface="Arial"/>
              </a:rPr>
              <a:t>,</a:t>
            </a:r>
            <a:r>
              <a:rPr sz="1800" b="1" spc="15" dirty="0">
                <a:latin typeface="Arial"/>
                <a:cs typeface="Arial"/>
              </a:rPr>
              <a:t>00</a:t>
            </a:r>
            <a:r>
              <a:rPr sz="1800" b="1" spc="-15" dirty="0">
                <a:latin typeface="Arial"/>
                <a:cs typeface="Arial"/>
              </a:rPr>
              <a:t>0</a:t>
            </a:r>
            <a:r>
              <a:rPr sz="1800" b="1" spc="5" dirty="0">
                <a:latin typeface="Arial"/>
                <a:cs typeface="Arial"/>
              </a:rPr>
              <a:t>,</a:t>
            </a:r>
            <a:r>
              <a:rPr sz="1800" b="1" spc="15" dirty="0">
                <a:latin typeface="Arial"/>
                <a:cs typeface="Arial"/>
              </a:rPr>
              <a:t>00</a:t>
            </a:r>
            <a:r>
              <a:rPr sz="1800" b="1" spc="10" dirty="0">
                <a:latin typeface="Arial"/>
                <a:cs typeface="Arial"/>
              </a:rPr>
              <a:t>0</a:t>
            </a:r>
            <a:r>
              <a:rPr sz="1800" b="1" spc="-20" dirty="0">
                <a:latin typeface="Arial"/>
                <a:cs typeface="Arial"/>
              </a:rPr>
              <a:t> </a:t>
            </a:r>
            <a:r>
              <a:rPr sz="1800" b="1" spc="35" dirty="0">
                <a:latin typeface="Arial"/>
                <a:cs typeface="Arial"/>
              </a:rPr>
              <a:t>b</a:t>
            </a:r>
            <a:r>
              <a:rPr sz="1800" b="1" spc="20" dirty="0">
                <a:latin typeface="Arial"/>
                <a:cs typeface="Arial"/>
              </a:rPr>
              <a:t>y</a:t>
            </a:r>
            <a:r>
              <a:rPr sz="1800" b="1" spc="-30" dirty="0">
                <a:latin typeface="Arial"/>
                <a:cs typeface="Arial"/>
              </a:rPr>
              <a:t>t</a:t>
            </a:r>
            <a:r>
              <a:rPr sz="1800" b="1" spc="20" dirty="0">
                <a:latin typeface="Arial"/>
                <a:cs typeface="Arial"/>
              </a:rPr>
              <a:t>e</a:t>
            </a:r>
            <a:r>
              <a:rPr sz="1800" b="1" spc="10" dirty="0">
                <a:latin typeface="Arial"/>
                <a:cs typeface="Arial"/>
              </a:rPr>
              <a:t>s</a:t>
            </a:r>
            <a:endParaRPr sz="1800">
              <a:latin typeface="Arial"/>
              <a:cs typeface="Arial"/>
            </a:endParaRPr>
          </a:p>
          <a:p>
            <a:pPr marR="129539" algn="ctr">
              <a:lnSpc>
                <a:spcPct val="100000"/>
              </a:lnSpc>
              <a:spcBef>
                <a:spcPts val="1130"/>
              </a:spcBef>
            </a:pPr>
            <a:r>
              <a:rPr sz="1800" b="1" spc="10" dirty="0">
                <a:latin typeface="Arial"/>
                <a:cs typeface="Arial"/>
              </a:rPr>
              <a:t>1 </a:t>
            </a:r>
            <a:r>
              <a:rPr sz="1800" b="1" spc="30" dirty="0">
                <a:latin typeface="Arial"/>
                <a:cs typeface="Arial"/>
              </a:rPr>
              <a:t>Z</a:t>
            </a:r>
            <a:r>
              <a:rPr sz="1800" b="1" spc="15" dirty="0">
                <a:latin typeface="Arial"/>
                <a:cs typeface="Arial"/>
              </a:rPr>
              <a:t>e</a:t>
            </a:r>
            <a:r>
              <a:rPr sz="1800" b="1" spc="-35" dirty="0">
                <a:latin typeface="Arial"/>
                <a:cs typeface="Arial"/>
              </a:rPr>
              <a:t>tt</a:t>
            </a:r>
            <a:r>
              <a:rPr sz="1800" b="1" spc="15" dirty="0">
                <a:latin typeface="Arial"/>
                <a:cs typeface="Arial"/>
              </a:rPr>
              <a:t>a</a:t>
            </a:r>
            <a:r>
              <a:rPr sz="1800" b="1" spc="30" dirty="0">
                <a:latin typeface="Arial"/>
                <a:cs typeface="Arial"/>
              </a:rPr>
              <a:t>b</a:t>
            </a:r>
            <a:r>
              <a:rPr sz="1800" b="1" spc="15" dirty="0">
                <a:latin typeface="Arial"/>
                <a:cs typeface="Arial"/>
              </a:rPr>
              <a:t>y</a:t>
            </a:r>
            <a:r>
              <a:rPr sz="1800" b="1" spc="-35" dirty="0">
                <a:latin typeface="Arial"/>
                <a:cs typeface="Arial"/>
              </a:rPr>
              <a:t>t</a:t>
            </a:r>
            <a:r>
              <a:rPr sz="1800" b="1" spc="10" dirty="0">
                <a:latin typeface="Arial"/>
                <a:cs typeface="Arial"/>
              </a:rPr>
              <a:t>e</a:t>
            </a:r>
            <a:r>
              <a:rPr sz="1800" b="1" spc="25" dirty="0">
                <a:latin typeface="Arial"/>
                <a:cs typeface="Arial"/>
              </a:rPr>
              <a:t> </a:t>
            </a:r>
            <a:r>
              <a:rPr sz="1800" b="1" spc="5" dirty="0">
                <a:latin typeface="Arial"/>
                <a:cs typeface="Arial"/>
              </a:rPr>
              <a:t>(</a:t>
            </a:r>
            <a:r>
              <a:rPr sz="1800" b="1" spc="30" dirty="0">
                <a:latin typeface="Arial"/>
                <a:cs typeface="Arial"/>
              </a:rPr>
              <a:t>Z</a:t>
            </a:r>
            <a:r>
              <a:rPr sz="1800" b="1" spc="-15" dirty="0">
                <a:latin typeface="Arial"/>
                <a:cs typeface="Arial"/>
              </a:rPr>
              <a:t>B</a:t>
            </a:r>
            <a:r>
              <a:rPr sz="1800" b="1" spc="5" dirty="0">
                <a:latin typeface="Arial"/>
                <a:cs typeface="Arial"/>
              </a:rPr>
              <a:t>)</a:t>
            </a:r>
            <a:r>
              <a:rPr sz="1800" b="1" spc="25" dirty="0">
                <a:latin typeface="Arial"/>
                <a:cs typeface="Arial"/>
              </a:rPr>
              <a:t> </a:t>
            </a:r>
            <a:r>
              <a:rPr sz="1800" b="1" spc="10" dirty="0">
                <a:latin typeface="Arial"/>
                <a:cs typeface="Arial"/>
              </a:rPr>
              <a:t>=</a:t>
            </a:r>
            <a:r>
              <a:rPr sz="1800" b="1" spc="-20" dirty="0">
                <a:latin typeface="Arial"/>
                <a:cs typeface="Arial"/>
              </a:rPr>
              <a:t> </a:t>
            </a:r>
            <a:r>
              <a:rPr sz="1800" b="1" spc="5" dirty="0">
                <a:latin typeface="Arial"/>
                <a:cs typeface="Arial"/>
              </a:rPr>
              <a:t>1,</a:t>
            </a:r>
            <a:r>
              <a:rPr sz="1800" b="1" spc="20" dirty="0">
                <a:latin typeface="Arial"/>
                <a:cs typeface="Arial"/>
              </a:rPr>
              <a:t>00</a:t>
            </a:r>
            <a:r>
              <a:rPr sz="1800" b="1" spc="-20" dirty="0">
                <a:latin typeface="Arial"/>
                <a:cs typeface="Arial"/>
              </a:rPr>
              <a:t>0</a:t>
            </a:r>
            <a:r>
              <a:rPr sz="1800" b="1" spc="5" dirty="0">
                <a:latin typeface="Arial"/>
                <a:cs typeface="Arial"/>
              </a:rPr>
              <a:t>,</a:t>
            </a:r>
            <a:r>
              <a:rPr sz="1800" b="1" spc="15" dirty="0">
                <a:latin typeface="Arial"/>
                <a:cs typeface="Arial"/>
              </a:rPr>
              <a:t>00</a:t>
            </a:r>
            <a:r>
              <a:rPr sz="1800" b="1" spc="-15" dirty="0">
                <a:latin typeface="Arial"/>
                <a:cs typeface="Arial"/>
              </a:rPr>
              <a:t>0</a:t>
            </a:r>
            <a:r>
              <a:rPr sz="1800" b="1" dirty="0">
                <a:latin typeface="Arial"/>
                <a:cs typeface="Arial"/>
              </a:rPr>
              <a:t>,</a:t>
            </a:r>
            <a:r>
              <a:rPr sz="1800" b="1" spc="15" dirty="0">
                <a:latin typeface="Arial"/>
                <a:cs typeface="Arial"/>
              </a:rPr>
              <a:t>00</a:t>
            </a:r>
            <a:r>
              <a:rPr sz="1800" b="1" spc="-15" dirty="0">
                <a:latin typeface="Arial"/>
                <a:cs typeface="Arial"/>
              </a:rPr>
              <a:t>0</a:t>
            </a:r>
            <a:r>
              <a:rPr sz="1800" b="1" spc="5" dirty="0">
                <a:latin typeface="Arial"/>
                <a:cs typeface="Arial"/>
              </a:rPr>
              <a:t>,</a:t>
            </a:r>
            <a:r>
              <a:rPr sz="1800" b="1" spc="20" dirty="0">
                <a:latin typeface="Arial"/>
                <a:cs typeface="Arial"/>
              </a:rPr>
              <a:t>00</a:t>
            </a:r>
            <a:r>
              <a:rPr sz="1800" b="1" spc="-20" dirty="0">
                <a:latin typeface="Arial"/>
                <a:cs typeface="Arial"/>
              </a:rPr>
              <a:t>0</a:t>
            </a:r>
            <a:r>
              <a:rPr sz="1800" b="1" dirty="0">
                <a:latin typeface="Arial"/>
                <a:cs typeface="Arial"/>
              </a:rPr>
              <a:t>,</a:t>
            </a:r>
            <a:r>
              <a:rPr sz="1800" b="1" spc="20" dirty="0">
                <a:latin typeface="Arial"/>
                <a:cs typeface="Arial"/>
              </a:rPr>
              <a:t>00</a:t>
            </a:r>
            <a:r>
              <a:rPr sz="1800" b="1" spc="-20" dirty="0">
                <a:latin typeface="Arial"/>
                <a:cs typeface="Arial"/>
              </a:rPr>
              <a:t>0</a:t>
            </a:r>
            <a:r>
              <a:rPr sz="1800" b="1" spc="5" dirty="0">
                <a:latin typeface="Arial"/>
                <a:cs typeface="Arial"/>
              </a:rPr>
              <a:t>,</a:t>
            </a:r>
            <a:r>
              <a:rPr sz="1800" b="1" spc="15" dirty="0">
                <a:latin typeface="Arial"/>
                <a:cs typeface="Arial"/>
              </a:rPr>
              <a:t>00</a:t>
            </a:r>
            <a:r>
              <a:rPr sz="1800" b="1" spc="-15" dirty="0">
                <a:latin typeface="Arial"/>
                <a:cs typeface="Arial"/>
              </a:rPr>
              <a:t>0</a:t>
            </a:r>
            <a:r>
              <a:rPr sz="1800" b="1" spc="5" dirty="0">
                <a:latin typeface="Arial"/>
                <a:cs typeface="Arial"/>
              </a:rPr>
              <a:t>,</a:t>
            </a:r>
            <a:r>
              <a:rPr sz="1800" b="1" spc="15" dirty="0">
                <a:latin typeface="Arial"/>
                <a:cs typeface="Arial"/>
              </a:rPr>
              <a:t>00</a:t>
            </a:r>
            <a:r>
              <a:rPr sz="1800" b="1" spc="10" dirty="0">
                <a:latin typeface="Arial"/>
                <a:cs typeface="Arial"/>
              </a:rPr>
              <a:t>0</a:t>
            </a:r>
            <a:r>
              <a:rPr sz="1800" b="1" spc="-20" dirty="0">
                <a:latin typeface="Arial"/>
                <a:cs typeface="Arial"/>
              </a:rPr>
              <a:t> </a:t>
            </a:r>
            <a:r>
              <a:rPr sz="1800" b="1" spc="30" dirty="0">
                <a:latin typeface="Arial"/>
                <a:cs typeface="Arial"/>
              </a:rPr>
              <a:t>b</a:t>
            </a:r>
            <a:r>
              <a:rPr sz="1800" b="1" spc="15" dirty="0">
                <a:latin typeface="Arial"/>
                <a:cs typeface="Arial"/>
              </a:rPr>
              <a:t>y</a:t>
            </a:r>
            <a:r>
              <a:rPr sz="1800" b="1" spc="-40" dirty="0">
                <a:latin typeface="Arial"/>
                <a:cs typeface="Arial"/>
              </a:rPr>
              <a:t>t</a:t>
            </a:r>
            <a:r>
              <a:rPr sz="1800" b="1" spc="15" dirty="0">
                <a:latin typeface="Arial"/>
                <a:cs typeface="Arial"/>
              </a:rPr>
              <a:t>e</a:t>
            </a:r>
            <a:r>
              <a:rPr sz="1800" b="1" spc="10" dirty="0">
                <a:latin typeface="Arial"/>
                <a:cs typeface="Arial"/>
              </a:rPr>
              <a:t>s</a:t>
            </a:r>
            <a:endParaRPr sz="1800">
              <a:latin typeface="Arial"/>
              <a:cs typeface="Arial"/>
            </a:endParaRPr>
          </a:p>
          <a:p>
            <a:pPr algn="ctr">
              <a:lnSpc>
                <a:spcPct val="100000"/>
              </a:lnSpc>
              <a:spcBef>
                <a:spcPts val="1130"/>
              </a:spcBef>
            </a:pPr>
            <a:r>
              <a:rPr sz="1800" b="1" spc="10" dirty="0">
                <a:latin typeface="Arial"/>
                <a:cs typeface="Arial"/>
              </a:rPr>
              <a:t>1 </a:t>
            </a:r>
            <a:r>
              <a:rPr sz="1800" b="1" spc="45" dirty="0">
                <a:latin typeface="Arial"/>
                <a:cs typeface="Arial"/>
              </a:rPr>
              <a:t>Y</a:t>
            </a:r>
            <a:r>
              <a:rPr sz="1800" b="1" spc="-75" dirty="0">
                <a:latin typeface="Arial"/>
                <a:cs typeface="Arial"/>
              </a:rPr>
              <a:t>o</a:t>
            </a:r>
            <a:r>
              <a:rPr sz="1800" b="1" spc="80" dirty="0">
                <a:latin typeface="Arial"/>
                <a:cs typeface="Arial"/>
              </a:rPr>
              <a:t>t</a:t>
            </a:r>
            <a:r>
              <a:rPr sz="1800" b="1" spc="-35" dirty="0">
                <a:latin typeface="Arial"/>
                <a:cs typeface="Arial"/>
              </a:rPr>
              <a:t>t</a:t>
            </a:r>
            <a:r>
              <a:rPr sz="1800" b="1" spc="15" dirty="0">
                <a:latin typeface="Arial"/>
                <a:cs typeface="Arial"/>
              </a:rPr>
              <a:t>a</a:t>
            </a:r>
            <a:r>
              <a:rPr sz="1800" b="1" spc="30" dirty="0">
                <a:latin typeface="Arial"/>
                <a:cs typeface="Arial"/>
              </a:rPr>
              <a:t>b</a:t>
            </a:r>
            <a:r>
              <a:rPr sz="1800" b="1" spc="15" dirty="0">
                <a:latin typeface="Arial"/>
                <a:cs typeface="Arial"/>
              </a:rPr>
              <a:t>y</a:t>
            </a:r>
            <a:r>
              <a:rPr sz="1800" b="1" spc="-35" dirty="0">
                <a:latin typeface="Arial"/>
                <a:cs typeface="Arial"/>
              </a:rPr>
              <a:t>t</a:t>
            </a:r>
            <a:r>
              <a:rPr sz="1800" b="1" spc="10" dirty="0">
                <a:latin typeface="Arial"/>
                <a:cs typeface="Arial"/>
              </a:rPr>
              <a:t>e</a:t>
            </a:r>
            <a:r>
              <a:rPr sz="1800" b="1" dirty="0">
                <a:latin typeface="Arial"/>
                <a:cs typeface="Arial"/>
              </a:rPr>
              <a:t> (</a:t>
            </a:r>
            <a:r>
              <a:rPr sz="1800" b="1" spc="50" dirty="0">
                <a:latin typeface="Arial"/>
                <a:cs typeface="Arial"/>
              </a:rPr>
              <a:t>Y</a:t>
            </a:r>
            <a:r>
              <a:rPr sz="1800" b="1" spc="-30" dirty="0">
                <a:latin typeface="Arial"/>
                <a:cs typeface="Arial"/>
              </a:rPr>
              <a:t>B</a:t>
            </a:r>
            <a:r>
              <a:rPr sz="1800" b="1" spc="5" dirty="0">
                <a:latin typeface="Arial"/>
                <a:cs typeface="Arial"/>
              </a:rPr>
              <a:t>)</a:t>
            </a:r>
            <a:r>
              <a:rPr sz="1800" b="1" spc="25" dirty="0">
                <a:latin typeface="Arial"/>
                <a:cs typeface="Arial"/>
              </a:rPr>
              <a:t> </a:t>
            </a:r>
            <a:r>
              <a:rPr sz="1800" b="1" spc="10" dirty="0">
                <a:latin typeface="Arial"/>
                <a:cs typeface="Arial"/>
              </a:rPr>
              <a:t>=</a:t>
            </a:r>
            <a:r>
              <a:rPr sz="1800" b="1" spc="-20" dirty="0">
                <a:latin typeface="Arial"/>
                <a:cs typeface="Arial"/>
              </a:rPr>
              <a:t> </a:t>
            </a:r>
            <a:r>
              <a:rPr sz="1800" b="1" spc="5" dirty="0">
                <a:latin typeface="Arial"/>
                <a:cs typeface="Arial"/>
              </a:rPr>
              <a:t>1,</a:t>
            </a:r>
            <a:r>
              <a:rPr sz="1800" b="1" spc="15" dirty="0">
                <a:latin typeface="Arial"/>
                <a:cs typeface="Arial"/>
              </a:rPr>
              <a:t>00</a:t>
            </a:r>
            <a:r>
              <a:rPr sz="1800" b="1" spc="-15" dirty="0">
                <a:latin typeface="Arial"/>
                <a:cs typeface="Arial"/>
              </a:rPr>
              <a:t>0</a:t>
            </a:r>
            <a:r>
              <a:rPr sz="1800" b="1" spc="5" dirty="0">
                <a:latin typeface="Arial"/>
                <a:cs typeface="Arial"/>
              </a:rPr>
              <a:t>,</a:t>
            </a:r>
            <a:r>
              <a:rPr sz="1800" b="1" spc="20" dirty="0">
                <a:latin typeface="Arial"/>
                <a:cs typeface="Arial"/>
              </a:rPr>
              <a:t>00</a:t>
            </a:r>
            <a:r>
              <a:rPr sz="1800" b="1" spc="-20" dirty="0">
                <a:latin typeface="Arial"/>
                <a:cs typeface="Arial"/>
              </a:rPr>
              <a:t>0</a:t>
            </a:r>
            <a:r>
              <a:rPr sz="1800" b="1" dirty="0">
                <a:latin typeface="Arial"/>
                <a:cs typeface="Arial"/>
              </a:rPr>
              <a:t>,</a:t>
            </a:r>
            <a:r>
              <a:rPr sz="1800" b="1" spc="20" dirty="0">
                <a:latin typeface="Arial"/>
                <a:cs typeface="Arial"/>
              </a:rPr>
              <a:t>00</a:t>
            </a:r>
            <a:r>
              <a:rPr sz="1800" b="1" spc="-20" dirty="0">
                <a:latin typeface="Arial"/>
                <a:cs typeface="Arial"/>
              </a:rPr>
              <a:t>0</a:t>
            </a:r>
            <a:r>
              <a:rPr sz="1800" b="1" dirty="0">
                <a:latin typeface="Arial"/>
                <a:cs typeface="Arial"/>
              </a:rPr>
              <a:t>,</a:t>
            </a:r>
            <a:r>
              <a:rPr sz="1800" b="1" spc="20" dirty="0">
                <a:latin typeface="Arial"/>
                <a:cs typeface="Arial"/>
              </a:rPr>
              <a:t>00</a:t>
            </a:r>
            <a:r>
              <a:rPr sz="1800" b="1" spc="-20" dirty="0">
                <a:latin typeface="Arial"/>
                <a:cs typeface="Arial"/>
              </a:rPr>
              <a:t>0</a:t>
            </a:r>
            <a:r>
              <a:rPr sz="1800" b="1" spc="5" dirty="0">
                <a:latin typeface="Arial"/>
                <a:cs typeface="Arial"/>
              </a:rPr>
              <a:t>,</a:t>
            </a:r>
            <a:r>
              <a:rPr sz="1800" b="1" spc="15" dirty="0">
                <a:latin typeface="Arial"/>
                <a:cs typeface="Arial"/>
              </a:rPr>
              <a:t>00</a:t>
            </a:r>
            <a:r>
              <a:rPr sz="1800" b="1" spc="-15" dirty="0">
                <a:latin typeface="Arial"/>
                <a:cs typeface="Arial"/>
              </a:rPr>
              <a:t>0</a:t>
            </a:r>
            <a:r>
              <a:rPr sz="1800" b="1" spc="5" dirty="0">
                <a:latin typeface="Arial"/>
                <a:cs typeface="Arial"/>
              </a:rPr>
              <a:t>,</a:t>
            </a:r>
            <a:r>
              <a:rPr sz="1800" b="1" spc="20" dirty="0">
                <a:latin typeface="Arial"/>
                <a:cs typeface="Arial"/>
              </a:rPr>
              <a:t>00</a:t>
            </a:r>
            <a:r>
              <a:rPr sz="1800" b="1" spc="-20" dirty="0">
                <a:latin typeface="Arial"/>
                <a:cs typeface="Arial"/>
              </a:rPr>
              <a:t>0</a:t>
            </a:r>
            <a:r>
              <a:rPr sz="1800" b="1" dirty="0">
                <a:latin typeface="Arial"/>
                <a:cs typeface="Arial"/>
              </a:rPr>
              <a:t>,</a:t>
            </a:r>
            <a:r>
              <a:rPr sz="1800" b="1" spc="20" dirty="0">
                <a:latin typeface="Arial"/>
                <a:cs typeface="Arial"/>
              </a:rPr>
              <a:t>00</a:t>
            </a:r>
            <a:r>
              <a:rPr sz="1800" b="1" spc="-20" dirty="0">
                <a:latin typeface="Arial"/>
                <a:cs typeface="Arial"/>
              </a:rPr>
              <a:t>0</a:t>
            </a:r>
            <a:r>
              <a:rPr sz="1800" b="1" spc="5" dirty="0">
                <a:latin typeface="Arial"/>
                <a:cs typeface="Arial"/>
              </a:rPr>
              <a:t>,</a:t>
            </a:r>
            <a:r>
              <a:rPr sz="1800" b="1" spc="15" dirty="0">
                <a:latin typeface="Arial"/>
                <a:cs typeface="Arial"/>
              </a:rPr>
              <a:t>00</a:t>
            </a:r>
            <a:r>
              <a:rPr sz="1800" b="1" spc="10" dirty="0">
                <a:latin typeface="Arial"/>
                <a:cs typeface="Arial"/>
              </a:rPr>
              <a:t>0</a:t>
            </a:r>
            <a:r>
              <a:rPr sz="1800" b="1" spc="-20" dirty="0">
                <a:latin typeface="Arial"/>
                <a:cs typeface="Arial"/>
              </a:rPr>
              <a:t> </a:t>
            </a:r>
            <a:r>
              <a:rPr sz="1800" b="1" spc="25" dirty="0">
                <a:latin typeface="Arial"/>
                <a:cs typeface="Arial"/>
              </a:rPr>
              <a:t>b</a:t>
            </a:r>
            <a:r>
              <a:rPr sz="1800" b="1" spc="15" dirty="0">
                <a:latin typeface="Arial"/>
                <a:cs typeface="Arial"/>
              </a:rPr>
              <a:t>y</a:t>
            </a:r>
            <a:r>
              <a:rPr sz="1800" b="1" spc="-40" dirty="0">
                <a:latin typeface="Arial"/>
                <a:cs typeface="Arial"/>
              </a:rPr>
              <a:t>t</a:t>
            </a:r>
            <a:r>
              <a:rPr sz="1800" b="1" spc="15" dirty="0">
                <a:latin typeface="Arial"/>
                <a:cs typeface="Arial"/>
              </a:rPr>
              <a:t>e</a:t>
            </a:r>
            <a:r>
              <a:rPr sz="1800" b="1" spc="10" dirty="0">
                <a:latin typeface="Arial"/>
                <a:cs typeface="Arial"/>
              </a:rPr>
              <a:t>s</a:t>
            </a:r>
            <a:endParaRPr sz="1800">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274" y="142852"/>
            <a:ext cx="11068913" cy="375920"/>
          </a:xfrm>
        </p:spPr>
        <p:txBody>
          <a:bodyPr/>
          <a:lstStyle/>
          <a:p>
            <a:r>
              <a:rPr lang="en-US" dirty="0"/>
              <a:t>Volume</a:t>
            </a:r>
            <a:endParaRPr lang="en-IN" dirty="0"/>
          </a:p>
        </p:txBody>
      </p:sp>
      <p:sp>
        <p:nvSpPr>
          <p:cNvPr id="3" name="Text Placeholder 2"/>
          <p:cNvSpPr>
            <a:spLocks noGrp="1"/>
          </p:cNvSpPr>
          <p:nvPr>
            <p:ph type="body" idx="1"/>
          </p:nvPr>
        </p:nvSpPr>
        <p:spPr>
          <a:xfrm>
            <a:off x="809588" y="785794"/>
            <a:ext cx="10358120" cy="5878532"/>
          </a:xfrm>
        </p:spPr>
        <p:txBody>
          <a:bodyPr/>
          <a:lstStyle/>
          <a:p>
            <a:pPr>
              <a:spcBef>
                <a:spcPts val="600"/>
              </a:spcBef>
              <a:spcAft>
                <a:spcPts val="600"/>
              </a:spcAft>
            </a:pPr>
            <a:r>
              <a:rPr lang="en-US" dirty="0"/>
              <a:t>Where does this data get generated?</a:t>
            </a:r>
          </a:p>
          <a:p>
            <a:pPr marL="342900" indent="-342900">
              <a:spcBef>
                <a:spcPts val="600"/>
              </a:spcBef>
              <a:spcAft>
                <a:spcPts val="600"/>
              </a:spcAft>
              <a:buAutoNum type="arabicPeriod"/>
            </a:pPr>
            <a:r>
              <a:rPr lang="en-US" dirty="0"/>
              <a:t>Typical internal sources:</a:t>
            </a:r>
          </a:p>
          <a:p>
            <a:pPr marL="800100" lvl="1" indent="-342900">
              <a:spcBef>
                <a:spcPts val="600"/>
              </a:spcBef>
              <a:spcAft>
                <a:spcPts val="600"/>
              </a:spcAft>
              <a:buFont typeface="Arial" pitchFamily="34" charset="0"/>
              <a:buChar char="•"/>
            </a:pPr>
            <a:r>
              <a:rPr lang="en-US" dirty="0"/>
              <a:t>     </a:t>
            </a:r>
            <a:r>
              <a:rPr lang="en-US" b="1" dirty="0"/>
              <a:t>Data Storage- </a:t>
            </a:r>
            <a:r>
              <a:rPr lang="en-US" dirty="0"/>
              <a:t>File systems, SQL, </a:t>
            </a:r>
            <a:r>
              <a:rPr lang="en-US" dirty="0" err="1"/>
              <a:t>NoSQL</a:t>
            </a:r>
            <a:r>
              <a:rPr lang="en-US" dirty="0"/>
              <a:t> (</a:t>
            </a:r>
            <a:r>
              <a:rPr lang="en-US" dirty="0" err="1"/>
              <a:t>MongoDB</a:t>
            </a:r>
            <a:r>
              <a:rPr lang="en-US" dirty="0"/>
              <a:t>, Cassandra).</a:t>
            </a:r>
          </a:p>
          <a:p>
            <a:pPr marL="800100" lvl="1" indent="-342900">
              <a:spcBef>
                <a:spcPts val="600"/>
              </a:spcBef>
              <a:spcAft>
                <a:spcPts val="600"/>
              </a:spcAft>
              <a:buFont typeface="Arial" pitchFamily="34" charset="0"/>
              <a:buChar char="•"/>
            </a:pPr>
            <a:r>
              <a:rPr lang="en-US" dirty="0"/>
              <a:t>     </a:t>
            </a:r>
            <a:r>
              <a:rPr lang="en-US" b="1" dirty="0"/>
              <a:t>Archives</a:t>
            </a:r>
            <a:r>
              <a:rPr lang="en-US" dirty="0"/>
              <a:t> – Archives of scanned documents, paper archives, customer records,</a:t>
            </a:r>
          </a:p>
          <a:p>
            <a:pPr marL="800100" lvl="1" indent="-342900">
              <a:spcBef>
                <a:spcPts val="600"/>
              </a:spcBef>
              <a:spcAft>
                <a:spcPts val="600"/>
              </a:spcAft>
            </a:pPr>
            <a:r>
              <a:rPr lang="en-US" dirty="0"/>
              <a:t>                               patient health records etc,.</a:t>
            </a:r>
            <a:endParaRPr lang="en-IN" dirty="0"/>
          </a:p>
          <a:p>
            <a:pPr marL="342900" indent="-342900">
              <a:spcBef>
                <a:spcPts val="600"/>
              </a:spcBef>
              <a:spcAft>
                <a:spcPts val="600"/>
              </a:spcAft>
            </a:pPr>
            <a:r>
              <a:rPr lang="en-US" dirty="0"/>
              <a:t>2. External data sources:</a:t>
            </a:r>
          </a:p>
          <a:p>
            <a:pPr marL="800100" lvl="1" indent="-342900">
              <a:spcBef>
                <a:spcPts val="600"/>
              </a:spcBef>
              <a:spcAft>
                <a:spcPts val="600"/>
              </a:spcAft>
              <a:buFont typeface="Arial" pitchFamily="34" charset="0"/>
              <a:buChar char="•"/>
            </a:pPr>
            <a:r>
              <a:rPr lang="en-US" dirty="0"/>
              <a:t>     </a:t>
            </a:r>
            <a:r>
              <a:rPr lang="en-US" b="1" dirty="0"/>
              <a:t>public web - </a:t>
            </a:r>
            <a:r>
              <a:rPr lang="en-US" dirty="0"/>
              <a:t>Wikipedia, weather, regulatory, census etc.</a:t>
            </a:r>
          </a:p>
          <a:p>
            <a:pPr marL="342900" indent="-342900">
              <a:spcBef>
                <a:spcPts val="600"/>
              </a:spcBef>
              <a:spcAft>
                <a:spcPts val="600"/>
              </a:spcAft>
            </a:pPr>
            <a:r>
              <a:rPr lang="en-US" dirty="0"/>
              <a:t>3. Both (</a:t>
            </a:r>
            <a:r>
              <a:rPr lang="en-US" dirty="0" err="1"/>
              <a:t>internal+external</a:t>
            </a:r>
            <a:r>
              <a:rPr lang="en-US" dirty="0"/>
              <a:t>)</a:t>
            </a:r>
          </a:p>
          <a:p>
            <a:pPr marL="800100" lvl="1" indent="-342900">
              <a:spcBef>
                <a:spcPts val="600"/>
              </a:spcBef>
              <a:spcAft>
                <a:spcPts val="600"/>
              </a:spcAft>
              <a:buFont typeface="Arial" pitchFamily="34" charset="0"/>
              <a:buChar char="•"/>
            </a:pPr>
            <a:r>
              <a:rPr lang="en-US" b="1" dirty="0"/>
              <a:t>Sensor data </a:t>
            </a:r>
            <a:r>
              <a:rPr lang="en-US" dirty="0"/>
              <a:t>– Car sensors, smart electric meters, office buildings etc,.</a:t>
            </a:r>
          </a:p>
          <a:p>
            <a:pPr marL="800100" lvl="1" indent="-342900">
              <a:spcBef>
                <a:spcPts val="600"/>
              </a:spcBef>
              <a:spcAft>
                <a:spcPts val="600"/>
              </a:spcAft>
              <a:buFont typeface="Arial" pitchFamily="34" charset="0"/>
              <a:buChar char="•"/>
            </a:pPr>
            <a:r>
              <a:rPr lang="en-US" b="1" dirty="0"/>
              <a:t>Machine log data </a:t>
            </a:r>
            <a:r>
              <a:rPr lang="en-US" dirty="0"/>
              <a:t>– Event logs, application logs, Business process logs, audit logs etc.</a:t>
            </a:r>
          </a:p>
          <a:p>
            <a:pPr marL="800100" lvl="1" indent="-342900">
              <a:spcBef>
                <a:spcPts val="600"/>
              </a:spcBef>
              <a:spcAft>
                <a:spcPts val="600"/>
              </a:spcAft>
              <a:buFont typeface="Arial" pitchFamily="34" charset="0"/>
              <a:buChar char="•"/>
            </a:pPr>
            <a:r>
              <a:rPr lang="en-US" b="1" dirty="0"/>
              <a:t>Social media </a:t>
            </a:r>
            <a:r>
              <a:rPr lang="en-US" dirty="0"/>
              <a:t>– Twitter, blogs, </a:t>
            </a:r>
            <a:r>
              <a:rPr lang="en-US" dirty="0" err="1"/>
              <a:t>Facebook</a:t>
            </a:r>
            <a:r>
              <a:rPr lang="en-US" dirty="0"/>
              <a:t>, LinkedIn, </a:t>
            </a:r>
            <a:r>
              <a:rPr lang="en-US" dirty="0" err="1"/>
              <a:t>Youtube</a:t>
            </a:r>
            <a:r>
              <a:rPr lang="en-US" dirty="0"/>
              <a:t>, </a:t>
            </a:r>
            <a:r>
              <a:rPr lang="en-US" dirty="0" err="1"/>
              <a:t>Instagram</a:t>
            </a:r>
            <a:r>
              <a:rPr lang="en-US" dirty="0"/>
              <a:t> etc,.</a:t>
            </a:r>
          </a:p>
          <a:p>
            <a:pPr marL="800100" lvl="1" indent="-342900">
              <a:spcBef>
                <a:spcPts val="600"/>
              </a:spcBef>
              <a:spcAft>
                <a:spcPts val="600"/>
              </a:spcAft>
              <a:buFont typeface="Arial" pitchFamily="34" charset="0"/>
              <a:buChar char="•"/>
            </a:pPr>
            <a:r>
              <a:rPr lang="en-US" b="1" dirty="0"/>
              <a:t>Business apps </a:t>
            </a:r>
            <a:r>
              <a:rPr lang="en-US" dirty="0"/>
              <a:t>– ERP,CRM, HR, Google Docs, and so on.</a:t>
            </a:r>
          </a:p>
          <a:p>
            <a:pPr marL="800100" lvl="1" indent="-342900">
              <a:spcBef>
                <a:spcPts val="600"/>
              </a:spcBef>
              <a:spcAft>
                <a:spcPts val="600"/>
              </a:spcAft>
              <a:buFont typeface="Arial" pitchFamily="34" charset="0"/>
              <a:buChar char="•"/>
            </a:pPr>
            <a:r>
              <a:rPr lang="en-US" b="1" dirty="0"/>
              <a:t>Media</a:t>
            </a:r>
            <a:r>
              <a:rPr lang="en-US" dirty="0"/>
              <a:t> – Audio, Video, Image, Podcast, etc.</a:t>
            </a:r>
          </a:p>
          <a:p>
            <a:pPr marL="800100" lvl="1" indent="-342900">
              <a:spcBef>
                <a:spcPts val="600"/>
              </a:spcBef>
              <a:spcAft>
                <a:spcPts val="600"/>
              </a:spcAft>
              <a:buFont typeface="Arial" pitchFamily="34" charset="0"/>
              <a:buChar char="•"/>
            </a:pPr>
            <a:r>
              <a:rPr lang="en-US" b="1" dirty="0"/>
              <a:t>Docs</a:t>
            </a:r>
            <a:r>
              <a:rPr lang="en-US" dirty="0"/>
              <a:t> – CSV, Word Documents, PDF,XLS, PPT and so 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418465">
              <a:lnSpc>
                <a:spcPct val="100000"/>
              </a:lnSpc>
            </a:pPr>
            <a:r>
              <a:rPr sz="2400" dirty="0"/>
              <a:t>Classification</a:t>
            </a:r>
            <a:r>
              <a:rPr sz="2400" spc="-20" dirty="0"/>
              <a:t> </a:t>
            </a:r>
            <a:r>
              <a:rPr sz="2400" spc="-5" dirty="0"/>
              <a:t>of</a:t>
            </a:r>
            <a:r>
              <a:rPr sz="2400" spc="5" dirty="0"/>
              <a:t> </a:t>
            </a:r>
            <a:r>
              <a:rPr sz="2400" dirty="0"/>
              <a:t>D</a:t>
            </a:r>
            <a:r>
              <a:rPr sz="2400" spc="5" dirty="0"/>
              <a:t>i</a:t>
            </a:r>
            <a:r>
              <a:rPr sz="2400" dirty="0"/>
              <a:t>gital</a:t>
            </a:r>
            <a:r>
              <a:rPr sz="2400" spc="-30" dirty="0"/>
              <a:t> </a:t>
            </a:r>
            <a:r>
              <a:rPr sz="2400" spc="-5" dirty="0"/>
              <a:t>D</a:t>
            </a:r>
            <a:r>
              <a:rPr sz="2400" dirty="0"/>
              <a:t>a</a:t>
            </a:r>
            <a:r>
              <a:rPr sz="2400" spc="-5" dirty="0"/>
              <a:t>ta</a:t>
            </a:r>
            <a:endParaRPr sz="2400"/>
          </a:p>
        </p:txBody>
      </p:sp>
      <p:sp>
        <p:nvSpPr>
          <p:cNvPr id="3" name="object 3"/>
          <p:cNvSpPr txBox="1"/>
          <p:nvPr/>
        </p:nvSpPr>
        <p:spPr>
          <a:xfrm>
            <a:off x="380960" y="928670"/>
            <a:ext cx="9286940" cy="5539978"/>
          </a:xfrm>
          <a:prstGeom prst="rect">
            <a:avLst/>
          </a:prstGeom>
        </p:spPr>
        <p:txBody>
          <a:bodyPr vert="horz" wrap="square" lIns="0" tIns="0" rIns="0" bIns="0" rtlCol="0">
            <a:spAutoFit/>
          </a:bodyPr>
          <a:lstStyle/>
          <a:p>
            <a:pPr marL="12700">
              <a:lnSpc>
                <a:spcPct val="100000"/>
              </a:lnSpc>
            </a:pPr>
            <a:r>
              <a:rPr sz="2000" spc="-5" dirty="0">
                <a:solidFill>
                  <a:srgbClr val="404040"/>
                </a:solidFill>
                <a:latin typeface="Trebuchet MS"/>
                <a:cs typeface="Trebuchet MS"/>
              </a:rPr>
              <a:t>Digita</a:t>
            </a:r>
            <a:r>
              <a:rPr sz="2000" dirty="0">
                <a:solidFill>
                  <a:srgbClr val="404040"/>
                </a:solidFill>
                <a:latin typeface="Trebuchet MS"/>
                <a:cs typeface="Trebuchet MS"/>
              </a:rPr>
              <a:t>l</a:t>
            </a:r>
            <a:r>
              <a:rPr sz="2000" spc="-15" dirty="0">
                <a:solidFill>
                  <a:srgbClr val="404040"/>
                </a:solidFill>
                <a:latin typeface="Trebuchet MS"/>
                <a:cs typeface="Trebuchet MS"/>
              </a:rPr>
              <a:t> </a:t>
            </a:r>
            <a:r>
              <a:rPr sz="2000" dirty="0">
                <a:solidFill>
                  <a:srgbClr val="404040"/>
                </a:solidFill>
                <a:latin typeface="Trebuchet MS"/>
                <a:cs typeface="Trebuchet MS"/>
              </a:rPr>
              <a:t>d</a:t>
            </a:r>
            <a:r>
              <a:rPr sz="2000" spc="-5" dirty="0">
                <a:solidFill>
                  <a:srgbClr val="404040"/>
                </a:solidFill>
                <a:latin typeface="Trebuchet MS"/>
                <a:cs typeface="Trebuchet MS"/>
              </a:rPr>
              <a:t>at</a:t>
            </a:r>
            <a:r>
              <a:rPr sz="2000" dirty="0">
                <a:solidFill>
                  <a:srgbClr val="404040"/>
                </a:solidFill>
                <a:latin typeface="Trebuchet MS"/>
                <a:cs typeface="Trebuchet MS"/>
              </a:rPr>
              <a:t>a </a:t>
            </a:r>
            <a:r>
              <a:rPr sz="2000" spc="-5" dirty="0">
                <a:solidFill>
                  <a:srgbClr val="404040"/>
                </a:solidFill>
                <a:latin typeface="Trebuchet MS"/>
                <a:cs typeface="Trebuchet MS"/>
              </a:rPr>
              <a:t>i</a:t>
            </a:r>
            <a:r>
              <a:rPr sz="2000" dirty="0">
                <a:solidFill>
                  <a:srgbClr val="404040"/>
                </a:solidFill>
                <a:latin typeface="Trebuchet MS"/>
                <a:cs typeface="Trebuchet MS"/>
              </a:rPr>
              <a:t>s</a:t>
            </a:r>
            <a:r>
              <a:rPr sz="2000" spc="-15" dirty="0">
                <a:solidFill>
                  <a:srgbClr val="404040"/>
                </a:solidFill>
                <a:latin typeface="Trebuchet MS"/>
                <a:cs typeface="Trebuchet MS"/>
              </a:rPr>
              <a:t> </a:t>
            </a:r>
            <a:r>
              <a:rPr sz="2000" spc="-5" dirty="0">
                <a:solidFill>
                  <a:srgbClr val="404040"/>
                </a:solidFill>
                <a:latin typeface="Trebuchet MS"/>
                <a:cs typeface="Trebuchet MS"/>
              </a:rPr>
              <a:t>c</a:t>
            </a:r>
            <a:r>
              <a:rPr sz="2000" spc="-10" dirty="0">
                <a:solidFill>
                  <a:srgbClr val="404040"/>
                </a:solidFill>
                <a:latin typeface="Trebuchet MS"/>
                <a:cs typeface="Trebuchet MS"/>
              </a:rPr>
              <a:t>l</a:t>
            </a:r>
            <a:r>
              <a:rPr sz="2000" spc="-5" dirty="0">
                <a:solidFill>
                  <a:srgbClr val="404040"/>
                </a:solidFill>
                <a:latin typeface="Trebuchet MS"/>
                <a:cs typeface="Trebuchet MS"/>
              </a:rPr>
              <a:t>a</a:t>
            </a:r>
            <a:r>
              <a:rPr sz="2000" dirty="0">
                <a:solidFill>
                  <a:srgbClr val="404040"/>
                </a:solidFill>
                <a:latin typeface="Trebuchet MS"/>
                <a:cs typeface="Trebuchet MS"/>
              </a:rPr>
              <a:t>ssi</a:t>
            </a:r>
            <a:r>
              <a:rPr sz="2000" spc="-10" dirty="0">
                <a:solidFill>
                  <a:srgbClr val="404040"/>
                </a:solidFill>
                <a:latin typeface="Trebuchet MS"/>
                <a:cs typeface="Trebuchet MS"/>
              </a:rPr>
              <a:t>f</a:t>
            </a:r>
            <a:r>
              <a:rPr sz="2000" spc="-5" dirty="0">
                <a:solidFill>
                  <a:srgbClr val="404040"/>
                </a:solidFill>
                <a:latin typeface="Trebuchet MS"/>
                <a:cs typeface="Trebuchet MS"/>
              </a:rPr>
              <a:t>i</a:t>
            </a:r>
            <a:r>
              <a:rPr sz="2000" dirty="0">
                <a:solidFill>
                  <a:srgbClr val="404040"/>
                </a:solidFill>
                <a:latin typeface="Trebuchet MS"/>
                <a:cs typeface="Trebuchet MS"/>
              </a:rPr>
              <a:t>ed</a:t>
            </a:r>
            <a:r>
              <a:rPr sz="2000" spc="-25" dirty="0">
                <a:solidFill>
                  <a:srgbClr val="404040"/>
                </a:solidFill>
                <a:latin typeface="Trebuchet MS"/>
                <a:cs typeface="Trebuchet MS"/>
              </a:rPr>
              <a:t> </a:t>
            </a:r>
            <a:r>
              <a:rPr sz="2000" spc="-5" dirty="0">
                <a:solidFill>
                  <a:srgbClr val="404040"/>
                </a:solidFill>
                <a:latin typeface="Trebuchet MS"/>
                <a:cs typeface="Trebuchet MS"/>
              </a:rPr>
              <a:t>int</a:t>
            </a:r>
            <a:r>
              <a:rPr sz="2000" dirty="0">
                <a:solidFill>
                  <a:srgbClr val="404040"/>
                </a:solidFill>
                <a:latin typeface="Trebuchet MS"/>
                <a:cs typeface="Trebuchet MS"/>
              </a:rPr>
              <a:t>o</a:t>
            </a:r>
            <a:r>
              <a:rPr sz="2000" spc="-10" dirty="0">
                <a:solidFill>
                  <a:srgbClr val="404040"/>
                </a:solidFill>
                <a:latin typeface="Trebuchet MS"/>
                <a:cs typeface="Trebuchet MS"/>
              </a:rPr>
              <a:t> t</a:t>
            </a:r>
            <a:r>
              <a:rPr sz="2000" spc="-5" dirty="0">
                <a:solidFill>
                  <a:srgbClr val="404040"/>
                </a:solidFill>
                <a:latin typeface="Trebuchet MS"/>
                <a:cs typeface="Trebuchet MS"/>
              </a:rPr>
              <a:t>h</a:t>
            </a:r>
            <a:r>
              <a:rPr sz="2000" dirty="0">
                <a:solidFill>
                  <a:srgbClr val="404040"/>
                </a:solidFill>
                <a:latin typeface="Trebuchet MS"/>
                <a:cs typeface="Trebuchet MS"/>
              </a:rPr>
              <a:t>e</a:t>
            </a:r>
            <a:r>
              <a:rPr sz="2000" spc="10" dirty="0">
                <a:solidFill>
                  <a:srgbClr val="404040"/>
                </a:solidFill>
                <a:latin typeface="Trebuchet MS"/>
                <a:cs typeface="Trebuchet MS"/>
              </a:rPr>
              <a:t> </a:t>
            </a:r>
            <a:r>
              <a:rPr sz="2000" spc="-10" dirty="0">
                <a:solidFill>
                  <a:srgbClr val="404040"/>
                </a:solidFill>
                <a:latin typeface="Trebuchet MS"/>
                <a:cs typeface="Trebuchet MS"/>
              </a:rPr>
              <a:t>f</a:t>
            </a:r>
            <a:r>
              <a:rPr sz="2000" spc="-15" dirty="0">
                <a:solidFill>
                  <a:srgbClr val="404040"/>
                </a:solidFill>
                <a:latin typeface="Trebuchet MS"/>
                <a:cs typeface="Trebuchet MS"/>
              </a:rPr>
              <a:t>o</a:t>
            </a:r>
            <a:r>
              <a:rPr sz="2000" spc="-5" dirty="0">
                <a:solidFill>
                  <a:srgbClr val="404040"/>
                </a:solidFill>
                <a:latin typeface="Trebuchet MS"/>
                <a:cs typeface="Trebuchet MS"/>
              </a:rPr>
              <a:t>l</a:t>
            </a:r>
            <a:r>
              <a:rPr sz="2000" spc="-15" dirty="0">
                <a:solidFill>
                  <a:srgbClr val="404040"/>
                </a:solidFill>
                <a:latin typeface="Trebuchet MS"/>
                <a:cs typeface="Trebuchet MS"/>
              </a:rPr>
              <a:t>lo</a:t>
            </a:r>
            <a:r>
              <a:rPr sz="2000" spc="-5" dirty="0">
                <a:solidFill>
                  <a:srgbClr val="404040"/>
                </a:solidFill>
                <a:latin typeface="Trebuchet MS"/>
                <a:cs typeface="Trebuchet MS"/>
              </a:rPr>
              <a:t>w</a:t>
            </a:r>
            <a:r>
              <a:rPr sz="2000" spc="5" dirty="0">
                <a:solidFill>
                  <a:srgbClr val="404040"/>
                </a:solidFill>
                <a:latin typeface="Trebuchet MS"/>
                <a:cs typeface="Trebuchet MS"/>
              </a:rPr>
              <a:t>i</a:t>
            </a:r>
            <a:r>
              <a:rPr sz="2000" spc="-5" dirty="0">
                <a:solidFill>
                  <a:srgbClr val="404040"/>
                </a:solidFill>
                <a:latin typeface="Trebuchet MS"/>
                <a:cs typeface="Trebuchet MS"/>
              </a:rPr>
              <a:t>n</a:t>
            </a:r>
            <a:r>
              <a:rPr sz="2000" dirty="0">
                <a:solidFill>
                  <a:srgbClr val="404040"/>
                </a:solidFill>
                <a:latin typeface="Trebuchet MS"/>
                <a:cs typeface="Trebuchet MS"/>
              </a:rPr>
              <a:t>g</a:t>
            </a:r>
            <a:r>
              <a:rPr sz="2000" spc="-20" dirty="0">
                <a:solidFill>
                  <a:srgbClr val="404040"/>
                </a:solidFill>
                <a:latin typeface="Trebuchet MS"/>
                <a:cs typeface="Trebuchet MS"/>
              </a:rPr>
              <a:t> </a:t>
            </a:r>
            <a:r>
              <a:rPr sz="2000" spc="-5">
                <a:solidFill>
                  <a:srgbClr val="404040"/>
                </a:solidFill>
                <a:latin typeface="Trebuchet MS"/>
                <a:cs typeface="Trebuchet MS"/>
              </a:rPr>
              <a:t>categ</a:t>
            </a:r>
            <a:r>
              <a:rPr sz="2000" spc="-15">
                <a:solidFill>
                  <a:srgbClr val="404040"/>
                </a:solidFill>
                <a:latin typeface="Trebuchet MS"/>
                <a:cs typeface="Trebuchet MS"/>
              </a:rPr>
              <a:t>o</a:t>
            </a:r>
            <a:r>
              <a:rPr sz="2000">
                <a:solidFill>
                  <a:srgbClr val="404040"/>
                </a:solidFill>
                <a:latin typeface="Trebuchet MS"/>
                <a:cs typeface="Trebuchet MS"/>
              </a:rPr>
              <a:t>ries:</a:t>
            </a:r>
            <a:endParaRPr lang="en-US" sz="2000" dirty="0">
              <a:solidFill>
                <a:srgbClr val="404040"/>
              </a:solidFill>
              <a:latin typeface="Trebuchet MS"/>
              <a:cs typeface="Trebuchet MS"/>
            </a:endParaRPr>
          </a:p>
          <a:p>
            <a:pPr marL="12700">
              <a:lnSpc>
                <a:spcPct val="100000"/>
              </a:lnSpc>
            </a:pPr>
            <a:endParaRPr sz="2000">
              <a:latin typeface="Trebuchet MS"/>
              <a:cs typeface="Trebuchet MS"/>
            </a:endParaRPr>
          </a:p>
          <a:p>
            <a:pPr marL="12700" algn="just">
              <a:lnSpc>
                <a:spcPct val="100000"/>
              </a:lnSpc>
              <a:tabLst>
                <a:tab pos="354965" algn="l"/>
              </a:tabLst>
            </a:pPr>
            <a:r>
              <a:rPr sz="2000" spc="-185">
                <a:solidFill>
                  <a:srgbClr val="0E6EC5"/>
                </a:solidFill>
                <a:latin typeface="Microsoft Sans Serif"/>
                <a:cs typeface="Microsoft Sans Serif"/>
              </a:rPr>
              <a:t></a:t>
            </a:r>
            <a:r>
              <a:rPr sz="2000" spc="-185" dirty="0">
                <a:solidFill>
                  <a:srgbClr val="0E6EC5"/>
                </a:solidFill>
                <a:latin typeface="Microsoft Sans Serif"/>
                <a:cs typeface="Microsoft Sans Serif"/>
              </a:rPr>
              <a:t>	</a:t>
            </a:r>
            <a:r>
              <a:rPr sz="2000">
                <a:solidFill>
                  <a:srgbClr val="404040"/>
                </a:solidFill>
                <a:latin typeface="Trebuchet MS"/>
                <a:cs typeface="Trebuchet MS"/>
              </a:rPr>
              <a:t>S</a:t>
            </a:r>
            <a:r>
              <a:rPr sz="2000" spc="-10">
                <a:solidFill>
                  <a:srgbClr val="404040"/>
                </a:solidFill>
                <a:latin typeface="Trebuchet MS"/>
                <a:cs typeface="Trebuchet MS"/>
              </a:rPr>
              <a:t>t</a:t>
            </a:r>
            <a:r>
              <a:rPr sz="2000">
                <a:solidFill>
                  <a:srgbClr val="404040"/>
                </a:solidFill>
                <a:latin typeface="Trebuchet MS"/>
                <a:cs typeface="Trebuchet MS"/>
              </a:rPr>
              <a:t>ru</a:t>
            </a:r>
            <a:r>
              <a:rPr sz="2000" spc="-10">
                <a:solidFill>
                  <a:srgbClr val="404040"/>
                </a:solidFill>
                <a:latin typeface="Trebuchet MS"/>
                <a:cs typeface="Trebuchet MS"/>
              </a:rPr>
              <a:t>c</a:t>
            </a:r>
            <a:r>
              <a:rPr sz="2000" spc="-5">
                <a:solidFill>
                  <a:srgbClr val="404040"/>
                </a:solidFill>
                <a:latin typeface="Trebuchet MS"/>
                <a:cs typeface="Trebuchet MS"/>
              </a:rPr>
              <a:t>tu</a:t>
            </a:r>
            <a:r>
              <a:rPr sz="2000" spc="-10">
                <a:solidFill>
                  <a:srgbClr val="404040"/>
                </a:solidFill>
                <a:latin typeface="Trebuchet MS"/>
                <a:cs typeface="Trebuchet MS"/>
              </a:rPr>
              <a:t>r</a:t>
            </a:r>
            <a:r>
              <a:rPr sz="2000" spc="-5">
                <a:solidFill>
                  <a:srgbClr val="404040"/>
                </a:solidFill>
                <a:latin typeface="Trebuchet MS"/>
                <a:cs typeface="Trebuchet MS"/>
              </a:rPr>
              <a:t>e</a:t>
            </a:r>
            <a:r>
              <a:rPr sz="2000">
                <a:solidFill>
                  <a:srgbClr val="404040"/>
                </a:solidFill>
                <a:latin typeface="Trebuchet MS"/>
                <a:cs typeface="Trebuchet MS"/>
              </a:rPr>
              <a:t>d</a:t>
            </a:r>
            <a:r>
              <a:rPr sz="2000" spc="15">
                <a:solidFill>
                  <a:srgbClr val="404040"/>
                </a:solidFill>
                <a:latin typeface="Trebuchet MS"/>
                <a:cs typeface="Trebuchet MS"/>
              </a:rPr>
              <a:t> </a:t>
            </a:r>
            <a:r>
              <a:rPr sz="2000">
                <a:solidFill>
                  <a:srgbClr val="404040"/>
                </a:solidFill>
                <a:latin typeface="Trebuchet MS"/>
                <a:cs typeface="Trebuchet MS"/>
              </a:rPr>
              <a:t>d</a:t>
            </a:r>
            <a:r>
              <a:rPr sz="2000" spc="-5">
                <a:solidFill>
                  <a:srgbClr val="404040"/>
                </a:solidFill>
                <a:latin typeface="Trebuchet MS"/>
                <a:cs typeface="Trebuchet MS"/>
              </a:rPr>
              <a:t>ata</a:t>
            </a:r>
            <a:r>
              <a:rPr lang="en-US" sz="2000" spc="-5" dirty="0">
                <a:solidFill>
                  <a:srgbClr val="404040"/>
                </a:solidFill>
                <a:latin typeface="Trebuchet MS"/>
                <a:cs typeface="Trebuchet MS"/>
              </a:rPr>
              <a:t>- This is the data which is in an organized form(</a:t>
            </a:r>
            <a:r>
              <a:rPr lang="en-US" sz="2000" spc="-5" dirty="0" err="1">
                <a:solidFill>
                  <a:srgbClr val="404040"/>
                </a:solidFill>
                <a:latin typeface="Trebuchet MS"/>
                <a:cs typeface="Trebuchet MS"/>
              </a:rPr>
              <a:t>e.g</a:t>
            </a:r>
            <a:r>
              <a:rPr lang="en-US" sz="2000" spc="-5" dirty="0">
                <a:solidFill>
                  <a:srgbClr val="404040"/>
                </a:solidFill>
                <a:latin typeface="Trebuchet MS"/>
                <a:cs typeface="Trebuchet MS"/>
              </a:rPr>
              <a:t>, rows and columns) and can be easily used by a computer program. Relationships exist between entities of data, such as classes and their objects. Data stored in databases is an example of structured data.</a:t>
            </a:r>
            <a:endParaRPr sz="2000">
              <a:latin typeface="Trebuchet MS"/>
              <a:cs typeface="Trebuchet MS"/>
            </a:endParaRPr>
          </a:p>
          <a:p>
            <a:pPr>
              <a:lnSpc>
                <a:spcPct val="100000"/>
              </a:lnSpc>
            </a:pPr>
            <a:endParaRPr sz="2000">
              <a:latin typeface="Times New Roman"/>
              <a:cs typeface="Times New Roman"/>
            </a:endParaRPr>
          </a:p>
          <a:p>
            <a:pPr>
              <a:lnSpc>
                <a:spcPct val="100000"/>
              </a:lnSpc>
              <a:spcBef>
                <a:spcPts val="24"/>
              </a:spcBef>
            </a:pPr>
            <a:endParaRPr sz="2000">
              <a:latin typeface="Times New Roman"/>
              <a:cs typeface="Times New Roman"/>
            </a:endParaRPr>
          </a:p>
          <a:p>
            <a:pPr marL="12700">
              <a:lnSpc>
                <a:spcPct val="100000"/>
              </a:lnSpc>
              <a:tabLst>
                <a:tab pos="354965" algn="l"/>
              </a:tabLst>
            </a:pPr>
            <a:r>
              <a:rPr sz="2000" spc="-135" dirty="0">
                <a:solidFill>
                  <a:srgbClr val="0E6EC5"/>
                </a:solidFill>
                <a:latin typeface="Microsoft Sans Serif"/>
                <a:cs typeface="Microsoft Sans Serif"/>
              </a:rPr>
              <a:t>	</a:t>
            </a:r>
            <a:r>
              <a:rPr sz="2000">
                <a:solidFill>
                  <a:srgbClr val="404040"/>
                </a:solidFill>
                <a:latin typeface="Trebuchet MS"/>
                <a:cs typeface="Trebuchet MS"/>
              </a:rPr>
              <a:t>Semi</a:t>
            </a:r>
            <a:r>
              <a:rPr sz="2000" spc="-5">
                <a:solidFill>
                  <a:srgbClr val="404040"/>
                </a:solidFill>
                <a:latin typeface="Trebuchet MS"/>
                <a:cs typeface="Trebuchet MS"/>
              </a:rPr>
              <a:t>-</a:t>
            </a:r>
            <a:r>
              <a:rPr sz="2000">
                <a:solidFill>
                  <a:srgbClr val="404040"/>
                </a:solidFill>
                <a:latin typeface="Trebuchet MS"/>
                <a:cs typeface="Trebuchet MS"/>
              </a:rPr>
              <a:t>struct</a:t>
            </a:r>
            <a:r>
              <a:rPr sz="2000" spc="-5">
                <a:solidFill>
                  <a:srgbClr val="404040"/>
                </a:solidFill>
                <a:latin typeface="Trebuchet MS"/>
                <a:cs typeface="Trebuchet MS"/>
              </a:rPr>
              <a:t>u</a:t>
            </a:r>
            <a:r>
              <a:rPr sz="2000">
                <a:solidFill>
                  <a:srgbClr val="404040"/>
                </a:solidFill>
                <a:latin typeface="Trebuchet MS"/>
                <a:cs typeface="Trebuchet MS"/>
              </a:rPr>
              <a:t>red</a:t>
            </a:r>
            <a:r>
              <a:rPr sz="2000" spc="15">
                <a:solidFill>
                  <a:srgbClr val="404040"/>
                </a:solidFill>
                <a:latin typeface="Trebuchet MS"/>
                <a:cs typeface="Trebuchet MS"/>
              </a:rPr>
              <a:t> </a:t>
            </a:r>
            <a:r>
              <a:rPr sz="2000" spc="5">
                <a:solidFill>
                  <a:srgbClr val="404040"/>
                </a:solidFill>
                <a:latin typeface="Trebuchet MS"/>
                <a:cs typeface="Trebuchet MS"/>
              </a:rPr>
              <a:t>d</a:t>
            </a:r>
            <a:r>
              <a:rPr sz="2000">
                <a:solidFill>
                  <a:srgbClr val="404040"/>
                </a:solidFill>
                <a:latin typeface="Trebuchet MS"/>
                <a:cs typeface="Trebuchet MS"/>
              </a:rPr>
              <a:t>a</a:t>
            </a:r>
            <a:r>
              <a:rPr sz="2000" spc="-5">
                <a:solidFill>
                  <a:srgbClr val="404040"/>
                </a:solidFill>
                <a:latin typeface="Trebuchet MS"/>
                <a:cs typeface="Trebuchet MS"/>
              </a:rPr>
              <a:t>ta</a:t>
            </a:r>
            <a:r>
              <a:rPr lang="en-US" sz="2000" spc="-5" dirty="0">
                <a:solidFill>
                  <a:srgbClr val="404040"/>
                </a:solidFill>
                <a:latin typeface="Trebuchet MS"/>
                <a:cs typeface="Trebuchet MS"/>
              </a:rPr>
              <a:t>- This is the data which does not conform to a data model but has some structure. However, it is not in a form which can be used easily by a computer program, for example, emails, XML, markup languages like HTML etc., </a:t>
            </a:r>
            <a:endParaRPr sz="2000">
              <a:latin typeface="Trebuchet MS"/>
              <a:cs typeface="Trebuchet MS"/>
            </a:endParaRPr>
          </a:p>
          <a:p>
            <a:pPr>
              <a:lnSpc>
                <a:spcPct val="100000"/>
              </a:lnSpc>
            </a:pPr>
            <a:endParaRPr sz="2000">
              <a:latin typeface="Times New Roman"/>
              <a:cs typeface="Times New Roman"/>
            </a:endParaRPr>
          </a:p>
          <a:p>
            <a:pPr>
              <a:lnSpc>
                <a:spcPct val="100000"/>
              </a:lnSpc>
              <a:spcBef>
                <a:spcPts val="27"/>
              </a:spcBef>
            </a:pPr>
            <a:endParaRPr sz="2000">
              <a:latin typeface="Times New Roman"/>
              <a:cs typeface="Times New Roman"/>
            </a:endParaRPr>
          </a:p>
          <a:p>
            <a:pPr marL="12700">
              <a:lnSpc>
                <a:spcPct val="100000"/>
              </a:lnSpc>
              <a:tabLst>
                <a:tab pos="354965" algn="l"/>
              </a:tabLst>
            </a:pPr>
            <a:r>
              <a:rPr sz="2000" spc="-185" dirty="0">
                <a:solidFill>
                  <a:srgbClr val="0E6EC5"/>
                </a:solidFill>
                <a:latin typeface="Microsoft Sans Serif"/>
                <a:cs typeface="Microsoft Sans Serif"/>
              </a:rPr>
              <a:t>	</a:t>
            </a:r>
            <a:r>
              <a:rPr sz="2000" spc="-5">
                <a:solidFill>
                  <a:srgbClr val="404040"/>
                </a:solidFill>
                <a:latin typeface="Trebuchet MS"/>
                <a:cs typeface="Trebuchet MS"/>
              </a:rPr>
              <a:t>Unst</a:t>
            </a:r>
            <a:r>
              <a:rPr sz="2000" spc="-10">
                <a:solidFill>
                  <a:srgbClr val="404040"/>
                </a:solidFill>
                <a:latin typeface="Trebuchet MS"/>
                <a:cs typeface="Trebuchet MS"/>
              </a:rPr>
              <a:t>r</a:t>
            </a:r>
            <a:r>
              <a:rPr sz="2000" spc="-5">
                <a:solidFill>
                  <a:srgbClr val="404040"/>
                </a:solidFill>
                <a:latin typeface="Trebuchet MS"/>
                <a:cs typeface="Trebuchet MS"/>
              </a:rPr>
              <a:t>uc</a:t>
            </a:r>
            <a:r>
              <a:rPr sz="2000" spc="-10">
                <a:solidFill>
                  <a:srgbClr val="404040"/>
                </a:solidFill>
                <a:latin typeface="Trebuchet MS"/>
                <a:cs typeface="Trebuchet MS"/>
              </a:rPr>
              <a:t>t</a:t>
            </a:r>
            <a:r>
              <a:rPr sz="2000" spc="-5">
                <a:solidFill>
                  <a:srgbClr val="404040"/>
                </a:solidFill>
                <a:latin typeface="Trebuchet MS"/>
                <a:cs typeface="Trebuchet MS"/>
              </a:rPr>
              <a:t>ure</a:t>
            </a:r>
            <a:r>
              <a:rPr sz="2000">
                <a:solidFill>
                  <a:srgbClr val="404040"/>
                </a:solidFill>
                <a:latin typeface="Trebuchet MS"/>
                <a:cs typeface="Trebuchet MS"/>
              </a:rPr>
              <a:t>d</a:t>
            </a:r>
            <a:r>
              <a:rPr sz="2000" spc="10">
                <a:solidFill>
                  <a:srgbClr val="404040"/>
                </a:solidFill>
                <a:latin typeface="Trebuchet MS"/>
                <a:cs typeface="Trebuchet MS"/>
              </a:rPr>
              <a:t> </a:t>
            </a:r>
            <a:r>
              <a:rPr sz="2000">
                <a:solidFill>
                  <a:srgbClr val="404040"/>
                </a:solidFill>
                <a:latin typeface="Trebuchet MS"/>
                <a:cs typeface="Trebuchet MS"/>
              </a:rPr>
              <a:t>d</a:t>
            </a:r>
            <a:r>
              <a:rPr sz="2000" spc="-5">
                <a:solidFill>
                  <a:srgbClr val="404040"/>
                </a:solidFill>
                <a:latin typeface="Trebuchet MS"/>
                <a:cs typeface="Trebuchet MS"/>
              </a:rPr>
              <a:t>ata</a:t>
            </a:r>
            <a:r>
              <a:rPr lang="en-US" sz="2000" spc="-5" dirty="0">
                <a:solidFill>
                  <a:srgbClr val="404040"/>
                </a:solidFill>
                <a:latin typeface="Trebuchet MS"/>
                <a:cs typeface="Trebuchet MS"/>
              </a:rPr>
              <a:t>- -This is the data which does not conform to a data model or is not in a form which can be used easily by a computer program. About 80%-90% data of an organization is in this format for example, memos, chat rooms, </a:t>
            </a:r>
            <a:r>
              <a:rPr lang="en-US" sz="2000" spc="-5" dirty="0" err="1">
                <a:solidFill>
                  <a:srgbClr val="404040"/>
                </a:solidFill>
                <a:latin typeface="Trebuchet MS"/>
                <a:cs typeface="Trebuchet MS"/>
              </a:rPr>
              <a:t>powerpoint</a:t>
            </a:r>
            <a:r>
              <a:rPr lang="en-US" sz="2000" spc="-5" dirty="0">
                <a:solidFill>
                  <a:srgbClr val="404040"/>
                </a:solidFill>
                <a:latin typeface="Trebuchet MS"/>
                <a:cs typeface="Trebuchet MS"/>
              </a:rPr>
              <a:t> presentations, images, videos, letters etc,.</a:t>
            </a:r>
            <a:endParaRPr sz="2000">
              <a:latin typeface="Trebuchet MS"/>
              <a:cs typeface="Trebuchet M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367665">
              <a:lnSpc>
                <a:spcPct val="100000"/>
              </a:lnSpc>
            </a:pPr>
            <a:r>
              <a:rPr spc="-5" dirty="0"/>
              <a:t>Sou</a:t>
            </a:r>
            <a:r>
              <a:rPr spc="-15" dirty="0"/>
              <a:t>r</a:t>
            </a:r>
            <a:r>
              <a:rPr spc="-5" dirty="0"/>
              <a:t>ces</a:t>
            </a:r>
            <a:r>
              <a:rPr dirty="0"/>
              <a:t> </a:t>
            </a:r>
            <a:r>
              <a:rPr spc="-5" dirty="0"/>
              <a:t>of</a:t>
            </a:r>
            <a:r>
              <a:rPr spc="5" dirty="0"/>
              <a:t> </a:t>
            </a:r>
            <a:r>
              <a:rPr spc="-5" dirty="0"/>
              <a:t>Bi</a:t>
            </a:r>
            <a:r>
              <a:rPr dirty="0"/>
              <a:t>g </a:t>
            </a:r>
            <a:r>
              <a:rPr spc="-5" dirty="0"/>
              <a:t>D</a:t>
            </a:r>
            <a:r>
              <a:rPr dirty="0"/>
              <a:t>a</a:t>
            </a:r>
            <a:r>
              <a:rPr spc="-5" dirty="0"/>
              <a:t>ta</a:t>
            </a:r>
          </a:p>
        </p:txBody>
      </p:sp>
      <p:sp>
        <p:nvSpPr>
          <p:cNvPr id="3" name="object 3"/>
          <p:cNvSpPr/>
          <p:nvPr/>
        </p:nvSpPr>
        <p:spPr>
          <a:xfrm>
            <a:off x="838200" y="1255775"/>
            <a:ext cx="8246364" cy="455218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0E6EC5"/>
          </a:solidFill>
        </p:spPr>
        <p:txBody>
          <a:bodyPr wrap="square" lIns="0" tIns="0" rIns="0" bIns="0" rtlCol="0"/>
          <a:lstStyle/>
          <a:p>
            <a:endParaRPr/>
          </a:p>
        </p:txBody>
      </p:sp>
      <p:sp>
        <p:nvSpPr>
          <p:cNvPr id="3" name="object 3"/>
          <p:cNvSpPr txBox="1"/>
          <p:nvPr/>
        </p:nvSpPr>
        <p:spPr>
          <a:xfrm>
            <a:off x="916939" y="402716"/>
            <a:ext cx="1071880" cy="346075"/>
          </a:xfrm>
          <a:prstGeom prst="rect">
            <a:avLst/>
          </a:prstGeom>
        </p:spPr>
        <p:txBody>
          <a:bodyPr vert="horz" wrap="square" lIns="0" tIns="0" rIns="0" bIns="0" rtlCol="0">
            <a:spAutoFit/>
          </a:bodyPr>
          <a:lstStyle/>
          <a:p>
            <a:pPr marL="12700">
              <a:lnSpc>
                <a:spcPct val="100000"/>
              </a:lnSpc>
            </a:pPr>
            <a:r>
              <a:rPr sz="2200" b="1" spc="-125" dirty="0">
                <a:solidFill>
                  <a:srgbClr val="0E6EC5"/>
                </a:solidFill>
                <a:latin typeface="Trebuchet MS"/>
                <a:cs typeface="Trebuchet MS"/>
              </a:rPr>
              <a:t>V</a:t>
            </a:r>
            <a:r>
              <a:rPr sz="2200" b="1" spc="-5" dirty="0">
                <a:solidFill>
                  <a:srgbClr val="0E6EC5"/>
                </a:solidFill>
                <a:latin typeface="Trebuchet MS"/>
                <a:cs typeface="Trebuchet MS"/>
              </a:rPr>
              <a:t>eloci</a:t>
            </a:r>
            <a:r>
              <a:rPr sz="2200" b="1" dirty="0">
                <a:solidFill>
                  <a:srgbClr val="0E6EC5"/>
                </a:solidFill>
                <a:latin typeface="Trebuchet MS"/>
                <a:cs typeface="Trebuchet MS"/>
              </a:rPr>
              <a:t>t</a:t>
            </a:r>
            <a:r>
              <a:rPr sz="2200" b="1" spc="-5" dirty="0">
                <a:solidFill>
                  <a:srgbClr val="0E6EC5"/>
                </a:solidFill>
                <a:latin typeface="Trebuchet MS"/>
                <a:cs typeface="Trebuchet MS"/>
              </a:rPr>
              <a:t>y</a:t>
            </a:r>
            <a:endParaRPr sz="2200">
              <a:latin typeface="Trebuchet MS"/>
              <a:cs typeface="Trebuchet MS"/>
            </a:endParaRPr>
          </a:p>
        </p:txBody>
      </p:sp>
      <p:sp>
        <p:nvSpPr>
          <p:cNvPr id="4" name="object 4"/>
          <p:cNvSpPr txBox="1"/>
          <p:nvPr/>
        </p:nvSpPr>
        <p:spPr>
          <a:xfrm>
            <a:off x="966012" y="3002788"/>
            <a:ext cx="6511925" cy="316865"/>
          </a:xfrm>
          <a:prstGeom prst="rect">
            <a:avLst/>
          </a:prstGeom>
        </p:spPr>
        <p:txBody>
          <a:bodyPr vert="horz" wrap="square" lIns="0" tIns="0" rIns="0" bIns="0" rtlCol="0">
            <a:spAutoFit/>
          </a:bodyPr>
          <a:lstStyle/>
          <a:p>
            <a:pPr marL="12700">
              <a:lnSpc>
                <a:spcPct val="100000"/>
              </a:lnSpc>
            </a:pPr>
            <a:r>
              <a:rPr sz="2000" b="1" spc="-10" dirty="0">
                <a:latin typeface="Times New Roman"/>
                <a:cs typeface="Times New Roman"/>
              </a:rPr>
              <a:t>B</a:t>
            </a:r>
            <a:r>
              <a:rPr sz="2000" b="1" dirty="0">
                <a:latin typeface="Times New Roman"/>
                <a:cs typeface="Times New Roman"/>
              </a:rPr>
              <a:t>a</a:t>
            </a:r>
            <a:r>
              <a:rPr sz="2000" b="1" spc="5" dirty="0">
                <a:latin typeface="Times New Roman"/>
                <a:cs typeface="Times New Roman"/>
              </a:rPr>
              <a:t>t</a:t>
            </a:r>
            <a:r>
              <a:rPr sz="2000" b="1" dirty="0">
                <a:latin typeface="Times New Roman"/>
                <a:cs typeface="Times New Roman"/>
              </a:rPr>
              <a:t>ch</a:t>
            </a:r>
            <a:r>
              <a:rPr sz="2000" b="1" spc="-25" dirty="0">
                <a:latin typeface="Times New Roman"/>
                <a:cs typeface="Times New Roman"/>
              </a:rPr>
              <a:t> </a:t>
            </a:r>
            <a:r>
              <a:rPr sz="2000" b="1" spc="5" dirty="0">
                <a:latin typeface="Symbol"/>
                <a:cs typeface="Symbol"/>
              </a:rPr>
              <a:t></a:t>
            </a:r>
            <a:r>
              <a:rPr sz="2000" b="1" dirty="0">
                <a:latin typeface="Times New Roman"/>
                <a:cs typeface="Times New Roman"/>
              </a:rPr>
              <a:t> Pe</a:t>
            </a:r>
            <a:r>
              <a:rPr sz="2000" b="1" spc="-10" dirty="0">
                <a:latin typeface="Times New Roman"/>
                <a:cs typeface="Times New Roman"/>
              </a:rPr>
              <a:t>r</a:t>
            </a:r>
            <a:r>
              <a:rPr sz="2000" b="1" dirty="0">
                <a:latin typeface="Times New Roman"/>
                <a:cs typeface="Times New Roman"/>
              </a:rPr>
              <a:t>iod</a:t>
            </a:r>
            <a:r>
              <a:rPr sz="2000" b="1" spc="-10" dirty="0">
                <a:latin typeface="Times New Roman"/>
                <a:cs typeface="Times New Roman"/>
              </a:rPr>
              <a:t>i</a:t>
            </a:r>
            <a:r>
              <a:rPr sz="2000" b="1" dirty="0">
                <a:latin typeface="Times New Roman"/>
                <a:cs typeface="Times New Roman"/>
              </a:rPr>
              <a:t>c</a:t>
            </a:r>
            <a:r>
              <a:rPr sz="2000" b="1" spc="-20" dirty="0">
                <a:latin typeface="Times New Roman"/>
                <a:cs typeface="Times New Roman"/>
              </a:rPr>
              <a:t> </a:t>
            </a:r>
            <a:r>
              <a:rPr sz="2000" b="1" spc="5" dirty="0">
                <a:latin typeface="Symbol"/>
                <a:cs typeface="Symbol"/>
              </a:rPr>
              <a:t></a:t>
            </a:r>
            <a:r>
              <a:rPr sz="2000" b="1" spc="-10" dirty="0">
                <a:latin typeface="Times New Roman"/>
                <a:cs typeface="Times New Roman"/>
              </a:rPr>
              <a:t> </a:t>
            </a:r>
            <a:r>
              <a:rPr sz="2000" b="1" dirty="0">
                <a:latin typeface="Times New Roman"/>
                <a:cs typeface="Times New Roman"/>
              </a:rPr>
              <a:t>Near</a:t>
            </a:r>
            <a:r>
              <a:rPr sz="2000" b="1" spc="-45" dirty="0">
                <a:latin typeface="Times New Roman"/>
                <a:cs typeface="Times New Roman"/>
              </a:rPr>
              <a:t> </a:t>
            </a:r>
            <a:r>
              <a:rPr sz="2000" b="1" spc="-40" dirty="0">
                <a:latin typeface="Times New Roman"/>
                <a:cs typeface="Times New Roman"/>
              </a:rPr>
              <a:t>r</a:t>
            </a:r>
            <a:r>
              <a:rPr sz="2000" b="1" dirty="0">
                <a:latin typeface="Times New Roman"/>
                <a:cs typeface="Times New Roman"/>
              </a:rPr>
              <a:t>eal</a:t>
            </a:r>
            <a:r>
              <a:rPr sz="2000" b="1" spc="-15" dirty="0">
                <a:latin typeface="Times New Roman"/>
                <a:cs typeface="Times New Roman"/>
              </a:rPr>
              <a:t> </a:t>
            </a:r>
            <a:r>
              <a:rPr sz="2000" b="1" dirty="0">
                <a:latin typeface="Times New Roman"/>
                <a:cs typeface="Times New Roman"/>
              </a:rPr>
              <a:t>time</a:t>
            </a:r>
            <a:r>
              <a:rPr sz="2000" b="1" spc="-30" dirty="0">
                <a:latin typeface="Times New Roman"/>
                <a:cs typeface="Times New Roman"/>
              </a:rPr>
              <a:t> </a:t>
            </a:r>
            <a:r>
              <a:rPr sz="2000" b="1" spc="5" dirty="0">
                <a:latin typeface="Symbol"/>
                <a:cs typeface="Symbol"/>
              </a:rPr>
              <a:t></a:t>
            </a:r>
            <a:r>
              <a:rPr sz="2000" b="1" spc="-10" dirty="0">
                <a:latin typeface="Times New Roman"/>
                <a:cs typeface="Times New Roman"/>
              </a:rPr>
              <a:t> </a:t>
            </a:r>
            <a:r>
              <a:rPr sz="2000" b="1" dirty="0">
                <a:latin typeface="Times New Roman"/>
                <a:cs typeface="Times New Roman"/>
              </a:rPr>
              <a:t>Re</a:t>
            </a:r>
            <a:r>
              <a:rPr sz="2000" b="1" spc="10" dirty="0">
                <a:latin typeface="Times New Roman"/>
                <a:cs typeface="Times New Roman"/>
              </a:rPr>
              <a:t>a</a:t>
            </a:r>
            <a:r>
              <a:rPr sz="2000" b="1" spc="-10" dirty="0">
                <a:latin typeface="Times New Roman"/>
                <a:cs typeface="Times New Roman"/>
              </a:rPr>
              <a:t>l</a:t>
            </a:r>
            <a:r>
              <a:rPr sz="2000" b="1" dirty="0">
                <a:latin typeface="Times New Roman"/>
                <a:cs typeface="Times New Roman"/>
              </a:rPr>
              <a:t>-time</a:t>
            </a:r>
            <a:r>
              <a:rPr sz="2000" b="1" spc="-45" dirty="0">
                <a:latin typeface="Times New Roman"/>
                <a:cs typeface="Times New Roman"/>
              </a:rPr>
              <a:t> </a:t>
            </a:r>
            <a:r>
              <a:rPr sz="2000" b="1" dirty="0">
                <a:latin typeface="Times New Roman"/>
                <a:cs typeface="Times New Roman"/>
              </a:rPr>
              <a:t>p</a:t>
            </a:r>
            <a:r>
              <a:rPr sz="2000" b="1" spc="-40" dirty="0">
                <a:latin typeface="Times New Roman"/>
                <a:cs typeface="Times New Roman"/>
              </a:rPr>
              <a:t>r</a:t>
            </a:r>
            <a:r>
              <a:rPr sz="2000" b="1" dirty="0">
                <a:latin typeface="Times New Roman"/>
                <a:cs typeface="Times New Roman"/>
              </a:rPr>
              <a:t>ocess</a:t>
            </a:r>
            <a:r>
              <a:rPr sz="2000" b="1" spc="-10" dirty="0">
                <a:latin typeface="Times New Roman"/>
                <a:cs typeface="Times New Roman"/>
              </a:rPr>
              <a:t>i</a:t>
            </a:r>
            <a:r>
              <a:rPr sz="2000" b="1" dirty="0">
                <a:latin typeface="Times New Roman"/>
                <a:cs typeface="Times New Roman"/>
              </a:rPr>
              <a:t>ng</a:t>
            </a:r>
            <a:endParaRPr sz="2000">
              <a:latin typeface="Times New Roman"/>
              <a:cs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367665">
              <a:lnSpc>
                <a:spcPct val="100000"/>
              </a:lnSpc>
            </a:pPr>
            <a:r>
              <a:rPr spc="-190" dirty="0"/>
              <a:t>V</a:t>
            </a:r>
            <a:r>
              <a:rPr dirty="0"/>
              <a:t>ariety</a:t>
            </a:r>
          </a:p>
        </p:txBody>
      </p:sp>
      <p:sp>
        <p:nvSpPr>
          <p:cNvPr id="3" name="object 3"/>
          <p:cNvSpPr txBox="1"/>
          <p:nvPr/>
        </p:nvSpPr>
        <p:spPr>
          <a:xfrm>
            <a:off x="916939" y="1929638"/>
            <a:ext cx="7984490" cy="2713990"/>
          </a:xfrm>
          <a:prstGeom prst="rect">
            <a:avLst/>
          </a:prstGeom>
        </p:spPr>
        <p:txBody>
          <a:bodyPr vert="horz" wrap="square" lIns="0" tIns="0" rIns="0" bIns="0" rtlCol="0">
            <a:spAutoFit/>
          </a:bodyPr>
          <a:lstStyle/>
          <a:p>
            <a:pPr marL="12700">
              <a:lnSpc>
                <a:spcPct val="100000"/>
              </a:lnSpc>
              <a:tabLst>
                <a:tab pos="355600" algn="l"/>
              </a:tabLst>
            </a:pPr>
            <a:r>
              <a:rPr sz="1450" spc="-185" dirty="0">
                <a:solidFill>
                  <a:srgbClr val="0E6EC5"/>
                </a:solidFill>
                <a:latin typeface="Microsoft Sans Serif"/>
                <a:cs typeface="Microsoft Sans Serif"/>
              </a:rPr>
              <a:t>	</a:t>
            </a:r>
            <a:r>
              <a:rPr sz="1800" b="1" spc="-5" dirty="0">
                <a:solidFill>
                  <a:srgbClr val="404040"/>
                </a:solidFill>
                <a:latin typeface="Trebuchet MS"/>
                <a:cs typeface="Trebuchet MS"/>
              </a:rPr>
              <a:t>Struc</a:t>
            </a:r>
            <a:r>
              <a:rPr sz="1800" b="1" spc="-10" dirty="0">
                <a:solidFill>
                  <a:srgbClr val="404040"/>
                </a:solidFill>
                <a:latin typeface="Trebuchet MS"/>
                <a:cs typeface="Trebuchet MS"/>
              </a:rPr>
              <a:t>t</a:t>
            </a:r>
            <a:r>
              <a:rPr sz="1800" b="1" dirty="0">
                <a:solidFill>
                  <a:srgbClr val="404040"/>
                </a:solidFill>
                <a:latin typeface="Trebuchet MS"/>
                <a:cs typeface="Trebuchet MS"/>
              </a:rPr>
              <a:t>ured</a:t>
            </a:r>
            <a:r>
              <a:rPr sz="1800" b="1" spc="15" dirty="0">
                <a:solidFill>
                  <a:srgbClr val="404040"/>
                </a:solidFill>
                <a:latin typeface="Trebuchet MS"/>
                <a:cs typeface="Trebuchet MS"/>
              </a:rPr>
              <a:t> </a:t>
            </a:r>
            <a:r>
              <a:rPr sz="1800" b="1" dirty="0">
                <a:solidFill>
                  <a:srgbClr val="404040"/>
                </a:solidFill>
                <a:latin typeface="Trebuchet MS"/>
                <a:cs typeface="Trebuchet MS"/>
              </a:rPr>
              <a:t>da</a:t>
            </a:r>
            <a:r>
              <a:rPr sz="1800" b="1" spc="-15" dirty="0">
                <a:solidFill>
                  <a:srgbClr val="404040"/>
                </a:solidFill>
                <a:latin typeface="Trebuchet MS"/>
                <a:cs typeface="Trebuchet MS"/>
              </a:rPr>
              <a:t>t</a:t>
            </a:r>
            <a:r>
              <a:rPr sz="1800" b="1" dirty="0">
                <a:solidFill>
                  <a:srgbClr val="404040"/>
                </a:solidFill>
                <a:latin typeface="Trebuchet MS"/>
                <a:cs typeface="Trebuchet MS"/>
              </a:rPr>
              <a:t>a:</a:t>
            </a:r>
            <a:r>
              <a:rPr sz="1800" b="1" spc="5" dirty="0">
                <a:solidFill>
                  <a:srgbClr val="404040"/>
                </a:solidFill>
                <a:latin typeface="Trebuchet MS"/>
                <a:cs typeface="Trebuchet MS"/>
              </a:rPr>
              <a:t> </a:t>
            </a:r>
            <a:r>
              <a:rPr sz="1800" spc="-5" dirty="0">
                <a:solidFill>
                  <a:srgbClr val="404040"/>
                </a:solidFill>
                <a:latin typeface="Trebuchet MS"/>
                <a:cs typeface="Trebuchet MS"/>
              </a:rPr>
              <a:t>exam</a:t>
            </a:r>
            <a:r>
              <a:rPr sz="1800" spc="5" dirty="0">
                <a:solidFill>
                  <a:srgbClr val="404040"/>
                </a:solidFill>
                <a:latin typeface="Trebuchet MS"/>
                <a:cs typeface="Trebuchet MS"/>
              </a:rPr>
              <a:t>p</a:t>
            </a:r>
            <a:r>
              <a:rPr sz="1800" dirty="0">
                <a:solidFill>
                  <a:srgbClr val="404040"/>
                </a:solidFill>
                <a:latin typeface="Trebuchet MS"/>
                <a:cs typeface="Trebuchet MS"/>
              </a:rPr>
              <a:t>le:</a:t>
            </a:r>
            <a:r>
              <a:rPr sz="1800" spc="-10" dirty="0">
                <a:solidFill>
                  <a:srgbClr val="404040"/>
                </a:solidFill>
                <a:latin typeface="Trebuchet MS"/>
                <a:cs typeface="Trebuchet MS"/>
              </a:rPr>
              <a:t> t</a:t>
            </a:r>
            <a:r>
              <a:rPr sz="1800" dirty="0">
                <a:solidFill>
                  <a:srgbClr val="404040"/>
                </a:solidFill>
                <a:latin typeface="Trebuchet MS"/>
                <a:cs typeface="Trebuchet MS"/>
              </a:rPr>
              <a:t>raditi</a:t>
            </a:r>
            <a:r>
              <a:rPr sz="1800" spc="-15" dirty="0">
                <a:solidFill>
                  <a:srgbClr val="404040"/>
                </a:solidFill>
                <a:latin typeface="Trebuchet MS"/>
                <a:cs typeface="Trebuchet MS"/>
              </a:rPr>
              <a:t>o</a:t>
            </a:r>
            <a:r>
              <a:rPr sz="1800" spc="-5" dirty="0">
                <a:solidFill>
                  <a:srgbClr val="404040"/>
                </a:solidFill>
                <a:latin typeface="Trebuchet MS"/>
                <a:cs typeface="Trebuchet MS"/>
              </a:rPr>
              <a:t>na</a:t>
            </a:r>
            <a:r>
              <a:rPr sz="1800" dirty="0">
                <a:solidFill>
                  <a:srgbClr val="404040"/>
                </a:solidFill>
                <a:latin typeface="Trebuchet MS"/>
                <a:cs typeface="Trebuchet MS"/>
              </a:rPr>
              <a:t>l </a:t>
            </a:r>
            <a:r>
              <a:rPr sz="1800" spc="-10" dirty="0">
                <a:solidFill>
                  <a:srgbClr val="404040"/>
                </a:solidFill>
                <a:latin typeface="Trebuchet MS"/>
                <a:cs typeface="Trebuchet MS"/>
              </a:rPr>
              <a:t>t</a:t>
            </a:r>
            <a:r>
              <a:rPr sz="1800" dirty="0">
                <a:solidFill>
                  <a:srgbClr val="404040"/>
                </a:solidFill>
                <a:latin typeface="Trebuchet MS"/>
                <a:cs typeface="Trebuchet MS"/>
              </a:rPr>
              <a:t>ransac</a:t>
            </a:r>
            <a:r>
              <a:rPr sz="1800" spc="-15" dirty="0">
                <a:solidFill>
                  <a:srgbClr val="404040"/>
                </a:solidFill>
                <a:latin typeface="Trebuchet MS"/>
                <a:cs typeface="Trebuchet MS"/>
              </a:rPr>
              <a:t>t</a:t>
            </a:r>
            <a:r>
              <a:rPr sz="1800" spc="-5" dirty="0">
                <a:solidFill>
                  <a:srgbClr val="404040"/>
                </a:solidFill>
                <a:latin typeface="Trebuchet MS"/>
                <a:cs typeface="Trebuchet MS"/>
              </a:rPr>
              <a:t>io</a:t>
            </a:r>
            <a:r>
              <a:rPr sz="1800" dirty="0">
                <a:solidFill>
                  <a:srgbClr val="404040"/>
                </a:solidFill>
                <a:latin typeface="Trebuchet MS"/>
                <a:cs typeface="Trebuchet MS"/>
              </a:rPr>
              <a:t>n</a:t>
            </a:r>
            <a:r>
              <a:rPr sz="1800" spc="5" dirty="0">
                <a:solidFill>
                  <a:srgbClr val="404040"/>
                </a:solidFill>
                <a:latin typeface="Trebuchet MS"/>
                <a:cs typeface="Trebuchet MS"/>
              </a:rPr>
              <a:t> </a:t>
            </a:r>
            <a:r>
              <a:rPr sz="1800" spc="-5" dirty="0">
                <a:solidFill>
                  <a:srgbClr val="404040"/>
                </a:solidFill>
                <a:latin typeface="Trebuchet MS"/>
                <a:cs typeface="Trebuchet MS"/>
              </a:rPr>
              <a:t>pr</a:t>
            </a:r>
            <a:r>
              <a:rPr sz="1800" spc="-10" dirty="0">
                <a:solidFill>
                  <a:srgbClr val="404040"/>
                </a:solidFill>
                <a:latin typeface="Trebuchet MS"/>
                <a:cs typeface="Trebuchet MS"/>
              </a:rPr>
              <a:t>o</a:t>
            </a:r>
            <a:r>
              <a:rPr sz="1800" spc="-5" dirty="0">
                <a:solidFill>
                  <a:srgbClr val="404040"/>
                </a:solidFill>
                <a:latin typeface="Trebuchet MS"/>
                <a:cs typeface="Trebuchet MS"/>
              </a:rPr>
              <a:t>cessin</a:t>
            </a:r>
            <a:r>
              <a:rPr sz="1800" dirty="0">
                <a:solidFill>
                  <a:srgbClr val="404040"/>
                </a:solidFill>
                <a:latin typeface="Trebuchet MS"/>
                <a:cs typeface="Trebuchet MS"/>
              </a:rPr>
              <a:t>g</a:t>
            </a:r>
            <a:r>
              <a:rPr sz="1800" spc="-15" dirty="0">
                <a:solidFill>
                  <a:srgbClr val="404040"/>
                </a:solidFill>
                <a:latin typeface="Trebuchet MS"/>
                <a:cs typeface="Trebuchet MS"/>
              </a:rPr>
              <a:t> </a:t>
            </a:r>
            <a:r>
              <a:rPr sz="1800" dirty="0">
                <a:solidFill>
                  <a:srgbClr val="404040"/>
                </a:solidFill>
                <a:latin typeface="Trebuchet MS"/>
                <a:cs typeface="Trebuchet MS"/>
              </a:rPr>
              <a:t>systems</a:t>
            </a:r>
            <a:r>
              <a:rPr sz="1800" spc="-15" dirty="0">
                <a:solidFill>
                  <a:srgbClr val="404040"/>
                </a:solidFill>
                <a:latin typeface="Trebuchet MS"/>
                <a:cs typeface="Trebuchet MS"/>
              </a:rPr>
              <a:t> </a:t>
            </a:r>
            <a:r>
              <a:rPr sz="1800" spc="-5" dirty="0">
                <a:solidFill>
                  <a:srgbClr val="404040"/>
                </a:solidFill>
                <a:latin typeface="Trebuchet MS"/>
                <a:cs typeface="Trebuchet MS"/>
              </a:rPr>
              <a:t>and</a:t>
            </a:r>
            <a:endParaRPr sz="1800">
              <a:latin typeface="Trebuchet MS"/>
              <a:cs typeface="Trebuchet MS"/>
            </a:endParaRPr>
          </a:p>
          <a:p>
            <a:pPr marL="355600">
              <a:lnSpc>
                <a:spcPct val="100000"/>
              </a:lnSpc>
            </a:pPr>
            <a:r>
              <a:rPr sz="1800" dirty="0">
                <a:solidFill>
                  <a:srgbClr val="404040"/>
                </a:solidFill>
                <a:latin typeface="Trebuchet MS"/>
                <a:cs typeface="Trebuchet MS"/>
              </a:rPr>
              <a:t>RDB</a:t>
            </a:r>
            <a:r>
              <a:rPr sz="1800" spc="-10" dirty="0">
                <a:solidFill>
                  <a:srgbClr val="404040"/>
                </a:solidFill>
                <a:latin typeface="Trebuchet MS"/>
                <a:cs typeface="Trebuchet MS"/>
              </a:rPr>
              <a:t>M</a:t>
            </a:r>
            <a:r>
              <a:rPr sz="1800" dirty="0">
                <a:solidFill>
                  <a:srgbClr val="404040"/>
                </a:solidFill>
                <a:latin typeface="Trebuchet MS"/>
                <a:cs typeface="Trebuchet MS"/>
              </a:rPr>
              <a:t>S,</a:t>
            </a:r>
            <a:r>
              <a:rPr sz="1800" spc="-5" dirty="0">
                <a:solidFill>
                  <a:srgbClr val="404040"/>
                </a:solidFill>
                <a:latin typeface="Trebuchet MS"/>
                <a:cs typeface="Trebuchet MS"/>
              </a:rPr>
              <a:t> e</a:t>
            </a:r>
            <a:r>
              <a:rPr sz="1800" spc="-10" dirty="0">
                <a:solidFill>
                  <a:srgbClr val="404040"/>
                </a:solidFill>
                <a:latin typeface="Trebuchet MS"/>
                <a:cs typeface="Trebuchet MS"/>
              </a:rPr>
              <a:t>t</a:t>
            </a:r>
            <a:r>
              <a:rPr sz="1800" spc="-5" dirty="0">
                <a:solidFill>
                  <a:srgbClr val="404040"/>
                </a:solidFill>
                <a:latin typeface="Trebuchet MS"/>
                <a:cs typeface="Trebuchet MS"/>
              </a:rPr>
              <a:t>c</a:t>
            </a:r>
            <a:r>
              <a:rPr sz="1800" dirty="0">
                <a:solidFill>
                  <a:srgbClr val="404040"/>
                </a:solidFill>
                <a:latin typeface="Trebuchet MS"/>
                <a:cs typeface="Trebuchet MS"/>
              </a:rPr>
              <a:t>.</a:t>
            </a:r>
            <a:endParaRPr sz="1800">
              <a:latin typeface="Trebuchet MS"/>
              <a:cs typeface="Trebuchet MS"/>
            </a:endParaRPr>
          </a:p>
          <a:p>
            <a:pPr>
              <a:lnSpc>
                <a:spcPct val="100000"/>
              </a:lnSpc>
            </a:pPr>
            <a:endParaRPr sz="1800">
              <a:latin typeface="Times New Roman"/>
              <a:cs typeface="Times New Roman"/>
            </a:endParaRPr>
          </a:p>
          <a:p>
            <a:pPr>
              <a:lnSpc>
                <a:spcPct val="100000"/>
              </a:lnSpc>
              <a:spcBef>
                <a:spcPts val="12"/>
              </a:spcBef>
            </a:pPr>
            <a:endParaRPr sz="1800">
              <a:latin typeface="Times New Roman"/>
              <a:cs typeface="Times New Roman"/>
            </a:endParaRPr>
          </a:p>
          <a:p>
            <a:pPr marL="355600" marR="362585" indent="-343535">
              <a:lnSpc>
                <a:spcPct val="100000"/>
              </a:lnSpc>
              <a:tabLst>
                <a:tab pos="355600" algn="l"/>
              </a:tabLst>
            </a:pPr>
            <a:r>
              <a:rPr sz="1450" spc="-185" dirty="0">
                <a:solidFill>
                  <a:srgbClr val="0E6EC5"/>
                </a:solidFill>
                <a:latin typeface="Microsoft Sans Serif"/>
                <a:cs typeface="Microsoft Sans Serif"/>
              </a:rPr>
              <a:t>	</a:t>
            </a:r>
            <a:r>
              <a:rPr sz="1800" b="1" spc="-5" dirty="0">
                <a:solidFill>
                  <a:srgbClr val="404040"/>
                </a:solidFill>
                <a:latin typeface="Trebuchet MS"/>
                <a:cs typeface="Trebuchet MS"/>
              </a:rPr>
              <a:t>Sem</a:t>
            </a:r>
            <a:r>
              <a:rPr sz="1800" b="1" spc="5" dirty="0">
                <a:solidFill>
                  <a:srgbClr val="404040"/>
                </a:solidFill>
                <a:latin typeface="Trebuchet MS"/>
                <a:cs typeface="Trebuchet MS"/>
              </a:rPr>
              <a:t>i</a:t>
            </a:r>
            <a:r>
              <a:rPr sz="1800" b="1" spc="-5" dirty="0">
                <a:solidFill>
                  <a:srgbClr val="404040"/>
                </a:solidFill>
                <a:latin typeface="Trebuchet MS"/>
                <a:cs typeface="Trebuchet MS"/>
              </a:rPr>
              <a:t>-</a:t>
            </a:r>
            <a:r>
              <a:rPr sz="1800" b="1" dirty="0">
                <a:solidFill>
                  <a:srgbClr val="404040"/>
                </a:solidFill>
                <a:latin typeface="Trebuchet MS"/>
                <a:cs typeface="Trebuchet MS"/>
              </a:rPr>
              <a:t>structured</a:t>
            </a:r>
            <a:r>
              <a:rPr sz="1800" b="1" spc="10" dirty="0">
                <a:solidFill>
                  <a:srgbClr val="404040"/>
                </a:solidFill>
                <a:latin typeface="Trebuchet MS"/>
                <a:cs typeface="Trebuchet MS"/>
              </a:rPr>
              <a:t> </a:t>
            </a:r>
            <a:r>
              <a:rPr sz="1800" b="1" dirty="0">
                <a:solidFill>
                  <a:srgbClr val="404040"/>
                </a:solidFill>
                <a:latin typeface="Trebuchet MS"/>
                <a:cs typeface="Trebuchet MS"/>
              </a:rPr>
              <a:t>da</a:t>
            </a:r>
            <a:r>
              <a:rPr sz="1800" b="1" spc="-10" dirty="0">
                <a:solidFill>
                  <a:srgbClr val="404040"/>
                </a:solidFill>
                <a:latin typeface="Trebuchet MS"/>
                <a:cs typeface="Trebuchet MS"/>
              </a:rPr>
              <a:t>t</a:t>
            </a:r>
            <a:r>
              <a:rPr sz="1800" b="1" dirty="0">
                <a:solidFill>
                  <a:srgbClr val="404040"/>
                </a:solidFill>
                <a:latin typeface="Trebuchet MS"/>
                <a:cs typeface="Trebuchet MS"/>
              </a:rPr>
              <a:t>a:</a:t>
            </a:r>
            <a:r>
              <a:rPr sz="1800" b="1" spc="5" dirty="0">
                <a:solidFill>
                  <a:srgbClr val="404040"/>
                </a:solidFill>
                <a:latin typeface="Trebuchet MS"/>
                <a:cs typeface="Trebuchet MS"/>
              </a:rPr>
              <a:t> </a:t>
            </a:r>
            <a:r>
              <a:rPr sz="1800" spc="-5" dirty="0">
                <a:solidFill>
                  <a:srgbClr val="404040"/>
                </a:solidFill>
                <a:latin typeface="Trebuchet MS"/>
                <a:cs typeface="Trebuchet MS"/>
              </a:rPr>
              <a:t>exa</a:t>
            </a:r>
            <a:r>
              <a:rPr sz="1800" spc="5" dirty="0">
                <a:solidFill>
                  <a:srgbClr val="404040"/>
                </a:solidFill>
                <a:latin typeface="Trebuchet MS"/>
                <a:cs typeface="Trebuchet MS"/>
              </a:rPr>
              <a:t>m</a:t>
            </a:r>
            <a:r>
              <a:rPr sz="1800" dirty="0">
                <a:solidFill>
                  <a:srgbClr val="404040"/>
                </a:solidFill>
                <a:latin typeface="Trebuchet MS"/>
                <a:cs typeface="Trebuchet MS"/>
              </a:rPr>
              <a:t>ple:</a:t>
            </a:r>
            <a:r>
              <a:rPr sz="1800" spc="-5" dirty="0">
                <a:solidFill>
                  <a:srgbClr val="404040"/>
                </a:solidFill>
                <a:latin typeface="Trebuchet MS"/>
                <a:cs typeface="Trebuchet MS"/>
              </a:rPr>
              <a:t> Hype</a:t>
            </a:r>
            <a:r>
              <a:rPr sz="1800" dirty="0">
                <a:solidFill>
                  <a:srgbClr val="404040"/>
                </a:solidFill>
                <a:latin typeface="Trebuchet MS"/>
                <a:cs typeface="Trebuchet MS"/>
              </a:rPr>
              <a:t>r</a:t>
            </a:r>
            <a:r>
              <a:rPr sz="1800" spc="-30" dirty="0">
                <a:solidFill>
                  <a:srgbClr val="404040"/>
                </a:solidFill>
                <a:latin typeface="Trebuchet MS"/>
                <a:cs typeface="Trebuchet MS"/>
              </a:rPr>
              <a:t> </a:t>
            </a:r>
            <a:r>
              <a:rPr sz="1800" spc="-235" dirty="0">
                <a:solidFill>
                  <a:srgbClr val="404040"/>
                </a:solidFill>
                <a:latin typeface="Trebuchet MS"/>
                <a:cs typeface="Trebuchet MS"/>
              </a:rPr>
              <a:t>T</a:t>
            </a:r>
            <a:r>
              <a:rPr sz="1800" spc="-5" dirty="0">
                <a:solidFill>
                  <a:srgbClr val="404040"/>
                </a:solidFill>
                <a:latin typeface="Trebuchet MS"/>
                <a:cs typeface="Trebuchet MS"/>
              </a:rPr>
              <a:t>ex</a:t>
            </a:r>
            <a:r>
              <a:rPr sz="1800" dirty="0">
                <a:solidFill>
                  <a:srgbClr val="404040"/>
                </a:solidFill>
                <a:latin typeface="Trebuchet MS"/>
                <a:cs typeface="Trebuchet MS"/>
              </a:rPr>
              <a:t>t</a:t>
            </a:r>
            <a:r>
              <a:rPr sz="1800" spc="5" dirty="0">
                <a:solidFill>
                  <a:srgbClr val="404040"/>
                </a:solidFill>
                <a:latin typeface="Trebuchet MS"/>
                <a:cs typeface="Trebuchet MS"/>
              </a:rPr>
              <a:t> </a:t>
            </a:r>
            <a:r>
              <a:rPr sz="1800" spc="-5" dirty="0">
                <a:solidFill>
                  <a:srgbClr val="404040"/>
                </a:solidFill>
                <a:latin typeface="Trebuchet MS"/>
                <a:cs typeface="Trebuchet MS"/>
              </a:rPr>
              <a:t>Marku</a:t>
            </a:r>
            <a:r>
              <a:rPr sz="1800" dirty="0">
                <a:solidFill>
                  <a:srgbClr val="404040"/>
                </a:solidFill>
                <a:latin typeface="Trebuchet MS"/>
                <a:cs typeface="Trebuchet MS"/>
              </a:rPr>
              <a:t>p</a:t>
            </a:r>
            <a:r>
              <a:rPr sz="1800" spc="10" dirty="0">
                <a:solidFill>
                  <a:srgbClr val="404040"/>
                </a:solidFill>
                <a:latin typeface="Trebuchet MS"/>
                <a:cs typeface="Trebuchet MS"/>
              </a:rPr>
              <a:t> </a:t>
            </a:r>
            <a:r>
              <a:rPr sz="1800" spc="-5" dirty="0">
                <a:solidFill>
                  <a:srgbClr val="404040"/>
                </a:solidFill>
                <a:latin typeface="Trebuchet MS"/>
                <a:cs typeface="Trebuchet MS"/>
              </a:rPr>
              <a:t>La</a:t>
            </a:r>
            <a:r>
              <a:rPr sz="1800" dirty="0">
                <a:solidFill>
                  <a:srgbClr val="404040"/>
                </a:solidFill>
                <a:latin typeface="Trebuchet MS"/>
                <a:cs typeface="Trebuchet MS"/>
              </a:rPr>
              <a:t>nguage</a:t>
            </a:r>
            <a:r>
              <a:rPr sz="1800" spc="5" dirty="0">
                <a:solidFill>
                  <a:srgbClr val="404040"/>
                </a:solidFill>
                <a:latin typeface="Trebuchet MS"/>
                <a:cs typeface="Trebuchet MS"/>
              </a:rPr>
              <a:t> </a:t>
            </a:r>
            <a:r>
              <a:rPr sz="1800" spc="-5" dirty="0">
                <a:solidFill>
                  <a:srgbClr val="404040"/>
                </a:solidFill>
                <a:latin typeface="Trebuchet MS"/>
                <a:cs typeface="Trebuchet MS"/>
              </a:rPr>
              <a:t>(HT</a:t>
            </a:r>
            <a:r>
              <a:rPr sz="1800" spc="-10" dirty="0">
                <a:solidFill>
                  <a:srgbClr val="404040"/>
                </a:solidFill>
                <a:latin typeface="Trebuchet MS"/>
                <a:cs typeface="Trebuchet MS"/>
              </a:rPr>
              <a:t>M</a:t>
            </a:r>
            <a:r>
              <a:rPr sz="1800" spc="-5" dirty="0">
                <a:solidFill>
                  <a:srgbClr val="404040"/>
                </a:solidFill>
                <a:latin typeface="Trebuchet MS"/>
                <a:cs typeface="Trebuchet MS"/>
              </a:rPr>
              <a:t>L), eX</a:t>
            </a:r>
            <a:r>
              <a:rPr sz="1800" spc="-10" dirty="0">
                <a:solidFill>
                  <a:srgbClr val="404040"/>
                </a:solidFill>
                <a:latin typeface="Trebuchet MS"/>
                <a:cs typeface="Trebuchet MS"/>
              </a:rPr>
              <a:t>t</a:t>
            </a:r>
            <a:r>
              <a:rPr sz="1800" spc="-5" dirty="0">
                <a:solidFill>
                  <a:srgbClr val="404040"/>
                </a:solidFill>
                <a:latin typeface="Trebuchet MS"/>
                <a:cs typeface="Trebuchet MS"/>
              </a:rPr>
              <a:t>en</a:t>
            </a:r>
            <a:r>
              <a:rPr sz="1800" spc="5" dirty="0">
                <a:solidFill>
                  <a:srgbClr val="404040"/>
                </a:solidFill>
                <a:latin typeface="Trebuchet MS"/>
                <a:cs typeface="Trebuchet MS"/>
              </a:rPr>
              <a:t>s</a:t>
            </a:r>
            <a:r>
              <a:rPr sz="1800" spc="-5" dirty="0">
                <a:solidFill>
                  <a:srgbClr val="404040"/>
                </a:solidFill>
                <a:latin typeface="Trebuchet MS"/>
                <a:cs typeface="Trebuchet MS"/>
              </a:rPr>
              <a:t>i</a:t>
            </a:r>
            <a:r>
              <a:rPr sz="1800" spc="5" dirty="0">
                <a:solidFill>
                  <a:srgbClr val="404040"/>
                </a:solidFill>
                <a:latin typeface="Trebuchet MS"/>
                <a:cs typeface="Trebuchet MS"/>
              </a:rPr>
              <a:t>b</a:t>
            </a:r>
            <a:r>
              <a:rPr sz="1800" dirty="0">
                <a:solidFill>
                  <a:srgbClr val="404040"/>
                </a:solidFill>
                <a:latin typeface="Trebuchet MS"/>
                <a:cs typeface="Trebuchet MS"/>
              </a:rPr>
              <a:t>le</a:t>
            </a:r>
            <a:r>
              <a:rPr sz="1800" spc="-5" dirty="0">
                <a:solidFill>
                  <a:srgbClr val="404040"/>
                </a:solidFill>
                <a:latin typeface="Trebuchet MS"/>
                <a:cs typeface="Trebuchet MS"/>
              </a:rPr>
              <a:t> </a:t>
            </a:r>
            <a:r>
              <a:rPr sz="1800" spc="-10" dirty="0">
                <a:solidFill>
                  <a:srgbClr val="404040"/>
                </a:solidFill>
                <a:latin typeface="Trebuchet MS"/>
                <a:cs typeface="Trebuchet MS"/>
              </a:rPr>
              <a:t>M</a:t>
            </a:r>
            <a:r>
              <a:rPr sz="1800" spc="-5" dirty="0">
                <a:solidFill>
                  <a:srgbClr val="404040"/>
                </a:solidFill>
                <a:latin typeface="Trebuchet MS"/>
                <a:cs typeface="Trebuchet MS"/>
              </a:rPr>
              <a:t>arku</a:t>
            </a:r>
            <a:r>
              <a:rPr sz="1800" dirty="0">
                <a:solidFill>
                  <a:srgbClr val="404040"/>
                </a:solidFill>
                <a:latin typeface="Trebuchet MS"/>
                <a:cs typeface="Trebuchet MS"/>
              </a:rPr>
              <a:t>p</a:t>
            </a:r>
            <a:r>
              <a:rPr sz="1800" spc="10" dirty="0">
                <a:solidFill>
                  <a:srgbClr val="404040"/>
                </a:solidFill>
                <a:latin typeface="Trebuchet MS"/>
                <a:cs typeface="Trebuchet MS"/>
              </a:rPr>
              <a:t> </a:t>
            </a:r>
            <a:r>
              <a:rPr sz="1800" spc="-5" dirty="0">
                <a:solidFill>
                  <a:srgbClr val="404040"/>
                </a:solidFill>
                <a:latin typeface="Trebuchet MS"/>
                <a:cs typeface="Trebuchet MS"/>
              </a:rPr>
              <a:t>Languag</a:t>
            </a:r>
            <a:r>
              <a:rPr sz="1800" dirty="0">
                <a:solidFill>
                  <a:srgbClr val="404040"/>
                </a:solidFill>
                <a:latin typeface="Trebuchet MS"/>
                <a:cs typeface="Trebuchet MS"/>
              </a:rPr>
              <a:t>e</a:t>
            </a:r>
            <a:r>
              <a:rPr sz="1800" spc="15" dirty="0">
                <a:solidFill>
                  <a:srgbClr val="404040"/>
                </a:solidFill>
                <a:latin typeface="Trebuchet MS"/>
                <a:cs typeface="Trebuchet MS"/>
              </a:rPr>
              <a:t> </a:t>
            </a:r>
            <a:r>
              <a:rPr sz="1800" spc="-10" dirty="0">
                <a:solidFill>
                  <a:srgbClr val="404040"/>
                </a:solidFill>
                <a:latin typeface="Trebuchet MS"/>
                <a:cs typeface="Trebuchet MS"/>
              </a:rPr>
              <a:t>(</a:t>
            </a:r>
            <a:r>
              <a:rPr sz="1800" spc="-15" dirty="0">
                <a:solidFill>
                  <a:srgbClr val="404040"/>
                </a:solidFill>
                <a:latin typeface="Trebuchet MS"/>
                <a:cs typeface="Trebuchet MS"/>
              </a:rPr>
              <a:t>X</a:t>
            </a:r>
            <a:r>
              <a:rPr sz="1800" spc="-5" dirty="0">
                <a:solidFill>
                  <a:srgbClr val="404040"/>
                </a:solidFill>
                <a:latin typeface="Trebuchet MS"/>
                <a:cs typeface="Trebuchet MS"/>
              </a:rPr>
              <a:t>M</a:t>
            </a:r>
            <a:r>
              <a:rPr sz="1800" dirty="0">
                <a:solidFill>
                  <a:srgbClr val="404040"/>
                </a:solidFill>
                <a:latin typeface="Trebuchet MS"/>
                <a:cs typeface="Trebuchet MS"/>
              </a:rPr>
              <a:t>L</a:t>
            </a:r>
            <a:r>
              <a:rPr sz="1800" spc="-5" dirty="0">
                <a:solidFill>
                  <a:srgbClr val="404040"/>
                </a:solidFill>
                <a:latin typeface="Trebuchet MS"/>
                <a:cs typeface="Trebuchet MS"/>
              </a:rPr>
              <a:t>).</a:t>
            </a:r>
            <a:endParaRPr sz="1800">
              <a:latin typeface="Trebuchet MS"/>
              <a:cs typeface="Trebuchet MS"/>
            </a:endParaRPr>
          </a:p>
          <a:p>
            <a:pPr>
              <a:lnSpc>
                <a:spcPct val="100000"/>
              </a:lnSpc>
            </a:pPr>
            <a:endParaRPr sz="1800">
              <a:latin typeface="Times New Roman"/>
              <a:cs typeface="Times New Roman"/>
            </a:endParaRPr>
          </a:p>
          <a:p>
            <a:pPr>
              <a:lnSpc>
                <a:spcPct val="100000"/>
              </a:lnSpc>
              <a:spcBef>
                <a:spcPts val="24"/>
              </a:spcBef>
            </a:pPr>
            <a:endParaRPr sz="1800">
              <a:latin typeface="Times New Roman"/>
              <a:cs typeface="Times New Roman"/>
            </a:endParaRPr>
          </a:p>
          <a:p>
            <a:pPr marL="12700">
              <a:lnSpc>
                <a:spcPct val="100000"/>
              </a:lnSpc>
              <a:tabLst>
                <a:tab pos="355600" algn="l"/>
              </a:tabLst>
            </a:pPr>
            <a:r>
              <a:rPr sz="1450" spc="-185" dirty="0">
                <a:solidFill>
                  <a:srgbClr val="0E6EC5"/>
                </a:solidFill>
                <a:latin typeface="Microsoft Sans Serif"/>
                <a:cs typeface="Microsoft Sans Serif"/>
              </a:rPr>
              <a:t>	</a:t>
            </a:r>
            <a:r>
              <a:rPr sz="1800" b="1" spc="-185" dirty="0">
                <a:solidFill>
                  <a:srgbClr val="404040"/>
                </a:solidFill>
                <a:latin typeface="Trebuchet MS"/>
                <a:cs typeface="Trebuchet MS"/>
              </a:rPr>
              <a:t>U</a:t>
            </a:r>
            <a:r>
              <a:rPr sz="1800" b="1" spc="5" dirty="0">
                <a:solidFill>
                  <a:srgbClr val="404040"/>
                </a:solidFill>
                <a:latin typeface="Trebuchet MS"/>
                <a:cs typeface="Trebuchet MS"/>
              </a:rPr>
              <a:t>n</a:t>
            </a:r>
            <a:r>
              <a:rPr sz="1800" b="1" dirty="0">
                <a:solidFill>
                  <a:srgbClr val="404040"/>
                </a:solidFill>
                <a:latin typeface="Trebuchet MS"/>
                <a:cs typeface="Trebuchet MS"/>
              </a:rPr>
              <a:t>structured </a:t>
            </a:r>
            <a:r>
              <a:rPr sz="1800" b="1" spc="-5" dirty="0">
                <a:solidFill>
                  <a:srgbClr val="404040"/>
                </a:solidFill>
                <a:latin typeface="Trebuchet MS"/>
                <a:cs typeface="Trebuchet MS"/>
              </a:rPr>
              <a:t>da</a:t>
            </a:r>
            <a:r>
              <a:rPr sz="1800" b="1" spc="-15" dirty="0">
                <a:solidFill>
                  <a:srgbClr val="404040"/>
                </a:solidFill>
                <a:latin typeface="Trebuchet MS"/>
                <a:cs typeface="Trebuchet MS"/>
              </a:rPr>
              <a:t>t</a:t>
            </a:r>
            <a:r>
              <a:rPr sz="1800" b="1" spc="-5" dirty="0">
                <a:solidFill>
                  <a:srgbClr val="404040"/>
                </a:solidFill>
                <a:latin typeface="Trebuchet MS"/>
                <a:cs typeface="Trebuchet MS"/>
              </a:rPr>
              <a:t>a:</a:t>
            </a:r>
            <a:r>
              <a:rPr sz="1800" b="1" spc="5" dirty="0">
                <a:solidFill>
                  <a:srgbClr val="404040"/>
                </a:solidFill>
                <a:latin typeface="Trebuchet MS"/>
                <a:cs typeface="Trebuchet MS"/>
              </a:rPr>
              <a:t> </a:t>
            </a:r>
            <a:r>
              <a:rPr sz="1800" spc="-5" dirty="0">
                <a:solidFill>
                  <a:srgbClr val="404040"/>
                </a:solidFill>
                <a:latin typeface="Trebuchet MS"/>
                <a:cs typeface="Trebuchet MS"/>
              </a:rPr>
              <a:t>exa</a:t>
            </a:r>
            <a:r>
              <a:rPr sz="1800" spc="5" dirty="0">
                <a:solidFill>
                  <a:srgbClr val="404040"/>
                </a:solidFill>
                <a:latin typeface="Trebuchet MS"/>
                <a:cs typeface="Trebuchet MS"/>
              </a:rPr>
              <a:t>m</a:t>
            </a:r>
            <a:r>
              <a:rPr sz="1800" dirty="0">
                <a:solidFill>
                  <a:srgbClr val="404040"/>
                </a:solidFill>
                <a:latin typeface="Trebuchet MS"/>
                <a:cs typeface="Trebuchet MS"/>
              </a:rPr>
              <a:t>ple: </a:t>
            </a:r>
            <a:r>
              <a:rPr sz="1800" spc="-5" dirty="0">
                <a:solidFill>
                  <a:srgbClr val="404040"/>
                </a:solidFill>
                <a:latin typeface="Trebuchet MS"/>
                <a:cs typeface="Trebuchet MS"/>
              </a:rPr>
              <a:t>un</a:t>
            </a:r>
            <a:r>
              <a:rPr sz="1800" dirty="0">
                <a:solidFill>
                  <a:srgbClr val="404040"/>
                </a:solidFill>
                <a:latin typeface="Trebuchet MS"/>
                <a:cs typeface="Trebuchet MS"/>
              </a:rPr>
              <a:t>s</a:t>
            </a:r>
            <a:r>
              <a:rPr sz="1800" spc="-5" dirty="0">
                <a:solidFill>
                  <a:srgbClr val="404040"/>
                </a:solidFill>
                <a:latin typeface="Trebuchet MS"/>
                <a:cs typeface="Trebuchet MS"/>
              </a:rPr>
              <a:t>t</a:t>
            </a:r>
            <a:r>
              <a:rPr sz="1800" spc="-10" dirty="0">
                <a:solidFill>
                  <a:srgbClr val="404040"/>
                </a:solidFill>
                <a:latin typeface="Trebuchet MS"/>
                <a:cs typeface="Trebuchet MS"/>
              </a:rPr>
              <a:t>r</a:t>
            </a:r>
            <a:r>
              <a:rPr sz="1800" spc="-5" dirty="0">
                <a:solidFill>
                  <a:srgbClr val="404040"/>
                </a:solidFill>
                <a:latin typeface="Trebuchet MS"/>
                <a:cs typeface="Trebuchet MS"/>
              </a:rPr>
              <a:t>uc</a:t>
            </a:r>
            <a:r>
              <a:rPr sz="1800" spc="-10" dirty="0">
                <a:solidFill>
                  <a:srgbClr val="404040"/>
                </a:solidFill>
                <a:latin typeface="Trebuchet MS"/>
                <a:cs typeface="Trebuchet MS"/>
              </a:rPr>
              <a:t>t</a:t>
            </a:r>
            <a:r>
              <a:rPr sz="1800" spc="-5" dirty="0">
                <a:solidFill>
                  <a:srgbClr val="404040"/>
                </a:solidFill>
                <a:latin typeface="Trebuchet MS"/>
                <a:cs typeface="Trebuchet MS"/>
              </a:rPr>
              <a:t>ure</a:t>
            </a:r>
            <a:r>
              <a:rPr sz="1800" dirty="0">
                <a:solidFill>
                  <a:srgbClr val="404040"/>
                </a:solidFill>
                <a:latin typeface="Trebuchet MS"/>
                <a:cs typeface="Trebuchet MS"/>
              </a:rPr>
              <a:t>d</a:t>
            </a:r>
            <a:r>
              <a:rPr sz="1800" spc="20" dirty="0">
                <a:solidFill>
                  <a:srgbClr val="404040"/>
                </a:solidFill>
                <a:latin typeface="Trebuchet MS"/>
                <a:cs typeface="Trebuchet MS"/>
              </a:rPr>
              <a:t> </a:t>
            </a:r>
            <a:r>
              <a:rPr sz="1800" spc="-5" dirty="0">
                <a:solidFill>
                  <a:srgbClr val="404040"/>
                </a:solidFill>
                <a:latin typeface="Trebuchet MS"/>
                <a:cs typeface="Trebuchet MS"/>
              </a:rPr>
              <a:t>tex</a:t>
            </a:r>
            <a:r>
              <a:rPr sz="1800" dirty="0">
                <a:solidFill>
                  <a:srgbClr val="404040"/>
                </a:solidFill>
                <a:latin typeface="Trebuchet MS"/>
                <a:cs typeface="Trebuchet MS"/>
              </a:rPr>
              <a:t>t</a:t>
            </a:r>
            <a:r>
              <a:rPr sz="1800" spc="-10" dirty="0">
                <a:solidFill>
                  <a:srgbClr val="404040"/>
                </a:solidFill>
                <a:latin typeface="Trebuchet MS"/>
                <a:cs typeface="Trebuchet MS"/>
              </a:rPr>
              <a:t> </a:t>
            </a:r>
            <a:r>
              <a:rPr sz="1800" spc="-5" dirty="0">
                <a:solidFill>
                  <a:srgbClr val="404040"/>
                </a:solidFill>
                <a:latin typeface="Trebuchet MS"/>
                <a:cs typeface="Trebuchet MS"/>
              </a:rPr>
              <a:t>docu</a:t>
            </a:r>
            <a:r>
              <a:rPr sz="1800" spc="5" dirty="0">
                <a:solidFill>
                  <a:srgbClr val="404040"/>
                </a:solidFill>
                <a:latin typeface="Trebuchet MS"/>
                <a:cs typeface="Trebuchet MS"/>
              </a:rPr>
              <a:t>m</a:t>
            </a:r>
            <a:r>
              <a:rPr sz="1800" spc="-5" dirty="0">
                <a:solidFill>
                  <a:srgbClr val="404040"/>
                </a:solidFill>
                <a:latin typeface="Trebuchet MS"/>
                <a:cs typeface="Trebuchet MS"/>
              </a:rPr>
              <a:t>ents</a:t>
            </a:r>
            <a:r>
              <a:rPr sz="1800" dirty="0">
                <a:solidFill>
                  <a:srgbClr val="404040"/>
                </a:solidFill>
                <a:latin typeface="Trebuchet MS"/>
                <a:cs typeface="Trebuchet MS"/>
              </a:rPr>
              <a:t>,</a:t>
            </a:r>
            <a:r>
              <a:rPr sz="1800" spc="10" dirty="0">
                <a:solidFill>
                  <a:srgbClr val="404040"/>
                </a:solidFill>
                <a:latin typeface="Trebuchet MS"/>
                <a:cs typeface="Trebuchet MS"/>
              </a:rPr>
              <a:t> </a:t>
            </a:r>
            <a:r>
              <a:rPr sz="1800" spc="-5" dirty="0">
                <a:solidFill>
                  <a:srgbClr val="404040"/>
                </a:solidFill>
                <a:latin typeface="Trebuchet MS"/>
                <a:cs typeface="Trebuchet MS"/>
              </a:rPr>
              <a:t>au</a:t>
            </a:r>
            <a:r>
              <a:rPr sz="1800" spc="5" dirty="0">
                <a:solidFill>
                  <a:srgbClr val="404040"/>
                </a:solidFill>
                <a:latin typeface="Trebuchet MS"/>
                <a:cs typeface="Trebuchet MS"/>
              </a:rPr>
              <a:t>d</a:t>
            </a:r>
            <a:r>
              <a:rPr sz="1800" spc="-5" dirty="0">
                <a:solidFill>
                  <a:srgbClr val="404040"/>
                </a:solidFill>
                <a:latin typeface="Trebuchet MS"/>
                <a:cs typeface="Trebuchet MS"/>
              </a:rPr>
              <a:t>io</a:t>
            </a:r>
            <a:r>
              <a:rPr sz="1800" dirty="0">
                <a:solidFill>
                  <a:srgbClr val="404040"/>
                </a:solidFill>
                <a:latin typeface="Trebuchet MS"/>
                <a:cs typeface="Trebuchet MS"/>
              </a:rPr>
              <a:t>,</a:t>
            </a:r>
            <a:r>
              <a:rPr sz="1800" spc="-20" dirty="0">
                <a:solidFill>
                  <a:srgbClr val="404040"/>
                </a:solidFill>
                <a:latin typeface="Trebuchet MS"/>
                <a:cs typeface="Trebuchet MS"/>
              </a:rPr>
              <a:t> </a:t>
            </a:r>
            <a:r>
              <a:rPr sz="1800" spc="-10" dirty="0">
                <a:solidFill>
                  <a:srgbClr val="404040"/>
                </a:solidFill>
                <a:latin typeface="Trebuchet MS"/>
                <a:cs typeface="Trebuchet MS"/>
              </a:rPr>
              <a:t>v</a:t>
            </a:r>
            <a:r>
              <a:rPr sz="1800" spc="-5" dirty="0">
                <a:solidFill>
                  <a:srgbClr val="404040"/>
                </a:solidFill>
                <a:latin typeface="Trebuchet MS"/>
                <a:cs typeface="Trebuchet MS"/>
              </a:rPr>
              <a:t>i</a:t>
            </a:r>
            <a:r>
              <a:rPr sz="1800" spc="5" dirty="0">
                <a:solidFill>
                  <a:srgbClr val="404040"/>
                </a:solidFill>
                <a:latin typeface="Trebuchet MS"/>
                <a:cs typeface="Trebuchet MS"/>
              </a:rPr>
              <a:t>d</a:t>
            </a:r>
            <a:r>
              <a:rPr sz="1800" spc="-5" dirty="0">
                <a:solidFill>
                  <a:srgbClr val="404040"/>
                </a:solidFill>
                <a:latin typeface="Trebuchet MS"/>
                <a:cs typeface="Trebuchet MS"/>
              </a:rPr>
              <a:t>eo,</a:t>
            </a:r>
            <a:endParaRPr sz="1800">
              <a:latin typeface="Trebuchet MS"/>
              <a:cs typeface="Trebuchet MS"/>
            </a:endParaRPr>
          </a:p>
          <a:p>
            <a:pPr marL="355600">
              <a:lnSpc>
                <a:spcPct val="100000"/>
              </a:lnSpc>
            </a:pPr>
            <a:r>
              <a:rPr sz="1800" spc="-5" dirty="0">
                <a:solidFill>
                  <a:srgbClr val="404040"/>
                </a:solidFill>
                <a:latin typeface="Trebuchet MS"/>
                <a:cs typeface="Trebuchet MS"/>
              </a:rPr>
              <a:t>e</a:t>
            </a:r>
            <a:r>
              <a:rPr sz="1800" dirty="0">
                <a:solidFill>
                  <a:srgbClr val="404040"/>
                </a:solidFill>
                <a:latin typeface="Trebuchet MS"/>
                <a:cs typeface="Trebuchet MS"/>
              </a:rPr>
              <a:t>m</a:t>
            </a:r>
            <a:r>
              <a:rPr sz="1800" spc="-5" dirty="0">
                <a:solidFill>
                  <a:srgbClr val="404040"/>
                </a:solidFill>
                <a:latin typeface="Trebuchet MS"/>
                <a:cs typeface="Trebuchet MS"/>
              </a:rPr>
              <a:t>ail</a:t>
            </a:r>
            <a:r>
              <a:rPr sz="1800" dirty="0">
                <a:solidFill>
                  <a:srgbClr val="404040"/>
                </a:solidFill>
                <a:latin typeface="Trebuchet MS"/>
                <a:cs typeface="Trebuchet MS"/>
              </a:rPr>
              <a:t>, </a:t>
            </a:r>
            <a:r>
              <a:rPr sz="1800" spc="-5" dirty="0">
                <a:solidFill>
                  <a:srgbClr val="404040"/>
                </a:solidFill>
                <a:latin typeface="Trebuchet MS"/>
                <a:cs typeface="Trebuchet MS"/>
              </a:rPr>
              <a:t>ph</a:t>
            </a:r>
            <a:r>
              <a:rPr sz="1800" spc="-10" dirty="0">
                <a:solidFill>
                  <a:srgbClr val="404040"/>
                </a:solidFill>
                <a:latin typeface="Trebuchet MS"/>
                <a:cs typeface="Trebuchet MS"/>
              </a:rPr>
              <a:t>oto</a:t>
            </a:r>
            <a:r>
              <a:rPr sz="1800" dirty="0">
                <a:solidFill>
                  <a:srgbClr val="404040"/>
                </a:solidFill>
                <a:latin typeface="Trebuchet MS"/>
                <a:cs typeface="Trebuchet MS"/>
              </a:rPr>
              <a:t>s, PDFs,</a:t>
            </a:r>
            <a:r>
              <a:rPr sz="1800" spc="-30" dirty="0">
                <a:solidFill>
                  <a:srgbClr val="404040"/>
                </a:solidFill>
                <a:latin typeface="Trebuchet MS"/>
                <a:cs typeface="Trebuchet MS"/>
              </a:rPr>
              <a:t> </a:t>
            </a:r>
            <a:r>
              <a:rPr sz="1800" dirty="0">
                <a:solidFill>
                  <a:srgbClr val="404040"/>
                </a:solidFill>
                <a:latin typeface="Trebuchet MS"/>
                <a:cs typeface="Trebuchet MS"/>
              </a:rPr>
              <a:t>s</a:t>
            </a:r>
            <a:r>
              <a:rPr sz="1800" spc="-5" dirty="0">
                <a:solidFill>
                  <a:srgbClr val="404040"/>
                </a:solidFill>
                <a:latin typeface="Trebuchet MS"/>
                <a:cs typeface="Trebuchet MS"/>
              </a:rPr>
              <a:t>ocia</a:t>
            </a:r>
            <a:r>
              <a:rPr sz="1800" dirty="0">
                <a:solidFill>
                  <a:srgbClr val="404040"/>
                </a:solidFill>
                <a:latin typeface="Trebuchet MS"/>
                <a:cs typeface="Trebuchet MS"/>
              </a:rPr>
              <a:t>l</a:t>
            </a:r>
            <a:r>
              <a:rPr sz="1800" spc="-20" dirty="0">
                <a:solidFill>
                  <a:srgbClr val="404040"/>
                </a:solidFill>
                <a:latin typeface="Trebuchet MS"/>
                <a:cs typeface="Trebuchet MS"/>
              </a:rPr>
              <a:t> </a:t>
            </a:r>
            <a:r>
              <a:rPr sz="1800" spc="-5" dirty="0">
                <a:solidFill>
                  <a:srgbClr val="404040"/>
                </a:solidFill>
                <a:latin typeface="Trebuchet MS"/>
                <a:cs typeface="Trebuchet MS"/>
              </a:rPr>
              <a:t>m</a:t>
            </a:r>
            <a:r>
              <a:rPr sz="1800" dirty="0">
                <a:solidFill>
                  <a:srgbClr val="404040"/>
                </a:solidFill>
                <a:latin typeface="Trebuchet MS"/>
                <a:cs typeface="Trebuchet MS"/>
              </a:rPr>
              <a:t>e</a:t>
            </a:r>
            <a:r>
              <a:rPr sz="1800" spc="-5" dirty="0">
                <a:solidFill>
                  <a:srgbClr val="404040"/>
                </a:solidFill>
                <a:latin typeface="Trebuchet MS"/>
                <a:cs typeface="Trebuchet MS"/>
              </a:rPr>
              <a:t>d</a:t>
            </a:r>
            <a:r>
              <a:rPr sz="1800" spc="5" dirty="0">
                <a:solidFill>
                  <a:srgbClr val="404040"/>
                </a:solidFill>
                <a:latin typeface="Trebuchet MS"/>
                <a:cs typeface="Trebuchet MS"/>
              </a:rPr>
              <a:t>i</a:t>
            </a:r>
            <a:r>
              <a:rPr sz="1800" spc="-5" dirty="0">
                <a:solidFill>
                  <a:srgbClr val="404040"/>
                </a:solidFill>
                <a:latin typeface="Trebuchet MS"/>
                <a:cs typeface="Trebuchet MS"/>
              </a:rPr>
              <a:t>a</a:t>
            </a:r>
            <a:r>
              <a:rPr sz="1800" dirty="0">
                <a:solidFill>
                  <a:srgbClr val="404040"/>
                </a:solidFill>
                <a:latin typeface="Trebuchet MS"/>
                <a:cs typeface="Trebuchet MS"/>
              </a:rPr>
              <a:t>, </a:t>
            </a:r>
            <a:r>
              <a:rPr sz="1800" spc="-5" dirty="0">
                <a:solidFill>
                  <a:srgbClr val="404040"/>
                </a:solidFill>
                <a:latin typeface="Trebuchet MS"/>
                <a:cs typeface="Trebuchet MS"/>
              </a:rPr>
              <a:t>e</a:t>
            </a:r>
            <a:r>
              <a:rPr sz="1800" spc="-10" dirty="0">
                <a:solidFill>
                  <a:srgbClr val="404040"/>
                </a:solidFill>
                <a:latin typeface="Trebuchet MS"/>
                <a:cs typeface="Trebuchet MS"/>
              </a:rPr>
              <a:t>t</a:t>
            </a:r>
            <a:r>
              <a:rPr sz="1800" spc="-5" dirty="0">
                <a:solidFill>
                  <a:srgbClr val="404040"/>
                </a:solidFill>
                <a:latin typeface="Trebuchet MS"/>
                <a:cs typeface="Trebuchet MS"/>
              </a:rPr>
              <a:t>c.</a:t>
            </a:r>
            <a:endParaRPr sz="1800">
              <a:latin typeface="Trebuchet MS"/>
              <a:cs typeface="Trebuchet M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554990"/>
            <a:ext cx="6015355" cy="711835"/>
          </a:xfrm>
          <a:prstGeom prst="rect">
            <a:avLst/>
          </a:prstGeom>
        </p:spPr>
        <p:txBody>
          <a:bodyPr vert="horz" wrap="square" lIns="0" tIns="0" rIns="0" bIns="0" rtlCol="0">
            <a:spAutoFit/>
          </a:bodyPr>
          <a:lstStyle/>
          <a:p>
            <a:pPr marL="12700">
              <a:lnSpc>
                <a:spcPct val="100000"/>
              </a:lnSpc>
            </a:pPr>
            <a:r>
              <a:rPr sz="2300" spc="-5" dirty="0"/>
              <a:t>Othe</a:t>
            </a:r>
            <a:r>
              <a:rPr sz="2300" dirty="0"/>
              <a:t>r</a:t>
            </a:r>
            <a:r>
              <a:rPr sz="2300" spc="-10" dirty="0"/>
              <a:t> </a:t>
            </a:r>
            <a:r>
              <a:rPr sz="2300" dirty="0"/>
              <a:t>Ch</a:t>
            </a:r>
            <a:r>
              <a:rPr sz="2300" spc="-10" dirty="0"/>
              <a:t>a</a:t>
            </a:r>
            <a:r>
              <a:rPr sz="2300" spc="-75" dirty="0"/>
              <a:t>r</a:t>
            </a:r>
            <a:r>
              <a:rPr sz="2300" dirty="0"/>
              <a:t>a</a:t>
            </a:r>
            <a:r>
              <a:rPr sz="2300" spc="-10" dirty="0"/>
              <a:t>c</a:t>
            </a:r>
            <a:r>
              <a:rPr sz="2300" spc="-5" dirty="0"/>
              <a:t>ter</a:t>
            </a:r>
            <a:r>
              <a:rPr sz="2300" spc="-10" dirty="0"/>
              <a:t>i</a:t>
            </a:r>
            <a:r>
              <a:rPr sz="2300" dirty="0"/>
              <a:t>stics</a:t>
            </a:r>
            <a:r>
              <a:rPr sz="2300" spc="-5" dirty="0"/>
              <a:t> </a:t>
            </a:r>
            <a:r>
              <a:rPr sz="2300" dirty="0"/>
              <a:t>of</a:t>
            </a:r>
            <a:r>
              <a:rPr sz="2300" spc="-20" dirty="0"/>
              <a:t> </a:t>
            </a:r>
            <a:r>
              <a:rPr sz="2300" dirty="0"/>
              <a:t>D</a:t>
            </a:r>
            <a:r>
              <a:rPr sz="2300" spc="-10" dirty="0"/>
              <a:t>a</a:t>
            </a:r>
            <a:r>
              <a:rPr sz="2300" spc="-5" dirty="0"/>
              <a:t>t</a:t>
            </a:r>
            <a:r>
              <a:rPr sz="2300" dirty="0"/>
              <a:t>a </a:t>
            </a:r>
            <a:r>
              <a:rPr sz="2300" dirty="0">
                <a:latin typeface="Trebuchet MS"/>
                <a:cs typeface="Trebuchet MS"/>
              </a:rPr>
              <a:t>–</a:t>
            </a:r>
            <a:endParaRPr sz="2300">
              <a:latin typeface="Trebuchet MS"/>
              <a:cs typeface="Trebuchet MS"/>
            </a:endParaRPr>
          </a:p>
          <a:p>
            <a:pPr marL="12700">
              <a:lnSpc>
                <a:spcPct val="100000"/>
              </a:lnSpc>
            </a:pPr>
            <a:r>
              <a:rPr sz="2300" dirty="0"/>
              <a:t>W</a:t>
            </a:r>
            <a:r>
              <a:rPr sz="2300" spc="5" dirty="0"/>
              <a:t>h</a:t>
            </a:r>
            <a:r>
              <a:rPr sz="2300" spc="-5" dirty="0"/>
              <a:t>ic</a:t>
            </a:r>
            <a:r>
              <a:rPr sz="2300" dirty="0"/>
              <a:t>h</a:t>
            </a:r>
            <a:r>
              <a:rPr sz="2300" spc="-20" dirty="0"/>
              <a:t> </a:t>
            </a:r>
            <a:r>
              <a:rPr sz="2300" dirty="0"/>
              <a:t>are</a:t>
            </a:r>
            <a:r>
              <a:rPr sz="2300" spc="-10" dirty="0"/>
              <a:t> </a:t>
            </a:r>
            <a:r>
              <a:rPr sz="2300" spc="-5" dirty="0"/>
              <a:t>no</a:t>
            </a:r>
            <a:r>
              <a:rPr sz="2300" dirty="0"/>
              <a:t>t Def</a:t>
            </a:r>
            <a:r>
              <a:rPr sz="2300" spc="-15" dirty="0"/>
              <a:t>i</a:t>
            </a:r>
            <a:r>
              <a:rPr sz="2300" spc="-5" dirty="0"/>
              <a:t>nit</a:t>
            </a:r>
            <a:r>
              <a:rPr sz="2300" spc="-15" dirty="0"/>
              <a:t>i</a:t>
            </a:r>
            <a:r>
              <a:rPr sz="2300" dirty="0"/>
              <a:t>onal</a:t>
            </a:r>
            <a:r>
              <a:rPr sz="2300" spc="-45" dirty="0"/>
              <a:t> </a:t>
            </a:r>
            <a:r>
              <a:rPr sz="2300" spc="-250" dirty="0"/>
              <a:t>T</a:t>
            </a:r>
            <a:r>
              <a:rPr sz="2300" spc="-75" dirty="0"/>
              <a:t>r</a:t>
            </a:r>
            <a:r>
              <a:rPr sz="2300" dirty="0"/>
              <a:t>ai</a:t>
            </a:r>
            <a:r>
              <a:rPr sz="2300" spc="-10" dirty="0"/>
              <a:t>t</a:t>
            </a:r>
            <a:r>
              <a:rPr sz="2300" dirty="0"/>
              <a:t>s</a:t>
            </a:r>
            <a:r>
              <a:rPr sz="2300" spc="15" dirty="0"/>
              <a:t> </a:t>
            </a:r>
            <a:r>
              <a:rPr sz="2300" dirty="0"/>
              <a:t>of</a:t>
            </a:r>
            <a:r>
              <a:rPr sz="2300" spc="-20" dirty="0"/>
              <a:t> </a:t>
            </a:r>
            <a:r>
              <a:rPr sz="2300" spc="-5" dirty="0"/>
              <a:t>Bi</a:t>
            </a:r>
            <a:r>
              <a:rPr sz="2300" dirty="0"/>
              <a:t>g</a:t>
            </a:r>
            <a:r>
              <a:rPr sz="2300" spc="-10" dirty="0"/>
              <a:t> </a:t>
            </a:r>
            <a:r>
              <a:rPr sz="2300" dirty="0"/>
              <a:t>D</a:t>
            </a:r>
            <a:r>
              <a:rPr sz="2300" spc="-10" dirty="0"/>
              <a:t>a</a:t>
            </a:r>
            <a:r>
              <a:rPr sz="2300" spc="-5" dirty="0"/>
              <a:t>ta</a:t>
            </a:r>
            <a:endParaRPr sz="2300"/>
          </a:p>
        </p:txBody>
      </p:sp>
      <p:sp>
        <p:nvSpPr>
          <p:cNvPr id="3" name="object 3"/>
          <p:cNvSpPr txBox="1"/>
          <p:nvPr/>
        </p:nvSpPr>
        <p:spPr>
          <a:xfrm>
            <a:off x="916938" y="1968752"/>
            <a:ext cx="8965276" cy="1569660"/>
          </a:xfrm>
          <a:prstGeom prst="rect">
            <a:avLst/>
          </a:prstGeom>
        </p:spPr>
        <p:txBody>
          <a:bodyPr vert="horz" wrap="square" lIns="0" tIns="0" rIns="0" bIns="0" rtlCol="0">
            <a:spAutoFit/>
          </a:bodyPr>
          <a:lstStyle/>
          <a:p>
            <a:pPr marL="355600" indent="-342900">
              <a:lnSpc>
                <a:spcPct val="100000"/>
              </a:lnSpc>
              <a:buFont typeface="Arial"/>
              <a:buChar char="•"/>
              <a:tabLst>
                <a:tab pos="356235" algn="l"/>
              </a:tabLst>
            </a:pPr>
            <a:r>
              <a:rPr sz="1800" spc="-125" dirty="0">
                <a:latin typeface="Trebuchet MS"/>
                <a:cs typeface="Trebuchet MS"/>
              </a:rPr>
              <a:t>V</a:t>
            </a:r>
            <a:r>
              <a:rPr sz="1800" spc="-5" dirty="0">
                <a:latin typeface="Trebuchet MS"/>
                <a:cs typeface="Trebuchet MS"/>
              </a:rPr>
              <a:t>eracit</a:t>
            </a:r>
            <a:r>
              <a:rPr sz="1800" dirty="0">
                <a:latin typeface="Trebuchet MS"/>
                <a:cs typeface="Trebuchet MS"/>
              </a:rPr>
              <a:t>y</a:t>
            </a:r>
            <a:r>
              <a:rPr sz="1800" spc="10" dirty="0">
                <a:latin typeface="Trebuchet MS"/>
                <a:cs typeface="Trebuchet MS"/>
              </a:rPr>
              <a:t> </a:t>
            </a:r>
            <a:r>
              <a:rPr sz="1800" spc="-5">
                <a:latin typeface="Trebuchet MS"/>
                <a:cs typeface="Trebuchet MS"/>
              </a:rPr>
              <a:t>an</a:t>
            </a:r>
            <a:r>
              <a:rPr sz="1800">
                <a:latin typeface="Trebuchet MS"/>
                <a:cs typeface="Trebuchet MS"/>
              </a:rPr>
              <a:t>d</a:t>
            </a:r>
            <a:r>
              <a:rPr sz="1800" spc="5">
                <a:latin typeface="Trebuchet MS"/>
                <a:cs typeface="Trebuchet MS"/>
              </a:rPr>
              <a:t> </a:t>
            </a:r>
            <a:r>
              <a:rPr sz="1800" spc="-150">
                <a:latin typeface="Trebuchet MS"/>
                <a:cs typeface="Trebuchet MS"/>
              </a:rPr>
              <a:t>V</a:t>
            </a:r>
            <a:r>
              <a:rPr sz="1800" spc="-5">
                <a:latin typeface="Trebuchet MS"/>
                <a:cs typeface="Trebuchet MS"/>
              </a:rPr>
              <a:t>ali</a:t>
            </a:r>
            <a:r>
              <a:rPr sz="1800" spc="5">
                <a:latin typeface="Trebuchet MS"/>
                <a:cs typeface="Trebuchet MS"/>
              </a:rPr>
              <a:t>d</a:t>
            </a:r>
            <a:r>
              <a:rPr sz="1800" spc="-5">
                <a:latin typeface="Trebuchet MS"/>
                <a:cs typeface="Trebuchet MS"/>
              </a:rPr>
              <a:t>ity</a:t>
            </a:r>
            <a:r>
              <a:rPr lang="en-US" sz="1800" spc="-5" dirty="0">
                <a:latin typeface="Trebuchet MS"/>
                <a:cs typeface="Trebuchet MS"/>
              </a:rPr>
              <a:t>-Veracity refers to biases, noises</a:t>
            </a:r>
            <a:r>
              <a:rPr lang="en-US" spc="-5" dirty="0">
                <a:latin typeface="Trebuchet MS"/>
                <a:cs typeface="Trebuchet MS"/>
              </a:rPr>
              <a:t> and abnormality in data.</a:t>
            </a:r>
          </a:p>
          <a:p>
            <a:pPr marL="355600" indent="-342900">
              <a:lnSpc>
                <a:spcPct val="100000"/>
              </a:lnSpc>
              <a:tabLst>
                <a:tab pos="356235" algn="l"/>
              </a:tabLst>
            </a:pPr>
            <a:r>
              <a:rPr lang="en-US" sz="1800" spc="-5" dirty="0">
                <a:latin typeface="Trebuchet MS"/>
                <a:cs typeface="Trebuchet MS"/>
              </a:rPr>
              <a:t>                                 Validity refers to the accuracy and correctness of the data.</a:t>
            </a:r>
            <a:endParaRPr sz="1800">
              <a:latin typeface="Trebuchet MS"/>
              <a:cs typeface="Trebuchet MS"/>
            </a:endParaRPr>
          </a:p>
          <a:p>
            <a:pPr>
              <a:lnSpc>
                <a:spcPct val="100000"/>
              </a:lnSpc>
              <a:spcBef>
                <a:spcPts val="3"/>
              </a:spcBef>
              <a:buFont typeface="Arial"/>
              <a:buChar char="•"/>
            </a:pPr>
            <a:endParaRPr sz="1500">
              <a:latin typeface="Times New Roman"/>
              <a:cs typeface="Times New Roman"/>
            </a:endParaRPr>
          </a:p>
          <a:p>
            <a:pPr marL="355600" indent="-342900">
              <a:lnSpc>
                <a:spcPct val="100000"/>
              </a:lnSpc>
              <a:buFont typeface="Arial"/>
              <a:buChar char="•"/>
              <a:tabLst>
                <a:tab pos="356235" algn="l"/>
              </a:tabLst>
            </a:pPr>
            <a:r>
              <a:rPr sz="1800" spc="-125">
                <a:latin typeface="Trebuchet MS"/>
                <a:cs typeface="Trebuchet MS"/>
              </a:rPr>
              <a:t>V</a:t>
            </a:r>
            <a:r>
              <a:rPr sz="1800" spc="-15">
                <a:latin typeface="Trebuchet MS"/>
                <a:cs typeface="Trebuchet MS"/>
              </a:rPr>
              <a:t>o</a:t>
            </a:r>
            <a:r>
              <a:rPr sz="1800">
                <a:latin typeface="Trebuchet MS"/>
                <a:cs typeface="Trebuchet MS"/>
              </a:rPr>
              <a:t>latili</a:t>
            </a:r>
            <a:r>
              <a:rPr sz="1800" spc="-15">
                <a:latin typeface="Trebuchet MS"/>
                <a:cs typeface="Trebuchet MS"/>
              </a:rPr>
              <a:t>t</a:t>
            </a:r>
            <a:r>
              <a:rPr sz="1800">
                <a:latin typeface="Trebuchet MS"/>
                <a:cs typeface="Trebuchet MS"/>
              </a:rPr>
              <a:t>y</a:t>
            </a:r>
            <a:r>
              <a:rPr lang="en-US" sz="1800" dirty="0">
                <a:latin typeface="Trebuchet MS"/>
                <a:cs typeface="Trebuchet MS"/>
              </a:rPr>
              <a:t>-Deals with, how long is the data valid? And how long should it be stored?</a:t>
            </a:r>
            <a:endParaRPr sz="1800">
              <a:latin typeface="Trebuchet MS"/>
              <a:cs typeface="Trebuchet MS"/>
            </a:endParaRPr>
          </a:p>
          <a:p>
            <a:pPr>
              <a:lnSpc>
                <a:spcPct val="100000"/>
              </a:lnSpc>
              <a:spcBef>
                <a:spcPts val="5"/>
              </a:spcBef>
              <a:buFont typeface="Arial"/>
              <a:buChar char="•"/>
            </a:pPr>
            <a:endParaRPr sz="1500">
              <a:latin typeface="Times New Roman"/>
              <a:cs typeface="Times New Roman"/>
            </a:endParaRPr>
          </a:p>
          <a:p>
            <a:pPr marL="355600" indent="-342900">
              <a:lnSpc>
                <a:spcPct val="100000"/>
              </a:lnSpc>
              <a:buFont typeface="Arial"/>
              <a:buChar char="•"/>
              <a:tabLst>
                <a:tab pos="356235" algn="l"/>
              </a:tabLst>
            </a:pPr>
            <a:r>
              <a:rPr sz="1800" spc="-145">
                <a:latin typeface="Trebuchet MS"/>
                <a:cs typeface="Trebuchet MS"/>
              </a:rPr>
              <a:t>V</a:t>
            </a:r>
            <a:r>
              <a:rPr sz="1800" spc="-5">
                <a:latin typeface="Trebuchet MS"/>
                <a:cs typeface="Trebuchet MS"/>
              </a:rPr>
              <a:t>aria</a:t>
            </a:r>
            <a:r>
              <a:rPr sz="1800" spc="10">
                <a:latin typeface="Trebuchet MS"/>
                <a:cs typeface="Trebuchet MS"/>
              </a:rPr>
              <a:t>b</a:t>
            </a:r>
            <a:r>
              <a:rPr sz="1800" spc="-5">
                <a:latin typeface="Trebuchet MS"/>
                <a:cs typeface="Trebuchet MS"/>
              </a:rPr>
              <a:t>ility</a:t>
            </a:r>
            <a:r>
              <a:rPr lang="en-US" sz="1800" spc="-5" dirty="0">
                <a:latin typeface="Trebuchet MS"/>
                <a:cs typeface="Trebuchet MS"/>
              </a:rPr>
              <a:t>- Data flows can be highly inconsistent with periodic peaks.</a:t>
            </a:r>
            <a:endParaRPr sz="1800">
              <a:latin typeface="Trebuchet MS"/>
              <a:cs typeface="Trebuchet M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02838" y="3291204"/>
            <a:ext cx="3522345" cy="375920"/>
          </a:xfrm>
          <a:prstGeom prst="rect">
            <a:avLst/>
          </a:prstGeom>
        </p:spPr>
        <p:txBody>
          <a:bodyPr vert="horz" wrap="square" lIns="0" tIns="0" rIns="0" bIns="0" rtlCol="0">
            <a:spAutoFit/>
          </a:bodyPr>
          <a:lstStyle/>
          <a:p>
            <a:pPr marL="12700">
              <a:lnSpc>
                <a:spcPct val="100000"/>
              </a:lnSpc>
            </a:pPr>
            <a:r>
              <a:rPr sz="2400" b="1" dirty="0">
                <a:solidFill>
                  <a:srgbClr val="0E6EC5"/>
                </a:solidFill>
                <a:latin typeface="Trebuchet MS"/>
                <a:cs typeface="Trebuchet MS"/>
              </a:rPr>
              <a:t>Challen</a:t>
            </a:r>
            <a:r>
              <a:rPr sz="2400" b="1" spc="-15" dirty="0">
                <a:solidFill>
                  <a:srgbClr val="0E6EC5"/>
                </a:solidFill>
                <a:latin typeface="Trebuchet MS"/>
                <a:cs typeface="Trebuchet MS"/>
              </a:rPr>
              <a:t>g</a:t>
            </a:r>
            <a:r>
              <a:rPr sz="2400" b="1" dirty="0">
                <a:solidFill>
                  <a:srgbClr val="0E6EC5"/>
                </a:solidFill>
                <a:latin typeface="Trebuchet MS"/>
                <a:cs typeface="Trebuchet MS"/>
              </a:rPr>
              <a:t>es</a:t>
            </a:r>
            <a:r>
              <a:rPr sz="2400" b="1" spc="-20" dirty="0">
                <a:solidFill>
                  <a:srgbClr val="0E6EC5"/>
                </a:solidFill>
                <a:latin typeface="Trebuchet MS"/>
                <a:cs typeface="Trebuchet MS"/>
              </a:rPr>
              <a:t> </a:t>
            </a:r>
            <a:r>
              <a:rPr sz="2400" b="1" dirty="0">
                <a:solidFill>
                  <a:srgbClr val="0E6EC5"/>
                </a:solidFill>
                <a:latin typeface="Trebuchet MS"/>
                <a:cs typeface="Trebuchet MS"/>
              </a:rPr>
              <a:t>with</a:t>
            </a:r>
            <a:r>
              <a:rPr sz="2400" b="1" spc="-15" dirty="0">
                <a:solidFill>
                  <a:srgbClr val="0E6EC5"/>
                </a:solidFill>
                <a:latin typeface="Trebuchet MS"/>
                <a:cs typeface="Trebuchet MS"/>
              </a:rPr>
              <a:t> </a:t>
            </a:r>
            <a:r>
              <a:rPr sz="2400" b="1" spc="-5" dirty="0">
                <a:solidFill>
                  <a:srgbClr val="0E6EC5"/>
                </a:solidFill>
                <a:latin typeface="Trebuchet MS"/>
                <a:cs typeface="Trebuchet MS"/>
              </a:rPr>
              <a:t>Bi</a:t>
            </a:r>
            <a:r>
              <a:rPr sz="2400" b="1" dirty="0">
                <a:solidFill>
                  <a:srgbClr val="0E6EC5"/>
                </a:solidFill>
                <a:latin typeface="Trebuchet MS"/>
                <a:cs typeface="Trebuchet MS"/>
              </a:rPr>
              <a:t>g Data</a:t>
            </a:r>
            <a:endParaRPr sz="2400">
              <a:latin typeface="Trebuchet MS"/>
              <a:cs typeface="Trebuchet M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452398" y="428604"/>
            <a:ext cx="9429816" cy="2901482"/>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309522" y="3143248"/>
            <a:ext cx="9572692" cy="2890953"/>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367665">
              <a:lnSpc>
                <a:spcPct val="100000"/>
              </a:lnSpc>
            </a:pPr>
            <a:r>
              <a:rPr spc="-5" dirty="0"/>
              <a:t>Challenges</a:t>
            </a:r>
            <a:r>
              <a:rPr spc="-25" dirty="0"/>
              <a:t> </a:t>
            </a:r>
            <a:r>
              <a:rPr dirty="0"/>
              <a:t>wi</a:t>
            </a:r>
            <a:r>
              <a:rPr spc="-5" dirty="0"/>
              <a:t>t</a:t>
            </a:r>
            <a:r>
              <a:rPr dirty="0"/>
              <a:t>h</a:t>
            </a:r>
            <a:r>
              <a:rPr spc="-15" dirty="0"/>
              <a:t> </a:t>
            </a:r>
            <a:r>
              <a:rPr spc="-5" dirty="0"/>
              <a:t>Bi</a:t>
            </a:r>
            <a:r>
              <a:rPr dirty="0"/>
              <a:t>g </a:t>
            </a:r>
            <a:r>
              <a:rPr spc="-5" dirty="0"/>
              <a:t>D</a:t>
            </a:r>
            <a:r>
              <a:rPr dirty="0"/>
              <a:t>a</a:t>
            </a:r>
            <a:r>
              <a:rPr spc="-5" dirty="0"/>
              <a:t>ta</a:t>
            </a:r>
          </a:p>
        </p:txBody>
      </p:sp>
      <p:sp>
        <p:nvSpPr>
          <p:cNvPr id="3" name="object 3"/>
          <p:cNvSpPr txBox="1"/>
          <p:nvPr/>
        </p:nvSpPr>
        <p:spPr>
          <a:xfrm>
            <a:off x="1657354" y="3029661"/>
            <a:ext cx="2565400" cy="407670"/>
          </a:xfrm>
          <a:prstGeom prst="rect">
            <a:avLst/>
          </a:prstGeom>
          <a:solidFill>
            <a:srgbClr val="E8EDF7"/>
          </a:solidFill>
          <a:ln w="3410">
            <a:solidFill>
              <a:srgbClr val="000000"/>
            </a:solidFill>
          </a:ln>
        </p:spPr>
        <p:txBody>
          <a:bodyPr vert="horz" wrap="square" lIns="0" tIns="87630" rIns="0" bIns="0" rtlCol="0">
            <a:spAutoFit/>
          </a:bodyPr>
          <a:lstStyle/>
          <a:p>
            <a:pPr marL="120014">
              <a:lnSpc>
                <a:spcPct val="100000"/>
              </a:lnSpc>
              <a:spcBef>
                <a:spcPts val="690"/>
              </a:spcBef>
            </a:pPr>
            <a:r>
              <a:rPr sz="1300" b="1" spc="165" dirty="0">
                <a:latin typeface="Arial"/>
                <a:cs typeface="Arial"/>
              </a:rPr>
              <a:t>C</a:t>
            </a:r>
            <a:r>
              <a:rPr sz="1300" b="1" spc="135" dirty="0">
                <a:latin typeface="Arial"/>
                <a:cs typeface="Arial"/>
              </a:rPr>
              <a:t>h</a:t>
            </a:r>
            <a:r>
              <a:rPr sz="1300" b="1" spc="125" dirty="0">
                <a:latin typeface="Arial"/>
                <a:cs typeface="Arial"/>
              </a:rPr>
              <a:t>a</a:t>
            </a:r>
            <a:r>
              <a:rPr sz="1300" b="1" spc="55" dirty="0">
                <a:latin typeface="Arial"/>
                <a:cs typeface="Arial"/>
              </a:rPr>
              <a:t>ll</a:t>
            </a:r>
            <a:r>
              <a:rPr sz="1300" b="1" spc="125" dirty="0">
                <a:latin typeface="Arial"/>
                <a:cs typeface="Arial"/>
              </a:rPr>
              <a:t>e</a:t>
            </a:r>
            <a:r>
              <a:rPr sz="1300" b="1" spc="135" dirty="0">
                <a:latin typeface="Arial"/>
                <a:cs typeface="Arial"/>
              </a:rPr>
              <a:t>ng</a:t>
            </a:r>
            <a:r>
              <a:rPr sz="1300" b="1" spc="125" dirty="0">
                <a:latin typeface="Arial"/>
                <a:cs typeface="Arial"/>
              </a:rPr>
              <a:t>es</a:t>
            </a:r>
            <a:r>
              <a:rPr sz="1300" b="1" spc="60" dirty="0">
                <a:latin typeface="Arial"/>
                <a:cs typeface="Arial"/>
              </a:rPr>
              <a:t> </a:t>
            </a:r>
            <a:r>
              <a:rPr sz="1300" b="1" spc="114" dirty="0">
                <a:latin typeface="Arial"/>
                <a:cs typeface="Arial"/>
              </a:rPr>
              <a:t>wi</a:t>
            </a:r>
            <a:r>
              <a:rPr sz="1300" b="1" spc="105" dirty="0">
                <a:latin typeface="Arial"/>
                <a:cs typeface="Arial"/>
              </a:rPr>
              <a:t>th</a:t>
            </a:r>
            <a:r>
              <a:rPr sz="1300" b="1" spc="60" dirty="0">
                <a:latin typeface="Arial"/>
                <a:cs typeface="Arial"/>
              </a:rPr>
              <a:t> </a:t>
            </a:r>
            <a:r>
              <a:rPr sz="1300" b="1" spc="165" dirty="0">
                <a:latin typeface="Arial"/>
                <a:cs typeface="Arial"/>
              </a:rPr>
              <a:t>B</a:t>
            </a:r>
            <a:r>
              <a:rPr sz="1300" b="1" spc="55" dirty="0">
                <a:latin typeface="Arial"/>
                <a:cs typeface="Arial"/>
              </a:rPr>
              <a:t>i</a:t>
            </a:r>
            <a:r>
              <a:rPr sz="1300" b="1" spc="140" dirty="0">
                <a:latin typeface="Arial"/>
                <a:cs typeface="Arial"/>
              </a:rPr>
              <a:t>g</a:t>
            </a:r>
            <a:r>
              <a:rPr sz="1300" b="1" spc="60" dirty="0">
                <a:latin typeface="Arial"/>
                <a:cs typeface="Arial"/>
              </a:rPr>
              <a:t> </a:t>
            </a:r>
            <a:r>
              <a:rPr sz="1300" b="1" spc="120" dirty="0">
                <a:latin typeface="Arial"/>
                <a:cs typeface="Arial"/>
              </a:rPr>
              <a:t>Data</a:t>
            </a:r>
            <a:endParaRPr sz="1300">
              <a:latin typeface="Arial"/>
              <a:cs typeface="Arial"/>
            </a:endParaRPr>
          </a:p>
        </p:txBody>
      </p:sp>
      <p:sp>
        <p:nvSpPr>
          <p:cNvPr id="4" name="object 4"/>
          <p:cNvSpPr/>
          <p:nvPr/>
        </p:nvSpPr>
        <p:spPr>
          <a:xfrm>
            <a:off x="4746922" y="890931"/>
            <a:ext cx="1807210" cy="611505"/>
          </a:xfrm>
          <a:custGeom>
            <a:avLst/>
            <a:gdLst/>
            <a:ahLst/>
            <a:cxnLst/>
            <a:rect l="l" t="t" r="r" b="b"/>
            <a:pathLst>
              <a:path w="1807209" h="611505">
                <a:moveTo>
                  <a:pt x="903367" y="0"/>
                </a:moveTo>
                <a:lnTo>
                  <a:pt x="835951" y="837"/>
                </a:lnTo>
                <a:lnTo>
                  <a:pt x="769877" y="3312"/>
                </a:lnTo>
                <a:lnTo>
                  <a:pt x="705323" y="7364"/>
                </a:lnTo>
                <a:lnTo>
                  <a:pt x="642461" y="12935"/>
                </a:lnTo>
                <a:lnTo>
                  <a:pt x="581468" y="19965"/>
                </a:lnTo>
                <a:lnTo>
                  <a:pt x="522517" y="28395"/>
                </a:lnTo>
                <a:lnTo>
                  <a:pt x="465786" y="38167"/>
                </a:lnTo>
                <a:lnTo>
                  <a:pt x="411447" y="49220"/>
                </a:lnTo>
                <a:lnTo>
                  <a:pt x="359677" y="61497"/>
                </a:lnTo>
                <a:lnTo>
                  <a:pt x="310650" y="74938"/>
                </a:lnTo>
                <a:lnTo>
                  <a:pt x="264541" y="89485"/>
                </a:lnTo>
                <a:lnTo>
                  <a:pt x="221525" y="105077"/>
                </a:lnTo>
                <a:lnTo>
                  <a:pt x="181778" y="121656"/>
                </a:lnTo>
                <a:lnTo>
                  <a:pt x="145474" y="139162"/>
                </a:lnTo>
                <a:lnTo>
                  <a:pt x="83896" y="176723"/>
                </a:lnTo>
                <a:lnTo>
                  <a:pt x="38191" y="217287"/>
                </a:lnTo>
                <a:lnTo>
                  <a:pt x="9759" y="260381"/>
                </a:lnTo>
                <a:lnTo>
                  <a:pt x="0" y="305532"/>
                </a:lnTo>
                <a:lnTo>
                  <a:pt x="2478" y="328336"/>
                </a:lnTo>
                <a:lnTo>
                  <a:pt x="21778" y="372517"/>
                </a:lnTo>
                <a:lnTo>
                  <a:pt x="59039" y="414405"/>
                </a:lnTo>
                <a:lnTo>
                  <a:pt x="112865" y="453527"/>
                </a:lnTo>
                <a:lnTo>
                  <a:pt x="181859" y="489409"/>
                </a:lnTo>
                <a:lnTo>
                  <a:pt x="221606" y="505988"/>
                </a:lnTo>
                <a:lnTo>
                  <a:pt x="264622" y="521580"/>
                </a:lnTo>
                <a:lnTo>
                  <a:pt x="310731" y="536126"/>
                </a:lnTo>
                <a:lnTo>
                  <a:pt x="359758" y="549567"/>
                </a:lnTo>
                <a:lnTo>
                  <a:pt x="411530" y="561844"/>
                </a:lnTo>
                <a:lnTo>
                  <a:pt x="465871" y="572898"/>
                </a:lnTo>
                <a:lnTo>
                  <a:pt x="522606" y="582670"/>
                </a:lnTo>
                <a:lnTo>
                  <a:pt x="581562" y="591100"/>
                </a:lnTo>
                <a:lnTo>
                  <a:pt x="642563" y="598130"/>
                </a:lnTo>
                <a:lnTo>
                  <a:pt x="705435" y="603700"/>
                </a:lnTo>
                <a:lnTo>
                  <a:pt x="770003" y="607753"/>
                </a:lnTo>
                <a:lnTo>
                  <a:pt x="836092" y="610227"/>
                </a:lnTo>
                <a:lnTo>
                  <a:pt x="903529" y="611065"/>
                </a:lnTo>
                <a:lnTo>
                  <a:pt x="970944" y="610227"/>
                </a:lnTo>
                <a:lnTo>
                  <a:pt x="1037015" y="607753"/>
                </a:lnTo>
                <a:lnTo>
                  <a:pt x="1101565" y="603700"/>
                </a:lnTo>
                <a:lnTo>
                  <a:pt x="1164422" y="598130"/>
                </a:lnTo>
                <a:lnTo>
                  <a:pt x="1225409" y="591100"/>
                </a:lnTo>
                <a:lnTo>
                  <a:pt x="1284352" y="582670"/>
                </a:lnTo>
                <a:lnTo>
                  <a:pt x="1341077" y="572898"/>
                </a:lnTo>
                <a:lnTo>
                  <a:pt x="1395408" y="561844"/>
                </a:lnTo>
                <a:lnTo>
                  <a:pt x="1447171" y="549567"/>
                </a:lnTo>
                <a:lnTo>
                  <a:pt x="1496191" y="536126"/>
                </a:lnTo>
                <a:lnTo>
                  <a:pt x="1542294" y="521580"/>
                </a:lnTo>
                <a:lnTo>
                  <a:pt x="1585305" y="505988"/>
                </a:lnTo>
                <a:lnTo>
                  <a:pt x="1625048" y="489409"/>
                </a:lnTo>
                <a:lnTo>
                  <a:pt x="1661350" y="471902"/>
                </a:lnTo>
                <a:lnTo>
                  <a:pt x="1722930" y="434341"/>
                </a:lnTo>
                <a:lnTo>
                  <a:pt x="1768646" y="393778"/>
                </a:lnTo>
                <a:lnTo>
                  <a:pt x="1797101" y="350684"/>
                </a:lnTo>
                <a:lnTo>
                  <a:pt x="1806896" y="305532"/>
                </a:lnTo>
                <a:lnTo>
                  <a:pt x="1804418" y="282729"/>
                </a:lnTo>
                <a:lnTo>
                  <a:pt x="1785118" y="238547"/>
                </a:lnTo>
                <a:lnTo>
                  <a:pt x="1747856" y="196659"/>
                </a:lnTo>
                <a:lnTo>
                  <a:pt x="1694030" y="157538"/>
                </a:lnTo>
                <a:lnTo>
                  <a:pt x="1625037" y="121656"/>
                </a:lnTo>
                <a:lnTo>
                  <a:pt x="1585289" y="105077"/>
                </a:lnTo>
                <a:lnTo>
                  <a:pt x="1542274" y="89485"/>
                </a:lnTo>
                <a:lnTo>
                  <a:pt x="1496165" y="74938"/>
                </a:lnTo>
                <a:lnTo>
                  <a:pt x="1447137" y="61497"/>
                </a:lnTo>
                <a:lnTo>
                  <a:pt x="1395366" y="49220"/>
                </a:lnTo>
                <a:lnTo>
                  <a:pt x="1341025" y="38167"/>
                </a:lnTo>
                <a:lnTo>
                  <a:pt x="1284290" y="28395"/>
                </a:lnTo>
                <a:lnTo>
                  <a:pt x="1225334" y="19965"/>
                </a:lnTo>
                <a:lnTo>
                  <a:pt x="1164333" y="12935"/>
                </a:lnTo>
                <a:lnTo>
                  <a:pt x="1101461" y="7364"/>
                </a:lnTo>
                <a:lnTo>
                  <a:pt x="1036893" y="3312"/>
                </a:lnTo>
                <a:lnTo>
                  <a:pt x="970803" y="837"/>
                </a:lnTo>
                <a:lnTo>
                  <a:pt x="903367" y="0"/>
                </a:lnTo>
                <a:close/>
              </a:path>
            </a:pathLst>
          </a:custGeom>
          <a:solidFill>
            <a:srgbClr val="E8EDF7"/>
          </a:solidFill>
        </p:spPr>
        <p:txBody>
          <a:bodyPr wrap="square" lIns="0" tIns="0" rIns="0" bIns="0" rtlCol="0"/>
          <a:lstStyle/>
          <a:p>
            <a:endParaRPr/>
          </a:p>
        </p:txBody>
      </p:sp>
      <p:sp>
        <p:nvSpPr>
          <p:cNvPr id="5" name="object 5"/>
          <p:cNvSpPr/>
          <p:nvPr/>
        </p:nvSpPr>
        <p:spPr>
          <a:xfrm>
            <a:off x="4746922" y="890931"/>
            <a:ext cx="1807210" cy="611505"/>
          </a:xfrm>
          <a:custGeom>
            <a:avLst/>
            <a:gdLst/>
            <a:ahLst/>
            <a:cxnLst/>
            <a:rect l="l" t="t" r="r" b="b"/>
            <a:pathLst>
              <a:path w="1807209" h="611505">
                <a:moveTo>
                  <a:pt x="0" y="305532"/>
                </a:moveTo>
                <a:lnTo>
                  <a:pt x="9759" y="260381"/>
                </a:lnTo>
                <a:lnTo>
                  <a:pt x="38191" y="217287"/>
                </a:lnTo>
                <a:lnTo>
                  <a:pt x="83896" y="176723"/>
                </a:lnTo>
                <a:lnTo>
                  <a:pt x="145474" y="139162"/>
                </a:lnTo>
                <a:lnTo>
                  <a:pt x="181778" y="121656"/>
                </a:lnTo>
                <a:lnTo>
                  <a:pt x="221525" y="105077"/>
                </a:lnTo>
                <a:lnTo>
                  <a:pt x="264541" y="89485"/>
                </a:lnTo>
                <a:lnTo>
                  <a:pt x="310650" y="74938"/>
                </a:lnTo>
                <a:lnTo>
                  <a:pt x="359677" y="61497"/>
                </a:lnTo>
                <a:lnTo>
                  <a:pt x="411447" y="49220"/>
                </a:lnTo>
                <a:lnTo>
                  <a:pt x="465786" y="38167"/>
                </a:lnTo>
                <a:lnTo>
                  <a:pt x="522517" y="28395"/>
                </a:lnTo>
                <a:lnTo>
                  <a:pt x="581468" y="19965"/>
                </a:lnTo>
                <a:lnTo>
                  <a:pt x="642461" y="12935"/>
                </a:lnTo>
                <a:lnTo>
                  <a:pt x="705323" y="7364"/>
                </a:lnTo>
                <a:lnTo>
                  <a:pt x="769877" y="3312"/>
                </a:lnTo>
                <a:lnTo>
                  <a:pt x="835951" y="837"/>
                </a:lnTo>
                <a:lnTo>
                  <a:pt x="903367" y="0"/>
                </a:lnTo>
                <a:lnTo>
                  <a:pt x="970803" y="837"/>
                </a:lnTo>
                <a:lnTo>
                  <a:pt x="1036893" y="3312"/>
                </a:lnTo>
                <a:lnTo>
                  <a:pt x="1101461" y="7364"/>
                </a:lnTo>
                <a:lnTo>
                  <a:pt x="1164333" y="12935"/>
                </a:lnTo>
                <a:lnTo>
                  <a:pt x="1225334" y="19965"/>
                </a:lnTo>
                <a:lnTo>
                  <a:pt x="1284290" y="28395"/>
                </a:lnTo>
                <a:lnTo>
                  <a:pt x="1341025" y="38167"/>
                </a:lnTo>
                <a:lnTo>
                  <a:pt x="1395366" y="49220"/>
                </a:lnTo>
                <a:lnTo>
                  <a:pt x="1447137" y="61497"/>
                </a:lnTo>
                <a:lnTo>
                  <a:pt x="1496165" y="74938"/>
                </a:lnTo>
                <a:lnTo>
                  <a:pt x="1542274" y="89485"/>
                </a:lnTo>
                <a:lnTo>
                  <a:pt x="1585289" y="105077"/>
                </a:lnTo>
                <a:lnTo>
                  <a:pt x="1625037" y="121656"/>
                </a:lnTo>
                <a:lnTo>
                  <a:pt x="1661342" y="139162"/>
                </a:lnTo>
                <a:lnTo>
                  <a:pt x="1722927" y="176723"/>
                </a:lnTo>
                <a:lnTo>
                  <a:pt x="1768645" y="217287"/>
                </a:lnTo>
                <a:lnTo>
                  <a:pt x="1797101" y="260381"/>
                </a:lnTo>
                <a:lnTo>
                  <a:pt x="1806896" y="305532"/>
                </a:lnTo>
                <a:lnTo>
                  <a:pt x="1804418" y="328336"/>
                </a:lnTo>
                <a:lnTo>
                  <a:pt x="1797101" y="350684"/>
                </a:lnTo>
                <a:lnTo>
                  <a:pt x="1768646" y="393778"/>
                </a:lnTo>
                <a:lnTo>
                  <a:pt x="1722930" y="434341"/>
                </a:lnTo>
                <a:lnTo>
                  <a:pt x="1661350" y="471902"/>
                </a:lnTo>
                <a:lnTo>
                  <a:pt x="1625048" y="489409"/>
                </a:lnTo>
                <a:lnTo>
                  <a:pt x="1585305" y="505988"/>
                </a:lnTo>
                <a:lnTo>
                  <a:pt x="1542294" y="521580"/>
                </a:lnTo>
                <a:lnTo>
                  <a:pt x="1496191" y="536126"/>
                </a:lnTo>
                <a:lnTo>
                  <a:pt x="1447171" y="549567"/>
                </a:lnTo>
                <a:lnTo>
                  <a:pt x="1395408" y="561844"/>
                </a:lnTo>
                <a:lnTo>
                  <a:pt x="1341077" y="572898"/>
                </a:lnTo>
                <a:lnTo>
                  <a:pt x="1284352" y="582670"/>
                </a:lnTo>
                <a:lnTo>
                  <a:pt x="1225409" y="591100"/>
                </a:lnTo>
                <a:lnTo>
                  <a:pt x="1164422" y="598130"/>
                </a:lnTo>
                <a:lnTo>
                  <a:pt x="1101565" y="603700"/>
                </a:lnTo>
                <a:lnTo>
                  <a:pt x="1037015" y="607753"/>
                </a:lnTo>
                <a:lnTo>
                  <a:pt x="970944" y="610227"/>
                </a:lnTo>
                <a:lnTo>
                  <a:pt x="903529" y="611065"/>
                </a:lnTo>
                <a:lnTo>
                  <a:pt x="836092" y="610227"/>
                </a:lnTo>
                <a:lnTo>
                  <a:pt x="770003" y="607753"/>
                </a:lnTo>
                <a:lnTo>
                  <a:pt x="705435" y="603700"/>
                </a:lnTo>
                <a:lnTo>
                  <a:pt x="642563" y="598130"/>
                </a:lnTo>
                <a:lnTo>
                  <a:pt x="581562" y="591100"/>
                </a:lnTo>
                <a:lnTo>
                  <a:pt x="522606" y="582670"/>
                </a:lnTo>
                <a:lnTo>
                  <a:pt x="465871" y="572898"/>
                </a:lnTo>
                <a:lnTo>
                  <a:pt x="411530" y="561844"/>
                </a:lnTo>
                <a:lnTo>
                  <a:pt x="359758" y="549567"/>
                </a:lnTo>
                <a:lnTo>
                  <a:pt x="310731" y="536126"/>
                </a:lnTo>
                <a:lnTo>
                  <a:pt x="264622" y="521580"/>
                </a:lnTo>
                <a:lnTo>
                  <a:pt x="221606" y="505988"/>
                </a:lnTo>
                <a:lnTo>
                  <a:pt x="181859" y="489409"/>
                </a:lnTo>
                <a:lnTo>
                  <a:pt x="145553" y="471902"/>
                </a:lnTo>
                <a:lnTo>
                  <a:pt x="83969" y="434341"/>
                </a:lnTo>
                <a:lnTo>
                  <a:pt x="38251" y="393778"/>
                </a:lnTo>
                <a:lnTo>
                  <a:pt x="9795" y="350684"/>
                </a:lnTo>
                <a:lnTo>
                  <a:pt x="2478" y="328336"/>
                </a:lnTo>
                <a:lnTo>
                  <a:pt x="0" y="305532"/>
                </a:lnTo>
                <a:close/>
              </a:path>
            </a:pathLst>
          </a:custGeom>
          <a:ln w="3445">
            <a:solidFill>
              <a:srgbClr val="000000"/>
            </a:solidFill>
          </a:ln>
        </p:spPr>
        <p:txBody>
          <a:bodyPr wrap="square" lIns="0" tIns="0" rIns="0" bIns="0" rtlCol="0"/>
          <a:lstStyle/>
          <a:p>
            <a:endParaRPr/>
          </a:p>
        </p:txBody>
      </p:sp>
      <p:sp>
        <p:nvSpPr>
          <p:cNvPr id="6" name="object 6"/>
          <p:cNvSpPr txBox="1"/>
          <p:nvPr/>
        </p:nvSpPr>
        <p:spPr>
          <a:xfrm>
            <a:off x="5270672" y="1082286"/>
            <a:ext cx="760095" cy="210185"/>
          </a:xfrm>
          <a:prstGeom prst="rect">
            <a:avLst/>
          </a:prstGeom>
        </p:spPr>
        <p:txBody>
          <a:bodyPr vert="horz" wrap="square" lIns="0" tIns="0" rIns="0" bIns="0" rtlCol="0">
            <a:spAutoFit/>
          </a:bodyPr>
          <a:lstStyle/>
          <a:p>
            <a:pPr marL="12700">
              <a:lnSpc>
                <a:spcPct val="100000"/>
              </a:lnSpc>
            </a:pPr>
            <a:r>
              <a:rPr sz="1300" b="1" spc="145" dirty="0">
                <a:latin typeface="Arial"/>
                <a:cs typeface="Arial"/>
              </a:rPr>
              <a:t>Ca</a:t>
            </a:r>
            <a:r>
              <a:rPr sz="1300" b="1" spc="135" dirty="0">
                <a:latin typeface="Arial"/>
                <a:cs typeface="Arial"/>
              </a:rPr>
              <a:t>p</a:t>
            </a:r>
            <a:r>
              <a:rPr sz="1300" b="1" spc="75" dirty="0">
                <a:latin typeface="Arial"/>
                <a:cs typeface="Arial"/>
              </a:rPr>
              <a:t>t</a:t>
            </a:r>
            <a:r>
              <a:rPr sz="1300" b="1" spc="135" dirty="0">
                <a:latin typeface="Arial"/>
                <a:cs typeface="Arial"/>
              </a:rPr>
              <a:t>u</a:t>
            </a:r>
            <a:r>
              <a:rPr sz="1300" b="1" spc="105" dirty="0">
                <a:latin typeface="Arial"/>
                <a:cs typeface="Arial"/>
              </a:rPr>
              <a:t>re</a:t>
            </a:r>
            <a:endParaRPr sz="1300">
              <a:latin typeface="Arial"/>
              <a:cs typeface="Arial"/>
            </a:endParaRPr>
          </a:p>
        </p:txBody>
      </p:sp>
      <p:sp>
        <p:nvSpPr>
          <p:cNvPr id="7" name="object 7"/>
          <p:cNvSpPr/>
          <p:nvPr/>
        </p:nvSpPr>
        <p:spPr>
          <a:xfrm>
            <a:off x="4717776" y="1603841"/>
            <a:ext cx="1807210" cy="611505"/>
          </a:xfrm>
          <a:custGeom>
            <a:avLst/>
            <a:gdLst/>
            <a:ahLst/>
            <a:cxnLst/>
            <a:rect l="l" t="t" r="r" b="b"/>
            <a:pathLst>
              <a:path w="1807209" h="611505">
                <a:moveTo>
                  <a:pt x="903367" y="0"/>
                </a:moveTo>
                <a:lnTo>
                  <a:pt x="835951" y="837"/>
                </a:lnTo>
                <a:lnTo>
                  <a:pt x="769877" y="3312"/>
                </a:lnTo>
                <a:lnTo>
                  <a:pt x="705323" y="7364"/>
                </a:lnTo>
                <a:lnTo>
                  <a:pt x="642461" y="12935"/>
                </a:lnTo>
                <a:lnTo>
                  <a:pt x="581468" y="19965"/>
                </a:lnTo>
                <a:lnTo>
                  <a:pt x="522517" y="28395"/>
                </a:lnTo>
                <a:lnTo>
                  <a:pt x="465786" y="38167"/>
                </a:lnTo>
                <a:lnTo>
                  <a:pt x="411447" y="49220"/>
                </a:lnTo>
                <a:lnTo>
                  <a:pt x="359677" y="61497"/>
                </a:lnTo>
                <a:lnTo>
                  <a:pt x="310650" y="74938"/>
                </a:lnTo>
                <a:lnTo>
                  <a:pt x="264541" y="89485"/>
                </a:lnTo>
                <a:lnTo>
                  <a:pt x="221525" y="105077"/>
                </a:lnTo>
                <a:lnTo>
                  <a:pt x="181778" y="121656"/>
                </a:lnTo>
                <a:lnTo>
                  <a:pt x="145474" y="139162"/>
                </a:lnTo>
                <a:lnTo>
                  <a:pt x="83896" y="176723"/>
                </a:lnTo>
                <a:lnTo>
                  <a:pt x="38191" y="217287"/>
                </a:lnTo>
                <a:lnTo>
                  <a:pt x="9759" y="260381"/>
                </a:lnTo>
                <a:lnTo>
                  <a:pt x="0" y="305532"/>
                </a:lnTo>
                <a:lnTo>
                  <a:pt x="2478" y="328336"/>
                </a:lnTo>
                <a:lnTo>
                  <a:pt x="21778" y="372517"/>
                </a:lnTo>
                <a:lnTo>
                  <a:pt x="59039" y="414405"/>
                </a:lnTo>
                <a:lnTo>
                  <a:pt x="112865" y="453527"/>
                </a:lnTo>
                <a:lnTo>
                  <a:pt x="181859" y="489409"/>
                </a:lnTo>
                <a:lnTo>
                  <a:pt x="221606" y="505988"/>
                </a:lnTo>
                <a:lnTo>
                  <a:pt x="264622" y="521580"/>
                </a:lnTo>
                <a:lnTo>
                  <a:pt x="310731" y="536126"/>
                </a:lnTo>
                <a:lnTo>
                  <a:pt x="359758" y="549567"/>
                </a:lnTo>
                <a:lnTo>
                  <a:pt x="411530" y="561844"/>
                </a:lnTo>
                <a:lnTo>
                  <a:pt x="465871" y="572898"/>
                </a:lnTo>
                <a:lnTo>
                  <a:pt x="522606" y="582670"/>
                </a:lnTo>
                <a:lnTo>
                  <a:pt x="581562" y="591100"/>
                </a:lnTo>
                <a:lnTo>
                  <a:pt x="642563" y="598130"/>
                </a:lnTo>
                <a:lnTo>
                  <a:pt x="705435" y="603700"/>
                </a:lnTo>
                <a:lnTo>
                  <a:pt x="770003" y="607753"/>
                </a:lnTo>
                <a:lnTo>
                  <a:pt x="836092" y="610227"/>
                </a:lnTo>
                <a:lnTo>
                  <a:pt x="903529" y="611065"/>
                </a:lnTo>
                <a:lnTo>
                  <a:pt x="970945" y="610227"/>
                </a:lnTo>
                <a:lnTo>
                  <a:pt x="1037018" y="607753"/>
                </a:lnTo>
                <a:lnTo>
                  <a:pt x="1101574" y="603700"/>
                </a:lnTo>
                <a:lnTo>
                  <a:pt x="1164436" y="598130"/>
                </a:lnTo>
                <a:lnTo>
                  <a:pt x="1225430" y="591100"/>
                </a:lnTo>
                <a:lnTo>
                  <a:pt x="1284382" y="582670"/>
                </a:lnTo>
                <a:lnTo>
                  <a:pt x="1341115" y="572898"/>
                </a:lnTo>
                <a:lnTo>
                  <a:pt x="1395456" y="561844"/>
                </a:lnTo>
                <a:lnTo>
                  <a:pt x="1447230" y="549567"/>
                </a:lnTo>
                <a:lnTo>
                  <a:pt x="1496261" y="536126"/>
                </a:lnTo>
                <a:lnTo>
                  <a:pt x="1542375" y="521580"/>
                </a:lnTo>
                <a:lnTo>
                  <a:pt x="1585397" y="505988"/>
                </a:lnTo>
                <a:lnTo>
                  <a:pt x="1625151" y="489409"/>
                </a:lnTo>
                <a:lnTo>
                  <a:pt x="1661463" y="471902"/>
                </a:lnTo>
                <a:lnTo>
                  <a:pt x="1723062" y="434341"/>
                </a:lnTo>
                <a:lnTo>
                  <a:pt x="1768794" y="393778"/>
                </a:lnTo>
                <a:lnTo>
                  <a:pt x="1797259" y="350684"/>
                </a:lnTo>
                <a:lnTo>
                  <a:pt x="1807058" y="305532"/>
                </a:lnTo>
                <a:lnTo>
                  <a:pt x="1804559" y="282729"/>
                </a:lnTo>
                <a:lnTo>
                  <a:pt x="1785222" y="238547"/>
                </a:lnTo>
                <a:lnTo>
                  <a:pt x="1747931" y="196659"/>
                </a:lnTo>
                <a:lnTo>
                  <a:pt x="1694082" y="157538"/>
                </a:lnTo>
                <a:lnTo>
                  <a:pt x="1625071" y="121656"/>
                </a:lnTo>
                <a:lnTo>
                  <a:pt x="1585316" y="105077"/>
                </a:lnTo>
                <a:lnTo>
                  <a:pt x="1542294" y="89485"/>
                </a:lnTo>
                <a:lnTo>
                  <a:pt x="1496180" y="74938"/>
                </a:lnTo>
                <a:lnTo>
                  <a:pt x="1447149" y="61497"/>
                </a:lnTo>
                <a:lnTo>
                  <a:pt x="1395374" y="49220"/>
                </a:lnTo>
                <a:lnTo>
                  <a:pt x="1341030" y="38167"/>
                </a:lnTo>
                <a:lnTo>
                  <a:pt x="1284293" y="28395"/>
                </a:lnTo>
                <a:lnTo>
                  <a:pt x="1225336" y="19965"/>
                </a:lnTo>
                <a:lnTo>
                  <a:pt x="1164334" y="12935"/>
                </a:lnTo>
                <a:lnTo>
                  <a:pt x="1101461" y="7364"/>
                </a:lnTo>
                <a:lnTo>
                  <a:pt x="1036893" y="3312"/>
                </a:lnTo>
                <a:lnTo>
                  <a:pt x="970803" y="837"/>
                </a:lnTo>
                <a:lnTo>
                  <a:pt x="903367" y="0"/>
                </a:lnTo>
                <a:close/>
              </a:path>
            </a:pathLst>
          </a:custGeom>
          <a:solidFill>
            <a:srgbClr val="E8EDF7"/>
          </a:solidFill>
        </p:spPr>
        <p:txBody>
          <a:bodyPr wrap="square" lIns="0" tIns="0" rIns="0" bIns="0" rtlCol="0"/>
          <a:lstStyle/>
          <a:p>
            <a:endParaRPr/>
          </a:p>
        </p:txBody>
      </p:sp>
      <p:sp>
        <p:nvSpPr>
          <p:cNvPr id="8" name="object 8"/>
          <p:cNvSpPr/>
          <p:nvPr/>
        </p:nvSpPr>
        <p:spPr>
          <a:xfrm>
            <a:off x="4717776" y="1603841"/>
            <a:ext cx="1807210" cy="611505"/>
          </a:xfrm>
          <a:custGeom>
            <a:avLst/>
            <a:gdLst/>
            <a:ahLst/>
            <a:cxnLst/>
            <a:rect l="l" t="t" r="r" b="b"/>
            <a:pathLst>
              <a:path w="1807209" h="611505">
                <a:moveTo>
                  <a:pt x="0" y="305532"/>
                </a:moveTo>
                <a:lnTo>
                  <a:pt x="9759" y="260381"/>
                </a:lnTo>
                <a:lnTo>
                  <a:pt x="38191" y="217287"/>
                </a:lnTo>
                <a:lnTo>
                  <a:pt x="83896" y="176723"/>
                </a:lnTo>
                <a:lnTo>
                  <a:pt x="145474" y="139162"/>
                </a:lnTo>
                <a:lnTo>
                  <a:pt x="181778" y="121656"/>
                </a:lnTo>
                <a:lnTo>
                  <a:pt x="221525" y="105077"/>
                </a:lnTo>
                <a:lnTo>
                  <a:pt x="264541" y="89485"/>
                </a:lnTo>
                <a:lnTo>
                  <a:pt x="310650" y="74938"/>
                </a:lnTo>
                <a:lnTo>
                  <a:pt x="359677" y="61497"/>
                </a:lnTo>
                <a:lnTo>
                  <a:pt x="411447" y="49220"/>
                </a:lnTo>
                <a:lnTo>
                  <a:pt x="465786" y="38167"/>
                </a:lnTo>
                <a:lnTo>
                  <a:pt x="522517" y="28395"/>
                </a:lnTo>
                <a:lnTo>
                  <a:pt x="581468" y="19965"/>
                </a:lnTo>
                <a:lnTo>
                  <a:pt x="642461" y="12935"/>
                </a:lnTo>
                <a:lnTo>
                  <a:pt x="705323" y="7364"/>
                </a:lnTo>
                <a:lnTo>
                  <a:pt x="769877" y="3312"/>
                </a:lnTo>
                <a:lnTo>
                  <a:pt x="835951" y="837"/>
                </a:lnTo>
                <a:lnTo>
                  <a:pt x="903367" y="0"/>
                </a:lnTo>
                <a:lnTo>
                  <a:pt x="970803" y="837"/>
                </a:lnTo>
                <a:lnTo>
                  <a:pt x="1036893" y="3312"/>
                </a:lnTo>
                <a:lnTo>
                  <a:pt x="1101461" y="7364"/>
                </a:lnTo>
                <a:lnTo>
                  <a:pt x="1164334" y="12935"/>
                </a:lnTo>
                <a:lnTo>
                  <a:pt x="1225336" y="19965"/>
                </a:lnTo>
                <a:lnTo>
                  <a:pt x="1284293" y="28395"/>
                </a:lnTo>
                <a:lnTo>
                  <a:pt x="1341030" y="38167"/>
                </a:lnTo>
                <a:lnTo>
                  <a:pt x="1395374" y="49220"/>
                </a:lnTo>
                <a:lnTo>
                  <a:pt x="1447149" y="61497"/>
                </a:lnTo>
                <a:lnTo>
                  <a:pt x="1496180" y="74938"/>
                </a:lnTo>
                <a:lnTo>
                  <a:pt x="1542294" y="89485"/>
                </a:lnTo>
                <a:lnTo>
                  <a:pt x="1585316" y="105077"/>
                </a:lnTo>
                <a:lnTo>
                  <a:pt x="1625071" y="121656"/>
                </a:lnTo>
                <a:lnTo>
                  <a:pt x="1661384" y="139162"/>
                </a:lnTo>
                <a:lnTo>
                  <a:pt x="1722989" y="176723"/>
                </a:lnTo>
                <a:lnTo>
                  <a:pt x="1768734" y="217287"/>
                </a:lnTo>
                <a:lnTo>
                  <a:pt x="1797222" y="260381"/>
                </a:lnTo>
                <a:lnTo>
                  <a:pt x="1807058" y="305532"/>
                </a:lnTo>
                <a:lnTo>
                  <a:pt x="1804579" y="328336"/>
                </a:lnTo>
                <a:lnTo>
                  <a:pt x="1797259" y="350684"/>
                </a:lnTo>
                <a:lnTo>
                  <a:pt x="1768794" y="393778"/>
                </a:lnTo>
                <a:lnTo>
                  <a:pt x="1723062" y="434341"/>
                </a:lnTo>
                <a:lnTo>
                  <a:pt x="1661463" y="471902"/>
                </a:lnTo>
                <a:lnTo>
                  <a:pt x="1625151" y="489409"/>
                </a:lnTo>
                <a:lnTo>
                  <a:pt x="1585397" y="505988"/>
                </a:lnTo>
                <a:lnTo>
                  <a:pt x="1542375" y="521580"/>
                </a:lnTo>
                <a:lnTo>
                  <a:pt x="1496261" y="536126"/>
                </a:lnTo>
                <a:lnTo>
                  <a:pt x="1447230" y="549567"/>
                </a:lnTo>
                <a:lnTo>
                  <a:pt x="1395456" y="561844"/>
                </a:lnTo>
                <a:lnTo>
                  <a:pt x="1341115" y="572898"/>
                </a:lnTo>
                <a:lnTo>
                  <a:pt x="1284382" y="582670"/>
                </a:lnTo>
                <a:lnTo>
                  <a:pt x="1225430" y="591100"/>
                </a:lnTo>
                <a:lnTo>
                  <a:pt x="1164436" y="598130"/>
                </a:lnTo>
                <a:lnTo>
                  <a:pt x="1101574" y="603700"/>
                </a:lnTo>
                <a:lnTo>
                  <a:pt x="1037018" y="607753"/>
                </a:lnTo>
                <a:lnTo>
                  <a:pt x="970945" y="610227"/>
                </a:lnTo>
                <a:lnTo>
                  <a:pt x="903529" y="611065"/>
                </a:lnTo>
                <a:lnTo>
                  <a:pt x="836092" y="610227"/>
                </a:lnTo>
                <a:lnTo>
                  <a:pt x="770003" y="607753"/>
                </a:lnTo>
                <a:lnTo>
                  <a:pt x="705435" y="603700"/>
                </a:lnTo>
                <a:lnTo>
                  <a:pt x="642563" y="598130"/>
                </a:lnTo>
                <a:lnTo>
                  <a:pt x="581562" y="591100"/>
                </a:lnTo>
                <a:lnTo>
                  <a:pt x="522606" y="582670"/>
                </a:lnTo>
                <a:lnTo>
                  <a:pt x="465871" y="572898"/>
                </a:lnTo>
                <a:lnTo>
                  <a:pt x="411530" y="561844"/>
                </a:lnTo>
                <a:lnTo>
                  <a:pt x="359758" y="549567"/>
                </a:lnTo>
                <a:lnTo>
                  <a:pt x="310731" y="536126"/>
                </a:lnTo>
                <a:lnTo>
                  <a:pt x="264622" y="521580"/>
                </a:lnTo>
                <a:lnTo>
                  <a:pt x="221606" y="505988"/>
                </a:lnTo>
                <a:lnTo>
                  <a:pt x="181859" y="489409"/>
                </a:lnTo>
                <a:lnTo>
                  <a:pt x="145553" y="471902"/>
                </a:lnTo>
                <a:lnTo>
                  <a:pt x="83969" y="434341"/>
                </a:lnTo>
                <a:lnTo>
                  <a:pt x="38251" y="393778"/>
                </a:lnTo>
                <a:lnTo>
                  <a:pt x="9795" y="350684"/>
                </a:lnTo>
                <a:lnTo>
                  <a:pt x="2478" y="328336"/>
                </a:lnTo>
                <a:lnTo>
                  <a:pt x="0" y="305532"/>
                </a:lnTo>
                <a:close/>
              </a:path>
            </a:pathLst>
          </a:custGeom>
          <a:ln w="3445">
            <a:solidFill>
              <a:srgbClr val="000000"/>
            </a:solidFill>
          </a:ln>
        </p:spPr>
        <p:txBody>
          <a:bodyPr wrap="square" lIns="0" tIns="0" rIns="0" bIns="0" rtlCol="0"/>
          <a:lstStyle/>
          <a:p>
            <a:endParaRPr/>
          </a:p>
        </p:txBody>
      </p:sp>
      <p:sp>
        <p:nvSpPr>
          <p:cNvPr id="9" name="object 9"/>
          <p:cNvSpPr txBox="1"/>
          <p:nvPr/>
        </p:nvSpPr>
        <p:spPr>
          <a:xfrm>
            <a:off x="5246870" y="1795196"/>
            <a:ext cx="749300" cy="210185"/>
          </a:xfrm>
          <a:prstGeom prst="rect">
            <a:avLst/>
          </a:prstGeom>
        </p:spPr>
        <p:txBody>
          <a:bodyPr vert="horz" wrap="square" lIns="0" tIns="0" rIns="0" bIns="0" rtlCol="0">
            <a:spAutoFit/>
          </a:bodyPr>
          <a:lstStyle/>
          <a:p>
            <a:pPr marL="12700">
              <a:lnSpc>
                <a:spcPct val="100000"/>
              </a:lnSpc>
            </a:pPr>
            <a:r>
              <a:rPr sz="1300" b="1" spc="114" dirty="0">
                <a:latin typeface="Arial"/>
                <a:cs typeface="Arial"/>
              </a:rPr>
              <a:t>St</a:t>
            </a:r>
            <a:r>
              <a:rPr sz="1300" b="1" spc="135" dirty="0">
                <a:latin typeface="Arial"/>
                <a:cs typeface="Arial"/>
              </a:rPr>
              <a:t>o</a:t>
            </a:r>
            <a:r>
              <a:rPr sz="1300" b="1" spc="105" dirty="0">
                <a:latin typeface="Arial"/>
                <a:cs typeface="Arial"/>
              </a:rPr>
              <a:t>ra</a:t>
            </a:r>
            <a:r>
              <a:rPr sz="1300" b="1" spc="135" dirty="0">
                <a:latin typeface="Arial"/>
                <a:cs typeface="Arial"/>
              </a:rPr>
              <a:t>g</a:t>
            </a:r>
            <a:r>
              <a:rPr sz="1300" b="1" spc="125" dirty="0">
                <a:latin typeface="Arial"/>
                <a:cs typeface="Arial"/>
              </a:rPr>
              <a:t>e</a:t>
            </a:r>
            <a:endParaRPr sz="1300">
              <a:latin typeface="Arial"/>
              <a:cs typeface="Arial"/>
            </a:endParaRPr>
          </a:p>
        </p:txBody>
      </p:sp>
      <p:sp>
        <p:nvSpPr>
          <p:cNvPr id="10" name="object 10"/>
          <p:cNvSpPr/>
          <p:nvPr/>
        </p:nvSpPr>
        <p:spPr>
          <a:xfrm>
            <a:off x="4717776" y="2316751"/>
            <a:ext cx="1807210" cy="611505"/>
          </a:xfrm>
          <a:custGeom>
            <a:avLst/>
            <a:gdLst/>
            <a:ahLst/>
            <a:cxnLst/>
            <a:rect l="l" t="t" r="r" b="b"/>
            <a:pathLst>
              <a:path w="1807209" h="611505">
                <a:moveTo>
                  <a:pt x="903367" y="0"/>
                </a:moveTo>
                <a:lnTo>
                  <a:pt x="835951" y="837"/>
                </a:lnTo>
                <a:lnTo>
                  <a:pt x="769877" y="3312"/>
                </a:lnTo>
                <a:lnTo>
                  <a:pt x="705323" y="7364"/>
                </a:lnTo>
                <a:lnTo>
                  <a:pt x="642461" y="12935"/>
                </a:lnTo>
                <a:lnTo>
                  <a:pt x="581468" y="19965"/>
                </a:lnTo>
                <a:lnTo>
                  <a:pt x="522517" y="28395"/>
                </a:lnTo>
                <a:lnTo>
                  <a:pt x="465786" y="38167"/>
                </a:lnTo>
                <a:lnTo>
                  <a:pt x="411447" y="49220"/>
                </a:lnTo>
                <a:lnTo>
                  <a:pt x="359677" y="61497"/>
                </a:lnTo>
                <a:lnTo>
                  <a:pt x="310650" y="74938"/>
                </a:lnTo>
                <a:lnTo>
                  <a:pt x="264541" y="89485"/>
                </a:lnTo>
                <a:lnTo>
                  <a:pt x="221525" y="105077"/>
                </a:lnTo>
                <a:lnTo>
                  <a:pt x="181778" y="121656"/>
                </a:lnTo>
                <a:lnTo>
                  <a:pt x="145474" y="139162"/>
                </a:lnTo>
                <a:lnTo>
                  <a:pt x="83896" y="176723"/>
                </a:lnTo>
                <a:lnTo>
                  <a:pt x="38191" y="217287"/>
                </a:lnTo>
                <a:lnTo>
                  <a:pt x="9759" y="260381"/>
                </a:lnTo>
                <a:lnTo>
                  <a:pt x="0" y="305532"/>
                </a:lnTo>
                <a:lnTo>
                  <a:pt x="2478" y="328336"/>
                </a:lnTo>
                <a:lnTo>
                  <a:pt x="21778" y="372517"/>
                </a:lnTo>
                <a:lnTo>
                  <a:pt x="59039" y="414405"/>
                </a:lnTo>
                <a:lnTo>
                  <a:pt x="112865" y="453527"/>
                </a:lnTo>
                <a:lnTo>
                  <a:pt x="181859" y="489409"/>
                </a:lnTo>
                <a:lnTo>
                  <a:pt x="221606" y="505988"/>
                </a:lnTo>
                <a:lnTo>
                  <a:pt x="264622" y="521580"/>
                </a:lnTo>
                <a:lnTo>
                  <a:pt x="310731" y="536126"/>
                </a:lnTo>
                <a:lnTo>
                  <a:pt x="359758" y="549567"/>
                </a:lnTo>
                <a:lnTo>
                  <a:pt x="411530" y="561844"/>
                </a:lnTo>
                <a:lnTo>
                  <a:pt x="465871" y="572898"/>
                </a:lnTo>
                <a:lnTo>
                  <a:pt x="522606" y="582670"/>
                </a:lnTo>
                <a:lnTo>
                  <a:pt x="581562" y="591100"/>
                </a:lnTo>
                <a:lnTo>
                  <a:pt x="642563" y="598130"/>
                </a:lnTo>
                <a:lnTo>
                  <a:pt x="705435" y="603700"/>
                </a:lnTo>
                <a:lnTo>
                  <a:pt x="770003" y="607753"/>
                </a:lnTo>
                <a:lnTo>
                  <a:pt x="836092" y="610227"/>
                </a:lnTo>
                <a:lnTo>
                  <a:pt x="903529" y="611065"/>
                </a:lnTo>
                <a:lnTo>
                  <a:pt x="970945" y="610227"/>
                </a:lnTo>
                <a:lnTo>
                  <a:pt x="1037018" y="607753"/>
                </a:lnTo>
                <a:lnTo>
                  <a:pt x="1101574" y="603700"/>
                </a:lnTo>
                <a:lnTo>
                  <a:pt x="1164436" y="598130"/>
                </a:lnTo>
                <a:lnTo>
                  <a:pt x="1225430" y="591100"/>
                </a:lnTo>
                <a:lnTo>
                  <a:pt x="1284382" y="582670"/>
                </a:lnTo>
                <a:lnTo>
                  <a:pt x="1341115" y="572898"/>
                </a:lnTo>
                <a:lnTo>
                  <a:pt x="1395456" y="561844"/>
                </a:lnTo>
                <a:lnTo>
                  <a:pt x="1447230" y="549567"/>
                </a:lnTo>
                <a:lnTo>
                  <a:pt x="1496261" y="536126"/>
                </a:lnTo>
                <a:lnTo>
                  <a:pt x="1542375" y="521580"/>
                </a:lnTo>
                <a:lnTo>
                  <a:pt x="1585397" y="505988"/>
                </a:lnTo>
                <a:lnTo>
                  <a:pt x="1625151" y="489409"/>
                </a:lnTo>
                <a:lnTo>
                  <a:pt x="1661463" y="471902"/>
                </a:lnTo>
                <a:lnTo>
                  <a:pt x="1723062" y="434341"/>
                </a:lnTo>
                <a:lnTo>
                  <a:pt x="1768794" y="393778"/>
                </a:lnTo>
                <a:lnTo>
                  <a:pt x="1797259" y="350684"/>
                </a:lnTo>
                <a:lnTo>
                  <a:pt x="1807058" y="305532"/>
                </a:lnTo>
                <a:lnTo>
                  <a:pt x="1804559" y="282729"/>
                </a:lnTo>
                <a:lnTo>
                  <a:pt x="1785222" y="238547"/>
                </a:lnTo>
                <a:lnTo>
                  <a:pt x="1747931" y="196659"/>
                </a:lnTo>
                <a:lnTo>
                  <a:pt x="1694082" y="157538"/>
                </a:lnTo>
                <a:lnTo>
                  <a:pt x="1625071" y="121656"/>
                </a:lnTo>
                <a:lnTo>
                  <a:pt x="1585316" y="105077"/>
                </a:lnTo>
                <a:lnTo>
                  <a:pt x="1542294" y="89485"/>
                </a:lnTo>
                <a:lnTo>
                  <a:pt x="1496180" y="74938"/>
                </a:lnTo>
                <a:lnTo>
                  <a:pt x="1447149" y="61497"/>
                </a:lnTo>
                <a:lnTo>
                  <a:pt x="1395374" y="49220"/>
                </a:lnTo>
                <a:lnTo>
                  <a:pt x="1341030" y="38167"/>
                </a:lnTo>
                <a:lnTo>
                  <a:pt x="1284293" y="28395"/>
                </a:lnTo>
                <a:lnTo>
                  <a:pt x="1225336" y="19965"/>
                </a:lnTo>
                <a:lnTo>
                  <a:pt x="1164334" y="12935"/>
                </a:lnTo>
                <a:lnTo>
                  <a:pt x="1101461" y="7364"/>
                </a:lnTo>
                <a:lnTo>
                  <a:pt x="1036893" y="3312"/>
                </a:lnTo>
                <a:lnTo>
                  <a:pt x="970803" y="837"/>
                </a:lnTo>
                <a:lnTo>
                  <a:pt x="903367" y="0"/>
                </a:lnTo>
                <a:close/>
              </a:path>
            </a:pathLst>
          </a:custGeom>
          <a:solidFill>
            <a:srgbClr val="E8EDF7"/>
          </a:solidFill>
        </p:spPr>
        <p:txBody>
          <a:bodyPr wrap="square" lIns="0" tIns="0" rIns="0" bIns="0" rtlCol="0"/>
          <a:lstStyle/>
          <a:p>
            <a:endParaRPr/>
          </a:p>
        </p:txBody>
      </p:sp>
      <p:sp>
        <p:nvSpPr>
          <p:cNvPr id="11" name="object 11"/>
          <p:cNvSpPr/>
          <p:nvPr/>
        </p:nvSpPr>
        <p:spPr>
          <a:xfrm>
            <a:off x="4717776" y="2316751"/>
            <a:ext cx="1807210" cy="611505"/>
          </a:xfrm>
          <a:custGeom>
            <a:avLst/>
            <a:gdLst/>
            <a:ahLst/>
            <a:cxnLst/>
            <a:rect l="l" t="t" r="r" b="b"/>
            <a:pathLst>
              <a:path w="1807209" h="611505">
                <a:moveTo>
                  <a:pt x="0" y="305532"/>
                </a:moveTo>
                <a:lnTo>
                  <a:pt x="9759" y="260381"/>
                </a:lnTo>
                <a:lnTo>
                  <a:pt x="38191" y="217287"/>
                </a:lnTo>
                <a:lnTo>
                  <a:pt x="83896" y="176723"/>
                </a:lnTo>
                <a:lnTo>
                  <a:pt x="145474" y="139162"/>
                </a:lnTo>
                <a:lnTo>
                  <a:pt x="181778" y="121656"/>
                </a:lnTo>
                <a:lnTo>
                  <a:pt x="221525" y="105077"/>
                </a:lnTo>
                <a:lnTo>
                  <a:pt x="264541" y="89485"/>
                </a:lnTo>
                <a:lnTo>
                  <a:pt x="310650" y="74938"/>
                </a:lnTo>
                <a:lnTo>
                  <a:pt x="359677" y="61497"/>
                </a:lnTo>
                <a:lnTo>
                  <a:pt x="411447" y="49220"/>
                </a:lnTo>
                <a:lnTo>
                  <a:pt x="465786" y="38167"/>
                </a:lnTo>
                <a:lnTo>
                  <a:pt x="522517" y="28395"/>
                </a:lnTo>
                <a:lnTo>
                  <a:pt x="581468" y="19965"/>
                </a:lnTo>
                <a:lnTo>
                  <a:pt x="642461" y="12935"/>
                </a:lnTo>
                <a:lnTo>
                  <a:pt x="705323" y="7364"/>
                </a:lnTo>
                <a:lnTo>
                  <a:pt x="769877" y="3312"/>
                </a:lnTo>
                <a:lnTo>
                  <a:pt x="835951" y="837"/>
                </a:lnTo>
                <a:lnTo>
                  <a:pt x="903367" y="0"/>
                </a:lnTo>
                <a:lnTo>
                  <a:pt x="970803" y="837"/>
                </a:lnTo>
                <a:lnTo>
                  <a:pt x="1036893" y="3312"/>
                </a:lnTo>
                <a:lnTo>
                  <a:pt x="1101461" y="7364"/>
                </a:lnTo>
                <a:lnTo>
                  <a:pt x="1164334" y="12935"/>
                </a:lnTo>
                <a:lnTo>
                  <a:pt x="1225336" y="19965"/>
                </a:lnTo>
                <a:lnTo>
                  <a:pt x="1284293" y="28395"/>
                </a:lnTo>
                <a:lnTo>
                  <a:pt x="1341030" y="38167"/>
                </a:lnTo>
                <a:lnTo>
                  <a:pt x="1395374" y="49220"/>
                </a:lnTo>
                <a:lnTo>
                  <a:pt x="1447149" y="61497"/>
                </a:lnTo>
                <a:lnTo>
                  <a:pt x="1496180" y="74938"/>
                </a:lnTo>
                <a:lnTo>
                  <a:pt x="1542294" y="89485"/>
                </a:lnTo>
                <a:lnTo>
                  <a:pt x="1585316" y="105077"/>
                </a:lnTo>
                <a:lnTo>
                  <a:pt x="1625071" y="121656"/>
                </a:lnTo>
                <a:lnTo>
                  <a:pt x="1661384" y="139162"/>
                </a:lnTo>
                <a:lnTo>
                  <a:pt x="1722989" y="176723"/>
                </a:lnTo>
                <a:lnTo>
                  <a:pt x="1768734" y="217287"/>
                </a:lnTo>
                <a:lnTo>
                  <a:pt x="1797222" y="260381"/>
                </a:lnTo>
                <a:lnTo>
                  <a:pt x="1807058" y="305532"/>
                </a:lnTo>
                <a:lnTo>
                  <a:pt x="1804579" y="328336"/>
                </a:lnTo>
                <a:lnTo>
                  <a:pt x="1797259" y="350684"/>
                </a:lnTo>
                <a:lnTo>
                  <a:pt x="1768794" y="393778"/>
                </a:lnTo>
                <a:lnTo>
                  <a:pt x="1723062" y="434341"/>
                </a:lnTo>
                <a:lnTo>
                  <a:pt x="1661463" y="471902"/>
                </a:lnTo>
                <a:lnTo>
                  <a:pt x="1625151" y="489409"/>
                </a:lnTo>
                <a:lnTo>
                  <a:pt x="1585397" y="505988"/>
                </a:lnTo>
                <a:lnTo>
                  <a:pt x="1542375" y="521580"/>
                </a:lnTo>
                <a:lnTo>
                  <a:pt x="1496261" y="536126"/>
                </a:lnTo>
                <a:lnTo>
                  <a:pt x="1447230" y="549567"/>
                </a:lnTo>
                <a:lnTo>
                  <a:pt x="1395456" y="561844"/>
                </a:lnTo>
                <a:lnTo>
                  <a:pt x="1341115" y="572898"/>
                </a:lnTo>
                <a:lnTo>
                  <a:pt x="1284382" y="582670"/>
                </a:lnTo>
                <a:lnTo>
                  <a:pt x="1225430" y="591100"/>
                </a:lnTo>
                <a:lnTo>
                  <a:pt x="1164436" y="598130"/>
                </a:lnTo>
                <a:lnTo>
                  <a:pt x="1101574" y="603700"/>
                </a:lnTo>
                <a:lnTo>
                  <a:pt x="1037018" y="607753"/>
                </a:lnTo>
                <a:lnTo>
                  <a:pt x="970945" y="610227"/>
                </a:lnTo>
                <a:lnTo>
                  <a:pt x="903529" y="611065"/>
                </a:lnTo>
                <a:lnTo>
                  <a:pt x="836092" y="610227"/>
                </a:lnTo>
                <a:lnTo>
                  <a:pt x="770003" y="607753"/>
                </a:lnTo>
                <a:lnTo>
                  <a:pt x="705435" y="603700"/>
                </a:lnTo>
                <a:lnTo>
                  <a:pt x="642563" y="598130"/>
                </a:lnTo>
                <a:lnTo>
                  <a:pt x="581562" y="591100"/>
                </a:lnTo>
                <a:lnTo>
                  <a:pt x="522606" y="582670"/>
                </a:lnTo>
                <a:lnTo>
                  <a:pt x="465871" y="572898"/>
                </a:lnTo>
                <a:lnTo>
                  <a:pt x="411530" y="561844"/>
                </a:lnTo>
                <a:lnTo>
                  <a:pt x="359758" y="549567"/>
                </a:lnTo>
                <a:lnTo>
                  <a:pt x="310731" y="536126"/>
                </a:lnTo>
                <a:lnTo>
                  <a:pt x="264622" y="521580"/>
                </a:lnTo>
                <a:lnTo>
                  <a:pt x="221606" y="505988"/>
                </a:lnTo>
                <a:lnTo>
                  <a:pt x="181859" y="489409"/>
                </a:lnTo>
                <a:lnTo>
                  <a:pt x="145553" y="471902"/>
                </a:lnTo>
                <a:lnTo>
                  <a:pt x="83969" y="434341"/>
                </a:lnTo>
                <a:lnTo>
                  <a:pt x="38251" y="393778"/>
                </a:lnTo>
                <a:lnTo>
                  <a:pt x="9795" y="350684"/>
                </a:lnTo>
                <a:lnTo>
                  <a:pt x="2478" y="328336"/>
                </a:lnTo>
                <a:lnTo>
                  <a:pt x="0" y="305532"/>
                </a:lnTo>
                <a:close/>
              </a:path>
            </a:pathLst>
          </a:custGeom>
          <a:ln w="3445">
            <a:solidFill>
              <a:srgbClr val="000000"/>
            </a:solidFill>
          </a:ln>
        </p:spPr>
        <p:txBody>
          <a:bodyPr wrap="square" lIns="0" tIns="0" rIns="0" bIns="0" rtlCol="0"/>
          <a:lstStyle/>
          <a:p>
            <a:endParaRPr/>
          </a:p>
        </p:txBody>
      </p:sp>
      <p:sp>
        <p:nvSpPr>
          <p:cNvPr id="12" name="object 12"/>
          <p:cNvSpPr txBox="1"/>
          <p:nvPr/>
        </p:nvSpPr>
        <p:spPr>
          <a:xfrm>
            <a:off x="5209142" y="2508106"/>
            <a:ext cx="824230" cy="210185"/>
          </a:xfrm>
          <a:prstGeom prst="rect">
            <a:avLst/>
          </a:prstGeom>
        </p:spPr>
        <p:txBody>
          <a:bodyPr vert="horz" wrap="square" lIns="0" tIns="0" rIns="0" bIns="0" rtlCol="0">
            <a:spAutoFit/>
          </a:bodyPr>
          <a:lstStyle/>
          <a:p>
            <a:pPr marL="12700">
              <a:lnSpc>
                <a:spcPct val="100000"/>
              </a:lnSpc>
            </a:pPr>
            <a:r>
              <a:rPr sz="1300" b="1" spc="165" dirty="0">
                <a:latin typeface="Arial"/>
                <a:cs typeface="Arial"/>
              </a:rPr>
              <a:t>C</a:t>
            </a:r>
            <a:r>
              <a:rPr sz="1300" b="1" spc="135" dirty="0">
                <a:latin typeface="Arial"/>
                <a:cs typeface="Arial"/>
              </a:rPr>
              <a:t>u</a:t>
            </a:r>
            <a:r>
              <a:rPr sz="1300" b="1" spc="95" dirty="0">
                <a:latin typeface="Arial"/>
                <a:cs typeface="Arial"/>
              </a:rPr>
              <a:t>ratio</a:t>
            </a:r>
            <a:r>
              <a:rPr sz="1300" b="1" spc="140" dirty="0">
                <a:latin typeface="Arial"/>
                <a:cs typeface="Arial"/>
              </a:rPr>
              <a:t>n</a:t>
            </a:r>
            <a:endParaRPr sz="1300">
              <a:latin typeface="Arial"/>
              <a:cs typeface="Arial"/>
            </a:endParaRPr>
          </a:p>
        </p:txBody>
      </p:sp>
      <p:sp>
        <p:nvSpPr>
          <p:cNvPr id="13" name="object 13"/>
          <p:cNvSpPr/>
          <p:nvPr/>
        </p:nvSpPr>
        <p:spPr>
          <a:xfrm>
            <a:off x="4717776" y="3029661"/>
            <a:ext cx="1807210" cy="611505"/>
          </a:xfrm>
          <a:custGeom>
            <a:avLst/>
            <a:gdLst/>
            <a:ahLst/>
            <a:cxnLst/>
            <a:rect l="l" t="t" r="r" b="b"/>
            <a:pathLst>
              <a:path w="1807209" h="611504">
                <a:moveTo>
                  <a:pt x="903367" y="0"/>
                </a:moveTo>
                <a:lnTo>
                  <a:pt x="835951" y="837"/>
                </a:lnTo>
                <a:lnTo>
                  <a:pt x="769877" y="3312"/>
                </a:lnTo>
                <a:lnTo>
                  <a:pt x="705323" y="7364"/>
                </a:lnTo>
                <a:lnTo>
                  <a:pt x="642461" y="12935"/>
                </a:lnTo>
                <a:lnTo>
                  <a:pt x="581468" y="19965"/>
                </a:lnTo>
                <a:lnTo>
                  <a:pt x="522517" y="28395"/>
                </a:lnTo>
                <a:lnTo>
                  <a:pt x="465786" y="38167"/>
                </a:lnTo>
                <a:lnTo>
                  <a:pt x="411447" y="49220"/>
                </a:lnTo>
                <a:lnTo>
                  <a:pt x="359677" y="61497"/>
                </a:lnTo>
                <a:lnTo>
                  <a:pt x="310650" y="74938"/>
                </a:lnTo>
                <a:lnTo>
                  <a:pt x="264541" y="89485"/>
                </a:lnTo>
                <a:lnTo>
                  <a:pt x="221525" y="105077"/>
                </a:lnTo>
                <a:lnTo>
                  <a:pt x="181778" y="121656"/>
                </a:lnTo>
                <a:lnTo>
                  <a:pt x="145474" y="139162"/>
                </a:lnTo>
                <a:lnTo>
                  <a:pt x="83896" y="176723"/>
                </a:lnTo>
                <a:lnTo>
                  <a:pt x="38191" y="217287"/>
                </a:lnTo>
                <a:lnTo>
                  <a:pt x="9759" y="260381"/>
                </a:lnTo>
                <a:lnTo>
                  <a:pt x="0" y="305532"/>
                </a:lnTo>
                <a:lnTo>
                  <a:pt x="2478" y="328336"/>
                </a:lnTo>
                <a:lnTo>
                  <a:pt x="21778" y="372517"/>
                </a:lnTo>
                <a:lnTo>
                  <a:pt x="59039" y="414405"/>
                </a:lnTo>
                <a:lnTo>
                  <a:pt x="112865" y="453527"/>
                </a:lnTo>
                <a:lnTo>
                  <a:pt x="181859" y="489409"/>
                </a:lnTo>
                <a:lnTo>
                  <a:pt x="221606" y="505988"/>
                </a:lnTo>
                <a:lnTo>
                  <a:pt x="264622" y="521580"/>
                </a:lnTo>
                <a:lnTo>
                  <a:pt x="310731" y="536126"/>
                </a:lnTo>
                <a:lnTo>
                  <a:pt x="359758" y="549567"/>
                </a:lnTo>
                <a:lnTo>
                  <a:pt x="411530" y="561844"/>
                </a:lnTo>
                <a:lnTo>
                  <a:pt x="465871" y="572898"/>
                </a:lnTo>
                <a:lnTo>
                  <a:pt x="522606" y="582670"/>
                </a:lnTo>
                <a:lnTo>
                  <a:pt x="581562" y="591100"/>
                </a:lnTo>
                <a:lnTo>
                  <a:pt x="642563" y="598130"/>
                </a:lnTo>
                <a:lnTo>
                  <a:pt x="705435" y="603700"/>
                </a:lnTo>
                <a:lnTo>
                  <a:pt x="770003" y="607753"/>
                </a:lnTo>
                <a:lnTo>
                  <a:pt x="836092" y="610227"/>
                </a:lnTo>
                <a:lnTo>
                  <a:pt x="903529" y="611065"/>
                </a:lnTo>
                <a:lnTo>
                  <a:pt x="970945" y="610227"/>
                </a:lnTo>
                <a:lnTo>
                  <a:pt x="1037018" y="607753"/>
                </a:lnTo>
                <a:lnTo>
                  <a:pt x="1101574" y="603700"/>
                </a:lnTo>
                <a:lnTo>
                  <a:pt x="1164436" y="598130"/>
                </a:lnTo>
                <a:lnTo>
                  <a:pt x="1225430" y="591100"/>
                </a:lnTo>
                <a:lnTo>
                  <a:pt x="1284382" y="582670"/>
                </a:lnTo>
                <a:lnTo>
                  <a:pt x="1341115" y="572898"/>
                </a:lnTo>
                <a:lnTo>
                  <a:pt x="1395456" y="561844"/>
                </a:lnTo>
                <a:lnTo>
                  <a:pt x="1447230" y="549567"/>
                </a:lnTo>
                <a:lnTo>
                  <a:pt x="1496261" y="536126"/>
                </a:lnTo>
                <a:lnTo>
                  <a:pt x="1542375" y="521580"/>
                </a:lnTo>
                <a:lnTo>
                  <a:pt x="1585397" y="505988"/>
                </a:lnTo>
                <a:lnTo>
                  <a:pt x="1625151" y="489409"/>
                </a:lnTo>
                <a:lnTo>
                  <a:pt x="1661463" y="471902"/>
                </a:lnTo>
                <a:lnTo>
                  <a:pt x="1723062" y="434341"/>
                </a:lnTo>
                <a:lnTo>
                  <a:pt x="1768794" y="393778"/>
                </a:lnTo>
                <a:lnTo>
                  <a:pt x="1797259" y="350684"/>
                </a:lnTo>
                <a:lnTo>
                  <a:pt x="1807058" y="305532"/>
                </a:lnTo>
                <a:lnTo>
                  <a:pt x="1804559" y="282729"/>
                </a:lnTo>
                <a:lnTo>
                  <a:pt x="1785222" y="238547"/>
                </a:lnTo>
                <a:lnTo>
                  <a:pt x="1747931" y="196659"/>
                </a:lnTo>
                <a:lnTo>
                  <a:pt x="1694082" y="157538"/>
                </a:lnTo>
                <a:lnTo>
                  <a:pt x="1625071" y="121656"/>
                </a:lnTo>
                <a:lnTo>
                  <a:pt x="1585316" y="105077"/>
                </a:lnTo>
                <a:lnTo>
                  <a:pt x="1542294" y="89485"/>
                </a:lnTo>
                <a:lnTo>
                  <a:pt x="1496180" y="74938"/>
                </a:lnTo>
                <a:lnTo>
                  <a:pt x="1447149" y="61497"/>
                </a:lnTo>
                <a:lnTo>
                  <a:pt x="1395374" y="49220"/>
                </a:lnTo>
                <a:lnTo>
                  <a:pt x="1341030" y="38167"/>
                </a:lnTo>
                <a:lnTo>
                  <a:pt x="1284293" y="28395"/>
                </a:lnTo>
                <a:lnTo>
                  <a:pt x="1225336" y="19965"/>
                </a:lnTo>
                <a:lnTo>
                  <a:pt x="1164334" y="12935"/>
                </a:lnTo>
                <a:lnTo>
                  <a:pt x="1101461" y="7364"/>
                </a:lnTo>
                <a:lnTo>
                  <a:pt x="1036893" y="3312"/>
                </a:lnTo>
                <a:lnTo>
                  <a:pt x="970803" y="837"/>
                </a:lnTo>
                <a:lnTo>
                  <a:pt x="903367" y="0"/>
                </a:lnTo>
                <a:close/>
              </a:path>
            </a:pathLst>
          </a:custGeom>
          <a:solidFill>
            <a:srgbClr val="E8EDF7"/>
          </a:solidFill>
        </p:spPr>
        <p:txBody>
          <a:bodyPr wrap="square" lIns="0" tIns="0" rIns="0" bIns="0" rtlCol="0"/>
          <a:lstStyle/>
          <a:p>
            <a:endParaRPr/>
          </a:p>
        </p:txBody>
      </p:sp>
      <p:sp>
        <p:nvSpPr>
          <p:cNvPr id="14" name="object 14"/>
          <p:cNvSpPr/>
          <p:nvPr/>
        </p:nvSpPr>
        <p:spPr>
          <a:xfrm>
            <a:off x="4717776" y="3029661"/>
            <a:ext cx="1807210" cy="611505"/>
          </a:xfrm>
          <a:custGeom>
            <a:avLst/>
            <a:gdLst/>
            <a:ahLst/>
            <a:cxnLst/>
            <a:rect l="l" t="t" r="r" b="b"/>
            <a:pathLst>
              <a:path w="1807209" h="611504">
                <a:moveTo>
                  <a:pt x="0" y="305532"/>
                </a:moveTo>
                <a:lnTo>
                  <a:pt x="9759" y="260381"/>
                </a:lnTo>
                <a:lnTo>
                  <a:pt x="38191" y="217287"/>
                </a:lnTo>
                <a:lnTo>
                  <a:pt x="83896" y="176723"/>
                </a:lnTo>
                <a:lnTo>
                  <a:pt x="145474" y="139162"/>
                </a:lnTo>
                <a:lnTo>
                  <a:pt x="181778" y="121656"/>
                </a:lnTo>
                <a:lnTo>
                  <a:pt x="221525" y="105077"/>
                </a:lnTo>
                <a:lnTo>
                  <a:pt x="264541" y="89485"/>
                </a:lnTo>
                <a:lnTo>
                  <a:pt x="310650" y="74938"/>
                </a:lnTo>
                <a:lnTo>
                  <a:pt x="359677" y="61497"/>
                </a:lnTo>
                <a:lnTo>
                  <a:pt x="411447" y="49220"/>
                </a:lnTo>
                <a:lnTo>
                  <a:pt x="465786" y="38167"/>
                </a:lnTo>
                <a:lnTo>
                  <a:pt x="522517" y="28395"/>
                </a:lnTo>
                <a:lnTo>
                  <a:pt x="581468" y="19965"/>
                </a:lnTo>
                <a:lnTo>
                  <a:pt x="642461" y="12935"/>
                </a:lnTo>
                <a:lnTo>
                  <a:pt x="705323" y="7364"/>
                </a:lnTo>
                <a:lnTo>
                  <a:pt x="769877" y="3312"/>
                </a:lnTo>
                <a:lnTo>
                  <a:pt x="835951" y="837"/>
                </a:lnTo>
                <a:lnTo>
                  <a:pt x="903367" y="0"/>
                </a:lnTo>
                <a:lnTo>
                  <a:pt x="970803" y="837"/>
                </a:lnTo>
                <a:lnTo>
                  <a:pt x="1036893" y="3312"/>
                </a:lnTo>
                <a:lnTo>
                  <a:pt x="1101461" y="7364"/>
                </a:lnTo>
                <a:lnTo>
                  <a:pt x="1164334" y="12935"/>
                </a:lnTo>
                <a:lnTo>
                  <a:pt x="1225336" y="19965"/>
                </a:lnTo>
                <a:lnTo>
                  <a:pt x="1284293" y="28395"/>
                </a:lnTo>
                <a:lnTo>
                  <a:pt x="1341030" y="38167"/>
                </a:lnTo>
                <a:lnTo>
                  <a:pt x="1395374" y="49220"/>
                </a:lnTo>
                <a:lnTo>
                  <a:pt x="1447149" y="61497"/>
                </a:lnTo>
                <a:lnTo>
                  <a:pt x="1496180" y="74938"/>
                </a:lnTo>
                <a:lnTo>
                  <a:pt x="1542294" y="89485"/>
                </a:lnTo>
                <a:lnTo>
                  <a:pt x="1585316" y="105077"/>
                </a:lnTo>
                <a:lnTo>
                  <a:pt x="1625071" y="121656"/>
                </a:lnTo>
                <a:lnTo>
                  <a:pt x="1661384" y="139162"/>
                </a:lnTo>
                <a:lnTo>
                  <a:pt x="1722989" y="176723"/>
                </a:lnTo>
                <a:lnTo>
                  <a:pt x="1768734" y="217287"/>
                </a:lnTo>
                <a:lnTo>
                  <a:pt x="1797222" y="260381"/>
                </a:lnTo>
                <a:lnTo>
                  <a:pt x="1807058" y="305532"/>
                </a:lnTo>
                <a:lnTo>
                  <a:pt x="1804579" y="328336"/>
                </a:lnTo>
                <a:lnTo>
                  <a:pt x="1797259" y="350684"/>
                </a:lnTo>
                <a:lnTo>
                  <a:pt x="1768794" y="393778"/>
                </a:lnTo>
                <a:lnTo>
                  <a:pt x="1723062" y="434341"/>
                </a:lnTo>
                <a:lnTo>
                  <a:pt x="1661463" y="471902"/>
                </a:lnTo>
                <a:lnTo>
                  <a:pt x="1625151" y="489409"/>
                </a:lnTo>
                <a:lnTo>
                  <a:pt x="1585397" y="505988"/>
                </a:lnTo>
                <a:lnTo>
                  <a:pt x="1542375" y="521580"/>
                </a:lnTo>
                <a:lnTo>
                  <a:pt x="1496261" y="536126"/>
                </a:lnTo>
                <a:lnTo>
                  <a:pt x="1447230" y="549567"/>
                </a:lnTo>
                <a:lnTo>
                  <a:pt x="1395456" y="561844"/>
                </a:lnTo>
                <a:lnTo>
                  <a:pt x="1341115" y="572898"/>
                </a:lnTo>
                <a:lnTo>
                  <a:pt x="1284382" y="582670"/>
                </a:lnTo>
                <a:lnTo>
                  <a:pt x="1225430" y="591100"/>
                </a:lnTo>
                <a:lnTo>
                  <a:pt x="1164436" y="598130"/>
                </a:lnTo>
                <a:lnTo>
                  <a:pt x="1101574" y="603700"/>
                </a:lnTo>
                <a:lnTo>
                  <a:pt x="1037018" y="607753"/>
                </a:lnTo>
                <a:lnTo>
                  <a:pt x="970945" y="610227"/>
                </a:lnTo>
                <a:lnTo>
                  <a:pt x="903529" y="611065"/>
                </a:lnTo>
                <a:lnTo>
                  <a:pt x="836092" y="610227"/>
                </a:lnTo>
                <a:lnTo>
                  <a:pt x="770003" y="607753"/>
                </a:lnTo>
                <a:lnTo>
                  <a:pt x="705435" y="603700"/>
                </a:lnTo>
                <a:lnTo>
                  <a:pt x="642563" y="598130"/>
                </a:lnTo>
                <a:lnTo>
                  <a:pt x="581562" y="591100"/>
                </a:lnTo>
                <a:lnTo>
                  <a:pt x="522606" y="582670"/>
                </a:lnTo>
                <a:lnTo>
                  <a:pt x="465871" y="572898"/>
                </a:lnTo>
                <a:lnTo>
                  <a:pt x="411530" y="561844"/>
                </a:lnTo>
                <a:lnTo>
                  <a:pt x="359758" y="549567"/>
                </a:lnTo>
                <a:lnTo>
                  <a:pt x="310731" y="536126"/>
                </a:lnTo>
                <a:lnTo>
                  <a:pt x="264622" y="521580"/>
                </a:lnTo>
                <a:lnTo>
                  <a:pt x="221606" y="505988"/>
                </a:lnTo>
                <a:lnTo>
                  <a:pt x="181859" y="489409"/>
                </a:lnTo>
                <a:lnTo>
                  <a:pt x="145553" y="471902"/>
                </a:lnTo>
                <a:lnTo>
                  <a:pt x="83969" y="434341"/>
                </a:lnTo>
                <a:lnTo>
                  <a:pt x="38251" y="393778"/>
                </a:lnTo>
                <a:lnTo>
                  <a:pt x="9795" y="350684"/>
                </a:lnTo>
                <a:lnTo>
                  <a:pt x="2478" y="328336"/>
                </a:lnTo>
                <a:lnTo>
                  <a:pt x="0" y="305532"/>
                </a:lnTo>
                <a:close/>
              </a:path>
            </a:pathLst>
          </a:custGeom>
          <a:ln w="3445">
            <a:solidFill>
              <a:srgbClr val="000000"/>
            </a:solidFill>
          </a:ln>
        </p:spPr>
        <p:txBody>
          <a:bodyPr wrap="square" lIns="0" tIns="0" rIns="0" bIns="0" rtlCol="0"/>
          <a:lstStyle/>
          <a:p>
            <a:endParaRPr/>
          </a:p>
        </p:txBody>
      </p:sp>
      <p:sp>
        <p:nvSpPr>
          <p:cNvPr id="15" name="object 15"/>
          <p:cNvSpPr txBox="1"/>
          <p:nvPr/>
        </p:nvSpPr>
        <p:spPr>
          <a:xfrm>
            <a:off x="5284436" y="3221016"/>
            <a:ext cx="673735" cy="210185"/>
          </a:xfrm>
          <a:prstGeom prst="rect">
            <a:avLst/>
          </a:prstGeom>
        </p:spPr>
        <p:txBody>
          <a:bodyPr vert="horz" wrap="square" lIns="0" tIns="0" rIns="0" bIns="0" rtlCol="0">
            <a:spAutoFit/>
          </a:bodyPr>
          <a:lstStyle/>
          <a:p>
            <a:pPr marL="12700">
              <a:lnSpc>
                <a:spcPct val="100000"/>
              </a:lnSpc>
            </a:pPr>
            <a:r>
              <a:rPr sz="1300" b="1" spc="125" dirty="0">
                <a:latin typeface="Arial"/>
                <a:cs typeface="Arial"/>
              </a:rPr>
              <a:t>Search</a:t>
            </a:r>
            <a:endParaRPr sz="1300">
              <a:latin typeface="Arial"/>
              <a:cs typeface="Arial"/>
            </a:endParaRPr>
          </a:p>
        </p:txBody>
      </p:sp>
      <p:sp>
        <p:nvSpPr>
          <p:cNvPr id="16" name="object 16"/>
          <p:cNvSpPr/>
          <p:nvPr/>
        </p:nvSpPr>
        <p:spPr>
          <a:xfrm>
            <a:off x="4746922" y="4608247"/>
            <a:ext cx="1807210" cy="611505"/>
          </a:xfrm>
          <a:custGeom>
            <a:avLst/>
            <a:gdLst/>
            <a:ahLst/>
            <a:cxnLst/>
            <a:rect l="l" t="t" r="r" b="b"/>
            <a:pathLst>
              <a:path w="1807209" h="611504">
                <a:moveTo>
                  <a:pt x="903367" y="0"/>
                </a:moveTo>
                <a:lnTo>
                  <a:pt x="835951" y="837"/>
                </a:lnTo>
                <a:lnTo>
                  <a:pt x="769877" y="3312"/>
                </a:lnTo>
                <a:lnTo>
                  <a:pt x="705323" y="7364"/>
                </a:lnTo>
                <a:lnTo>
                  <a:pt x="642461" y="12935"/>
                </a:lnTo>
                <a:lnTo>
                  <a:pt x="581468" y="19965"/>
                </a:lnTo>
                <a:lnTo>
                  <a:pt x="522517" y="28395"/>
                </a:lnTo>
                <a:lnTo>
                  <a:pt x="465786" y="38167"/>
                </a:lnTo>
                <a:lnTo>
                  <a:pt x="411447" y="49220"/>
                </a:lnTo>
                <a:lnTo>
                  <a:pt x="359677" y="61497"/>
                </a:lnTo>
                <a:lnTo>
                  <a:pt x="310650" y="74938"/>
                </a:lnTo>
                <a:lnTo>
                  <a:pt x="264541" y="89485"/>
                </a:lnTo>
                <a:lnTo>
                  <a:pt x="221525" y="105077"/>
                </a:lnTo>
                <a:lnTo>
                  <a:pt x="181778" y="121656"/>
                </a:lnTo>
                <a:lnTo>
                  <a:pt x="145474" y="139162"/>
                </a:lnTo>
                <a:lnTo>
                  <a:pt x="83896" y="176723"/>
                </a:lnTo>
                <a:lnTo>
                  <a:pt x="38191" y="217287"/>
                </a:lnTo>
                <a:lnTo>
                  <a:pt x="9759" y="260381"/>
                </a:lnTo>
                <a:lnTo>
                  <a:pt x="0" y="305532"/>
                </a:lnTo>
                <a:lnTo>
                  <a:pt x="2478" y="328336"/>
                </a:lnTo>
                <a:lnTo>
                  <a:pt x="21778" y="372517"/>
                </a:lnTo>
                <a:lnTo>
                  <a:pt x="59039" y="414405"/>
                </a:lnTo>
                <a:lnTo>
                  <a:pt x="112865" y="453527"/>
                </a:lnTo>
                <a:lnTo>
                  <a:pt x="181859" y="489409"/>
                </a:lnTo>
                <a:lnTo>
                  <a:pt x="221606" y="505988"/>
                </a:lnTo>
                <a:lnTo>
                  <a:pt x="264622" y="521580"/>
                </a:lnTo>
                <a:lnTo>
                  <a:pt x="310731" y="536126"/>
                </a:lnTo>
                <a:lnTo>
                  <a:pt x="359758" y="549567"/>
                </a:lnTo>
                <a:lnTo>
                  <a:pt x="411530" y="561844"/>
                </a:lnTo>
                <a:lnTo>
                  <a:pt x="465871" y="572898"/>
                </a:lnTo>
                <a:lnTo>
                  <a:pt x="522606" y="582670"/>
                </a:lnTo>
                <a:lnTo>
                  <a:pt x="581562" y="591100"/>
                </a:lnTo>
                <a:lnTo>
                  <a:pt x="642563" y="598130"/>
                </a:lnTo>
                <a:lnTo>
                  <a:pt x="705435" y="603700"/>
                </a:lnTo>
                <a:lnTo>
                  <a:pt x="770003" y="607753"/>
                </a:lnTo>
                <a:lnTo>
                  <a:pt x="836092" y="610227"/>
                </a:lnTo>
                <a:lnTo>
                  <a:pt x="903529" y="611065"/>
                </a:lnTo>
                <a:lnTo>
                  <a:pt x="970944" y="610227"/>
                </a:lnTo>
                <a:lnTo>
                  <a:pt x="1037015" y="607753"/>
                </a:lnTo>
                <a:lnTo>
                  <a:pt x="1101565" y="603700"/>
                </a:lnTo>
                <a:lnTo>
                  <a:pt x="1164422" y="598130"/>
                </a:lnTo>
                <a:lnTo>
                  <a:pt x="1225409" y="591100"/>
                </a:lnTo>
                <a:lnTo>
                  <a:pt x="1284352" y="582670"/>
                </a:lnTo>
                <a:lnTo>
                  <a:pt x="1341077" y="572898"/>
                </a:lnTo>
                <a:lnTo>
                  <a:pt x="1395408" y="561844"/>
                </a:lnTo>
                <a:lnTo>
                  <a:pt x="1447171" y="549567"/>
                </a:lnTo>
                <a:lnTo>
                  <a:pt x="1496191" y="536126"/>
                </a:lnTo>
                <a:lnTo>
                  <a:pt x="1542294" y="521580"/>
                </a:lnTo>
                <a:lnTo>
                  <a:pt x="1585305" y="505988"/>
                </a:lnTo>
                <a:lnTo>
                  <a:pt x="1625048" y="489409"/>
                </a:lnTo>
                <a:lnTo>
                  <a:pt x="1661350" y="471902"/>
                </a:lnTo>
                <a:lnTo>
                  <a:pt x="1722930" y="434341"/>
                </a:lnTo>
                <a:lnTo>
                  <a:pt x="1768646" y="393778"/>
                </a:lnTo>
                <a:lnTo>
                  <a:pt x="1797101" y="350684"/>
                </a:lnTo>
                <a:lnTo>
                  <a:pt x="1806896" y="305532"/>
                </a:lnTo>
                <a:lnTo>
                  <a:pt x="1804418" y="282729"/>
                </a:lnTo>
                <a:lnTo>
                  <a:pt x="1785118" y="238547"/>
                </a:lnTo>
                <a:lnTo>
                  <a:pt x="1747856" y="196659"/>
                </a:lnTo>
                <a:lnTo>
                  <a:pt x="1694030" y="157538"/>
                </a:lnTo>
                <a:lnTo>
                  <a:pt x="1625037" y="121656"/>
                </a:lnTo>
                <a:lnTo>
                  <a:pt x="1585289" y="105077"/>
                </a:lnTo>
                <a:lnTo>
                  <a:pt x="1542274" y="89485"/>
                </a:lnTo>
                <a:lnTo>
                  <a:pt x="1496165" y="74938"/>
                </a:lnTo>
                <a:lnTo>
                  <a:pt x="1447137" y="61497"/>
                </a:lnTo>
                <a:lnTo>
                  <a:pt x="1395366" y="49220"/>
                </a:lnTo>
                <a:lnTo>
                  <a:pt x="1341025" y="38167"/>
                </a:lnTo>
                <a:lnTo>
                  <a:pt x="1284290" y="28395"/>
                </a:lnTo>
                <a:lnTo>
                  <a:pt x="1225334" y="19965"/>
                </a:lnTo>
                <a:lnTo>
                  <a:pt x="1164333" y="12935"/>
                </a:lnTo>
                <a:lnTo>
                  <a:pt x="1101461" y="7364"/>
                </a:lnTo>
                <a:lnTo>
                  <a:pt x="1036893" y="3312"/>
                </a:lnTo>
                <a:lnTo>
                  <a:pt x="970803" y="837"/>
                </a:lnTo>
                <a:lnTo>
                  <a:pt x="903367" y="0"/>
                </a:lnTo>
                <a:close/>
              </a:path>
            </a:pathLst>
          </a:custGeom>
          <a:solidFill>
            <a:srgbClr val="E8EDF7"/>
          </a:solidFill>
        </p:spPr>
        <p:txBody>
          <a:bodyPr wrap="square" lIns="0" tIns="0" rIns="0" bIns="0" rtlCol="0"/>
          <a:lstStyle/>
          <a:p>
            <a:endParaRPr/>
          </a:p>
        </p:txBody>
      </p:sp>
      <p:sp>
        <p:nvSpPr>
          <p:cNvPr id="17" name="object 17"/>
          <p:cNvSpPr/>
          <p:nvPr/>
        </p:nvSpPr>
        <p:spPr>
          <a:xfrm>
            <a:off x="4746922" y="4608247"/>
            <a:ext cx="1807210" cy="611505"/>
          </a:xfrm>
          <a:custGeom>
            <a:avLst/>
            <a:gdLst/>
            <a:ahLst/>
            <a:cxnLst/>
            <a:rect l="l" t="t" r="r" b="b"/>
            <a:pathLst>
              <a:path w="1807209" h="611504">
                <a:moveTo>
                  <a:pt x="0" y="305532"/>
                </a:moveTo>
                <a:lnTo>
                  <a:pt x="9759" y="260381"/>
                </a:lnTo>
                <a:lnTo>
                  <a:pt x="38191" y="217287"/>
                </a:lnTo>
                <a:lnTo>
                  <a:pt x="83896" y="176723"/>
                </a:lnTo>
                <a:lnTo>
                  <a:pt x="145474" y="139162"/>
                </a:lnTo>
                <a:lnTo>
                  <a:pt x="181778" y="121656"/>
                </a:lnTo>
                <a:lnTo>
                  <a:pt x="221525" y="105077"/>
                </a:lnTo>
                <a:lnTo>
                  <a:pt x="264541" y="89485"/>
                </a:lnTo>
                <a:lnTo>
                  <a:pt x="310650" y="74938"/>
                </a:lnTo>
                <a:lnTo>
                  <a:pt x="359677" y="61497"/>
                </a:lnTo>
                <a:lnTo>
                  <a:pt x="411447" y="49220"/>
                </a:lnTo>
                <a:lnTo>
                  <a:pt x="465786" y="38167"/>
                </a:lnTo>
                <a:lnTo>
                  <a:pt x="522517" y="28395"/>
                </a:lnTo>
                <a:lnTo>
                  <a:pt x="581468" y="19965"/>
                </a:lnTo>
                <a:lnTo>
                  <a:pt x="642461" y="12935"/>
                </a:lnTo>
                <a:lnTo>
                  <a:pt x="705323" y="7364"/>
                </a:lnTo>
                <a:lnTo>
                  <a:pt x="769877" y="3312"/>
                </a:lnTo>
                <a:lnTo>
                  <a:pt x="835951" y="837"/>
                </a:lnTo>
                <a:lnTo>
                  <a:pt x="903367" y="0"/>
                </a:lnTo>
                <a:lnTo>
                  <a:pt x="970803" y="837"/>
                </a:lnTo>
                <a:lnTo>
                  <a:pt x="1036893" y="3312"/>
                </a:lnTo>
                <a:lnTo>
                  <a:pt x="1101461" y="7364"/>
                </a:lnTo>
                <a:lnTo>
                  <a:pt x="1164333" y="12935"/>
                </a:lnTo>
                <a:lnTo>
                  <a:pt x="1225334" y="19965"/>
                </a:lnTo>
                <a:lnTo>
                  <a:pt x="1284290" y="28395"/>
                </a:lnTo>
                <a:lnTo>
                  <a:pt x="1341025" y="38167"/>
                </a:lnTo>
                <a:lnTo>
                  <a:pt x="1395366" y="49220"/>
                </a:lnTo>
                <a:lnTo>
                  <a:pt x="1447137" y="61497"/>
                </a:lnTo>
                <a:lnTo>
                  <a:pt x="1496165" y="74938"/>
                </a:lnTo>
                <a:lnTo>
                  <a:pt x="1542274" y="89485"/>
                </a:lnTo>
                <a:lnTo>
                  <a:pt x="1585289" y="105077"/>
                </a:lnTo>
                <a:lnTo>
                  <a:pt x="1625037" y="121656"/>
                </a:lnTo>
                <a:lnTo>
                  <a:pt x="1661342" y="139162"/>
                </a:lnTo>
                <a:lnTo>
                  <a:pt x="1722927" y="176723"/>
                </a:lnTo>
                <a:lnTo>
                  <a:pt x="1768645" y="217287"/>
                </a:lnTo>
                <a:lnTo>
                  <a:pt x="1797101" y="260381"/>
                </a:lnTo>
                <a:lnTo>
                  <a:pt x="1806896" y="305532"/>
                </a:lnTo>
                <a:lnTo>
                  <a:pt x="1804418" y="328336"/>
                </a:lnTo>
                <a:lnTo>
                  <a:pt x="1797101" y="350684"/>
                </a:lnTo>
                <a:lnTo>
                  <a:pt x="1768646" y="393778"/>
                </a:lnTo>
                <a:lnTo>
                  <a:pt x="1722930" y="434341"/>
                </a:lnTo>
                <a:lnTo>
                  <a:pt x="1661350" y="471902"/>
                </a:lnTo>
                <a:lnTo>
                  <a:pt x="1625048" y="489409"/>
                </a:lnTo>
                <a:lnTo>
                  <a:pt x="1585305" y="505988"/>
                </a:lnTo>
                <a:lnTo>
                  <a:pt x="1542294" y="521580"/>
                </a:lnTo>
                <a:lnTo>
                  <a:pt x="1496191" y="536126"/>
                </a:lnTo>
                <a:lnTo>
                  <a:pt x="1447171" y="549567"/>
                </a:lnTo>
                <a:lnTo>
                  <a:pt x="1395408" y="561844"/>
                </a:lnTo>
                <a:lnTo>
                  <a:pt x="1341077" y="572898"/>
                </a:lnTo>
                <a:lnTo>
                  <a:pt x="1284352" y="582670"/>
                </a:lnTo>
                <a:lnTo>
                  <a:pt x="1225409" y="591100"/>
                </a:lnTo>
                <a:lnTo>
                  <a:pt x="1164422" y="598130"/>
                </a:lnTo>
                <a:lnTo>
                  <a:pt x="1101565" y="603700"/>
                </a:lnTo>
                <a:lnTo>
                  <a:pt x="1037015" y="607753"/>
                </a:lnTo>
                <a:lnTo>
                  <a:pt x="970944" y="610227"/>
                </a:lnTo>
                <a:lnTo>
                  <a:pt x="903529" y="611065"/>
                </a:lnTo>
                <a:lnTo>
                  <a:pt x="836092" y="610227"/>
                </a:lnTo>
                <a:lnTo>
                  <a:pt x="770003" y="607753"/>
                </a:lnTo>
                <a:lnTo>
                  <a:pt x="705435" y="603700"/>
                </a:lnTo>
                <a:lnTo>
                  <a:pt x="642563" y="598130"/>
                </a:lnTo>
                <a:lnTo>
                  <a:pt x="581562" y="591100"/>
                </a:lnTo>
                <a:lnTo>
                  <a:pt x="522606" y="582670"/>
                </a:lnTo>
                <a:lnTo>
                  <a:pt x="465871" y="572898"/>
                </a:lnTo>
                <a:lnTo>
                  <a:pt x="411530" y="561844"/>
                </a:lnTo>
                <a:lnTo>
                  <a:pt x="359758" y="549567"/>
                </a:lnTo>
                <a:lnTo>
                  <a:pt x="310731" y="536126"/>
                </a:lnTo>
                <a:lnTo>
                  <a:pt x="264622" y="521580"/>
                </a:lnTo>
                <a:lnTo>
                  <a:pt x="221606" y="505988"/>
                </a:lnTo>
                <a:lnTo>
                  <a:pt x="181859" y="489409"/>
                </a:lnTo>
                <a:lnTo>
                  <a:pt x="145553" y="471902"/>
                </a:lnTo>
                <a:lnTo>
                  <a:pt x="83969" y="434341"/>
                </a:lnTo>
                <a:lnTo>
                  <a:pt x="38251" y="393778"/>
                </a:lnTo>
                <a:lnTo>
                  <a:pt x="9795" y="350684"/>
                </a:lnTo>
                <a:lnTo>
                  <a:pt x="2478" y="328336"/>
                </a:lnTo>
                <a:lnTo>
                  <a:pt x="0" y="305532"/>
                </a:lnTo>
                <a:close/>
              </a:path>
            </a:pathLst>
          </a:custGeom>
          <a:ln w="3445">
            <a:solidFill>
              <a:srgbClr val="000000"/>
            </a:solidFill>
          </a:ln>
        </p:spPr>
        <p:txBody>
          <a:bodyPr wrap="square" lIns="0" tIns="0" rIns="0" bIns="0" rtlCol="0"/>
          <a:lstStyle/>
          <a:p>
            <a:endParaRPr/>
          </a:p>
        </p:txBody>
      </p:sp>
      <p:sp>
        <p:nvSpPr>
          <p:cNvPr id="18" name="object 18"/>
          <p:cNvSpPr txBox="1"/>
          <p:nvPr/>
        </p:nvSpPr>
        <p:spPr>
          <a:xfrm>
            <a:off x="5248975" y="4799602"/>
            <a:ext cx="803275" cy="210185"/>
          </a:xfrm>
          <a:prstGeom prst="rect">
            <a:avLst/>
          </a:prstGeom>
        </p:spPr>
        <p:txBody>
          <a:bodyPr vert="horz" wrap="square" lIns="0" tIns="0" rIns="0" bIns="0" rtlCol="0">
            <a:spAutoFit/>
          </a:bodyPr>
          <a:lstStyle/>
          <a:p>
            <a:pPr marL="12700">
              <a:lnSpc>
                <a:spcPct val="100000"/>
              </a:lnSpc>
            </a:pPr>
            <a:r>
              <a:rPr sz="1300" b="1" spc="135" dirty="0">
                <a:latin typeface="Arial"/>
                <a:cs typeface="Arial"/>
              </a:rPr>
              <a:t>T</a:t>
            </a:r>
            <a:r>
              <a:rPr sz="1300" b="1" spc="105" dirty="0">
                <a:latin typeface="Arial"/>
                <a:cs typeface="Arial"/>
              </a:rPr>
              <a:t>ra</a:t>
            </a:r>
            <a:r>
              <a:rPr sz="1300" b="1" spc="135" dirty="0">
                <a:latin typeface="Arial"/>
                <a:cs typeface="Arial"/>
              </a:rPr>
              <a:t>n</a:t>
            </a:r>
            <a:r>
              <a:rPr sz="1300" b="1" spc="105" dirty="0">
                <a:latin typeface="Arial"/>
                <a:cs typeface="Arial"/>
              </a:rPr>
              <a:t>sfer</a:t>
            </a:r>
            <a:endParaRPr sz="1300">
              <a:latin typeface="Arial"/>
              <a:cs typeface="Arial"/>
            </a:endParaRPr>
          </a:p>
        </p:txBody>
      </p:sp>
      <p:sp>
        <p:nvSpPr>
          <p:cNvPr id="19" name="object 19"/>
          <p:cNvSpPr/>
          <p:nvPr/>
        </p:nvSpPr>
        <p:spPr>
          <a:xfrm>
            <a:off x="4688630" y="5321199"/>
            <a:ext cx="1807210" cy="611505"/>
          </a:xfrm>
          <a:custGeom>
            <a:avLst/>
            <a:gdLst/>
            <a:ahLst/>
            <a:cxnLst/>
            <a:rect l="l" t="t" r="r" b="b"/>
            <a:pathLst>
              <a:path w="1807210" h="611504">
                <a:moveTo>
                  <a:pt x="903367" y="0"/>
                </a:moveTo>
                <a:lnTo>
                  <a:pt x="835951" y="838"/>
                </a:lnTo>
                <a:lnTo>
                  <a:pt x="769877" y="3312"/>
                </a:lnTo>
                <a:lnTo>
                  <a:pt x="705323" y="7365"/>
                </a:lnTo>
                <a:lnTo>
                  <a:pt x="642461" y="12936"/>
                </a:lnTo>
                <a:lnTo>
                  <a:pt x="581468" y="19966"/>
                </a:lnTo>
                <a:lnTo>
                  <a:pt x="522517" y="28397"/>
                </a:lnTo>
                <a:lnTo>
                  <a:pt x="465786" y="38170"/>
                </a:lnTo>
                <a:lnTo>
                  <a:pt x="411447" y="49224"/>
                </a:lnTo>
                <a:lnTo>
                  <a:pt x="359677" y="61502"/>
                </a:lnTo>
                <a:lnTo>
                  <a:pt x="310650" y="74943"/>
                </a:lnTo>
                <a:lnTo>
                  <a:pt x="264541" y="89490"/>
                </a:lnTo>
                <a:lnTo>
                  <a:pt x="221525" y="105082"/>
                </a:lnTo>
                <a:lnTo>
                  <a:pt x="181778" y="121662"/>
                </a:lnTo>
                <a:lnTo>
                  <a:pt x="145474" y="139169"/>
                </a:lnTo>
                <a:lnTo>
                  <a:pt x="83896" y="176730"/>
                </a:lnTo>
                <a:lnTo>
                  <a:pt x="38191" y="217292"/>
                </a:lnTo>
                <a:lnTo>
                  <a:pt x="9759" y="260384"/>
                </a:lnTo>
                <a:lnTo>
                  <a:pt x="0" y="305532"/>
                </a:lnTo>
                <a:lnTo>
                  <a:pt x="2478" y="328336"/>
                </a:lnTo>
                <a:lnTo>
                  <a:pt x="21778" y="372517"/>
                </a:lnTo>
                <a:lnTo>
                  <a:pt x="59039" y="414405"/>
                </a:lnTo>
                <a:lnTo>
                  <a:pt x="112865" y="453527"/>
                </a:lnTo>
                <a:lnTo>
                  <a:pt x="181859" y="489409"/>
                </a:lnTo>
                <a:lnTo>
                  <a:pt x="221606" y="505988"/>
                </a:lnTo>
                <a:lnTo>
                  <a:pt x="264622" y="521580"/>
                </a:lnTo>
                <a:lnTo>
                  <a:pt x="310731" y="536126"/>
                </a:lnTo>
                <a:lnTo>
                  <a:pt x="359758" y="549567"/>
                </a:lnTo>
                <a:lnTo>
                  <a:pt x="411530" y="561844"/>
                </a:lnTo>
                <a:lnTo>
                  <a:pt x="465871" y="572898"/>
                </a:lnTo>
                <a:lnTo>
                  <a:pt x="522606" y="582670"/>
                </a:lnTo>
                <a:lnTo>
                  <a:pt x="581562" y="591100"/>
                </a:lnTo>
                <a:lnTo>
                  <a:pt x="642563" y="598130"/>
                </a:lnTo>
                <a:lnTo>
                  <a:pt x="705435" y="603700"/>
                </a:lnTo>
                <a:lnTo>
                  <a:pt x="770003" y="607753"/>
                </a:lnTo>
                <a:lnTo>
                  <a:pt x="836092" y="610227"/>
                </a:lnTo>
                <a:lnTo>
                  <a:pt x="903529" y="611065"/>
                </a:lnTo>
                <a:lnTo>
                  <a:pt x="970945" y="610227"/>
                </a:lnTo>
                <a:lnTo>
                  <a:pt x="1037018" y="607753"/>
                </a:lnTo>
                <a:lnTo>
                  <a:pt x="1101574" y="603700"/>
                </a:lnTo>
                <a:lnTo>
                  <a:pt x="1164436" y="598130"/>
                </a:lnTo>
                <a:lnTo>
                  <a:pt x="1225430" y="591100"/>
                </a:lnTo>
                <a:lnTo>
                  <a:pt x="1284382" y="582670"/>
                </a:lnTo>
                <a:lnTo>
                  <a:pt x="1341115" y="572898"/>
                </a:lnTo>
                <a:lnTo>
                  <a:pt x="1395456" y="561844"/>
                </a:lnTo>
                <a:lnTo>
                  <a:pt x="1447230" y="549567"/>
                </a:lnTo>
                <a:lnTo>
                  <a:pt x="1496261" y="536126"/>
                </a:lnTo>
                <a:lnTo>
                  <a:pt x="1542375" y="521580"/>
                </a:lnTo>
                <a:lnTo>
                  <a:pt x="1585397" y="505988"/>
                </a:lnTo>
                <a:lnTo>
                  <a:pt x="1625151" y="489409"/>
                </a:lnTo>
                <a:lnTo>
                  <a:pt x="1661463" y="471902"/>
                </a:lnTo>
                <a:lnTo>
                  <a:pt x="1723062" y="434341"/>
                </a:lnTo>
                <a:lnTo>
                  <a:pt x="1768794" y="393778"/>
                </a:lnTo>
                <a:lnTo>
                  <a:pt x="1797259" y="350684"/>
                </a:lnTo>
                <a:lnTo>
                  <a:pt x="1807058" y="305532"/>
                </a:lnTo>
                <a:lnTo>
                  <a:pt x="1804559" y="282731"/>
                </a:lnTo>
                <a:lnTo>
                  <a:pt x="1785222" y="238552"/>
                </a:lnTo>
                <a:lnTo>
                  <a:pt x="1747931" y="196665"/>
                </a:lnTo>
                <a:lnTo>
                  <a:pt x="1694082" y="157544"/>
                </a:lnTo>
                <a:lnTo>
                  <a:pt x="1625071" y="121662"/>
                </a:lnTo>
                <a:lnTo>
                  <a:pt x="1585316" y="105082"/>
                </a:lnTo>
                <a:lnTo>
                  <a:pt x="1542294" y="89490"/>
                </a:lnTo>
                <a:lnTo>
                  <a:pt x="1496180" y="74943"/>
                </a:lnTo>
                <a:lnTo>
                  <a:pt x="1447149" y="61502"/>
                </a:lnTo>
                <a:lnTo>
                  <a:pt x="1395374" y="49224"/>
                </a:lnTo>
                <a:lnTo>
                  <a:pt x="1341030" y="38170"/>
                </a:lnTo>
                <a:lnTo>
                  <a:pt x="1284293" y="28397"/>
                </a:lnTo>
                <a:lnTo>
                  <a:pt x="1225336" y="19966"/>
                </a:lnTo>
                <a:lnTo>
                  <a:pt x="1164334" y="12936"/>
                </a:lnTo>
                <a:lnTo>
                  <a:pt x="1101461" y="7365"/>
                </a:lnTo>
                <a:lnTo>
                  <a:pt x="1036893" y="3312"/>
                </a:lnTo>
                <a:lnTo>
                  <a:pt x="970803" y="838"/>
                </a:lnTo>
                <a:lnTo>
                  <a:pt x="903367" y="0"/>
                </a:lnTo>
                <a:close/>
              </a:path>
            </a:pathLst>
          </a:custGeom>
          <a:solidFill>
            <a:srgbClr val="E8EDF7"/>
          </a:solidFill>
        </p:spPr>
        <p:txBody>
          <a:bodyPr wrap="square" lIns="0" tIns="0" rIns="0" bIns="0" rtlCol="0"/>
          <a:lstStyle/>
          <a:p>
            <a:endParaRPr/>
          </a:p>
        </p:txBody>
      </p:sp>
      <p:sp>
        <p:nvSpPr>
          <p:cNvPr id="20" name="object 20"/>
          <p:cNvSpPr/>
          <p:nvPr/>
        </p:nvSpPr>
        <p:spPr>
          <a:xfrm>
            <a:off x="4688630" y="5321199"/>
            <a:ext cx="1807210" cy="611505"/>
          </a:xfrm>
          <a:custGeom>
            <a:avLst/>
            <a:gdLst/>
            <a:ahLst/>
            <a:cxnLst/>
            <a:rect l="l" t="t" r="r" b="b"/>
            <a:pathLst>
              <a:path w="1807210" h="611504">
                <a:moveTo>
                  <a:pt x="0" y="305532"/>
                </a:moveTo>
                <a:lnTo>
                  <a:pt x="9759" y="260384"/>
                </a:lnTo>
                <a:lnTo>
                  <a:pt x="38191" y="217292"/>
                </a:lnTo>
                <a:lnTo>
                  <a:pt x="83896" y="176730"/>
                </a:lnTo>
                <a:lnTo>
                  <a:pt x="145474" y="139169"/>
                </a:lnTo>
                <a:lnTo>
                  <a:pt x="181778" y="121662"/>
                </a:lnTo>
                <a:lnTo>
                  <a:pt x="221525" y="105082"/>
                </a:lnTo>
                <a:lnTo>
                  <a:pt x="264541" y="89490"/>
                </a:lnTo>
                <a:lnTo>
                  <a:pt x="310650" y="74943"/>
                </a:lnTo>
                <a:lnTo>
                  <a:pt x="359677" y="61502"/>
                </a:lnTo>
                <a:lnTo>
                  <a:pt x="411447" y="49224"/>
                </a:lnTo>
                <a:lnTo>
                  <a:pt x="465786" y="38170"/>
                </a:lnTo>
                <a:lnTo>
                  <a:pt x="522517" y="28397"/>
                </a:lnTo>
                <a:lnTo>
                  <a:pt x="581468" y="19966"/>
                </a:lnTo>
                <a:lnTo>
                  <a:pt x="642461" y="12936"/>
                </a:lnTo>
                <a:lnTo>
                  <a:pt x="705323" y="7365"/>
                </a:lnTo>
                <a:lnTo>
                  <a:pt x="769877" y="3312"/>
                </a:lnTo>
                <a:lnTo>
                  <a:pt x="835951" y="838"/>
                </a:lnTo>
                <a:lnTo>
                  <a:pt x="903367" y="0"/>
                </a:lnTo>
                <a:lnTo>
                  <a:pt x="970803" y="838"/>
                </a:lnTo>
                <a:lnTo>
                  <a:pt x="1036893" y="3312"/>
                </a:lnTo>
                <a:lnTo>
                  <a:pt x="1101461" y="7365"/>
                </a:lnTo>
                <a:lnTo>
                  <a:pt x="1164334" y="12936"/>
                </a:lnTo>
                <a:lnTo>
                  <a:pt x="1225336" y="19966"/>
                </a:lnTo>
                <a:lnTo>
                  <a:pt x="1284293" y="28397"/>
                </a:lnTo>
                <a:lnTo>
                  <a:pt x="1341030" y="38170"/>
                </a:lnTo>
                <a:lnTo>
                  <a:pt x="1395374" y="49224"/>
                </a:lnTo>
                <a:lnTo>
                  <a:pt x="1447149" y="61502"/>
                </a:lnTo>
                <a:lnTo>
                  <a:pt x="1496180" y="74943"/>
                </a:lnTo>
                <a:lnTo>
                  <a:pt x="1542294" y="89490"/>
                </a:lnTo>
                <a:lnTo>
                  <a:pt x="1585316" y="105082"/>
                </a:lnTo>
                <a:lnTo>
                  <a:pt x="1625071" y="121662"/>
                </a:lnTo>
                <a:lnTo>
                  <a:pt x="1661384" y="139169"/>
                </a:lnTo>
                <a:lnTo>
                  <a:pt x="1722989" y="176730"/>
                </a:lnTo>
                <a:lnTo>
                  <a:pt x="1768734" y="217292"/>
                </a:lnTo>
                <a:lnTo>
                  <a:pt x="1797222" y="260384"/>
                </a:lnTo>
                <a:lnTo>
                  <a:pt x="1807058" y="305532"/>
                </a:lnTo>
                <a:lnTo>
                  <a:pt x="1804579" y="328336"/>
                </a:lnTo>
                <a:lnTo>
                  <a:pt x="1797259" y="350684"/>
                </a:lnTo>
                <a:lnTo>
                  <a:pt x="1768794" y="393778"/>
                </a:lnTo>
                <a:lnTo>
                  <a:pt x="1723062" y="434341"/>
                </a:lnTo>
                <a:lnTo>
                  <a:pt x="1661463" y="471902"/>
                </a:lnTo>
                <a:lnTo>
                  <a:pt x="1625151" y="489409"/>
                </a:lnTo>
                <a:lnTo>
                  <a:pt x="1585397" y="505988"/>
                </a:lnTo>
                <a:lnTo>
                  <a:pt x="1542375" y="521580"/>
                </a:lnTo>
                <a:lnTo>
                  <a:pt x="1496261" y="536126"/>
                </a:lnTo>
                <a:lnTo>
                  <a:pt x="1447230" y="549567"/>
                </a:lnTo>
                <a:lnTo>
                  <a:pt x="1395456" y="561844"/>
                </a:lnTo>
                <a:lnTo>
                  <a:pt x="1341115" y="572898"/>
                </a:lnTo>
                <a:lnTo>
                  <a:pt x="1284382" y="582670"/>
                </a:lnTo>
                <a:lnTo>
                  <a:pt x="1225430" y="591100"/>
                </a:lnTo>
                <a:lnTo>
                  <a:pt x="1164436" y="598130"/>
                </a:lnTo>
                <a:lnTo>
                  <a:pt x="1101574" y="603700"/>
                </a:lnTo>
                <a:lnTo>
                  <a:pt x="1037018" y="607753"/>
                </a:lnTo>
                <a:lnTo>
                  <a:pt x="970945" y="610227"/>
                </a:lnTo>
                <a:lnTo>
                  <a:pt x="903529" y="611065"/>
                </a:lnTo>
                <a:lnTo>
                  <a:pt x="836092" y="610227"/>
                </a:lnTo>
                <a:lnTo>
                  <a:pt x="770003" y="607753"/>
                </a:lnTo>
                <a:lnTo>
                  <a:pt x="705435" y="603700"/>
                </a:lnTo>
                <a:lnTo>
                  <a:pt x="642563" y="598130"/>
                </a:lnTo>
                <a:lnTo>
                  <a:pt x="581562" y="591100"/>
                </a:lnTo>
                <a:lnTo>
                  <a:pt x="522606" y="582670"/>
                </a:lnTo>
                <a:lnTo>
                  <a:pt x="465871" y="572898"/>
                </a:lnTo>
                <a:lnTo>
                  <a:pt x="411530" y="561844"/>
                </a:lnTo>
                <a:lnTo>
                  <a:pt x="359758" y="549567"/>
                </a:lnTo>
                <a:lnTo>
                  <a:pt x="310731" y="536126"/>
                </a:lnTo>
                <a:lnTo>
                  <a:pt x="264622" y="521580"/>
                </a:lnTo>
                <a:lnTo>
                  <a:pt x="221606" y="505988"/>
                </a:lnTo>
                <a:lnTo>
                  <a:pt x="181859" y="489409"/>
                </a:lnTo>
                <a:lnTo>
                  <a:pt x="145553" y="471902"/>
                </a:lnTo>
                <a:lnTo>
                  <a:pt x="83969" y="434341"/>
                </a:lnTo>
                <a:lnTo>
                  <a:pt x="38251" y="393778"/>
                </a:lnTo>
                <a:lnTo>
                  <a:pt x="9795" y="350684"/>
                </a:lnTo>
                <a:lnTo>
                  <a:pt x="2478" y="328336"/>
                </a:lnTo>
                <a:lnTo>
                  <a:pt x="0" y="305532"/>
                </a:lnTo>
                <a:close/>
              </a:path>
            </a:pathLst>
          </a:custGeom>
          <a:ln w="3445">
            <a:solidFill>
              <a:srgbClr val="000000"/>
            </a:solidFill>
          </a:ln>
        </p:spPr>
        <p:txBody>
          <a:bodyPr wrap="square" lIns="0" tIns="0" rIns="0" bIns="0" rtlCol="0"/>
          <a:lstStyle/>
          <a:p>
            <a:endParaRPr/>
          </a:p>
        </p:txBody>
      </p:sp>
      <p:sp>
        <p:nvSpPr>
          <p:cNvPr id="21" name="object 21"/>
          <p:cNvSpPr/>
          <p:nvPr/>
        </p:nvSpPr>
        <p:spPr>
          <a:xfrm>
            <a:off x="4717776" y="6034109"/>
            <a:ext cx="1807210" cy="611505"/>
          </a:xfrm>
          <a:custGeom>
            <a:avLst/>
            <a:gdLst/>
            <a:ahLst/>
            <a:cxnLst/>
            <a:rect l="l" t="t" r="r" b="b"/>
            <a:pathLst>
              <a:path w="1807209" h="611504">
                <a:moveTo>
                  <a:pt x="903367" y="0"/>
                </a:moveTo>
                <a:lnTo>
                  <a:pt x="835951" y="838"/>
                </a:lnTo>
                <a:lnTo>
                  <a:pt x="769877" y="3312"/>
                </a:lnTo>
                <a:lnTo>
                  <a:pt x="705323" y="7365"/>
                </a:lnTo>
                <a:lnTo>
                  <a:pt x="642461" y="12936"/>
                </a:lnTo>
                <a:lnTo>
                  <a:pt x="581468" y="19966"/>
                </a:lnTo>
                <a:lnTo>
                  <a:pt x="522517" y="28397"/>
                </a:lnTo>
                <a:lnTo>
                  <a:pt x="465786" y="38170"/>
                </a:lnTo>
                <a:lnTo>
                  <a:pt x="411447" y="49224"/>
                </a:lnTo>
                <a:lnTo>
                  <a:pt x="359677" y="61502"/>
                </a:lnTo>
                <a:lnTo>
                  <a:pt x="310650" y="74943"/>
                </a:lnTo>
                <a:lnTo>
                  <a:pt x="264541" y="89490"/>
                </a:lnTo>
                <a:lnTo>
                  <a:pt x="221525" y="105082"/>
                </a:lnTo>
                <a:lnTo>
                  <a:pt x="181778" y="121662"/>
                </a:lnTo>
                <a:lnTo>
                  <a:pt x="145474" y="139169"/>
                </a:lnTo>
                <a:lnTo>
                  <a:pt x="83896" y="176730"/>
                </a:lnTo>
                <a:lnTo>
                  <a:pt x="38191" y="217292"/>
                </a:lnTo>
                <a:lnTo>
                  <a:pt x="9759" y="260384"/>
                </a:lnTo>
                <a:lnTo>
                  <a:pt x="0" y="305532"/>
                </a:lnTo>
                <a:lnTo>
                  <a:pt x="2478" y="328336"/>
                </a:lnTo>
                <a:lnTo>
                  <a:pt x="21778" y="372517"/>
                </a:lnTo>
                <a:lnTo>
                  <a:pt x="59039" y="414405"/>
                </a:lnTo>
                <a:lnTo>
                  <a:pt x="112865" y="453527"/>
                </a:lnTo>
                <a:lnTo>
                  <a:pt x="181859" y="489410"/>
                </a:lnTo>
                <a:lnTo>
                  <a:pt x="221606" y="505989"/>
                </a:lnTo>
                <a:lnTo>
                  <a:pt x="264622" y="521581"/>
                </a:lnTo>
                <a:lnTo>
                  <a:pt x="310731" y="536127"/>
                </a:lnTo>
                <a:lnTo>
                  <a:pt x="359758" y="549568"/>
                </a:lnTo>
                <a:lnTo>
                  <a:pt x="411530" y="561845"/>
                </a:lnTo>
                <a:lnTo>
                  <a:pt x="465871" y="572899"/>
                </a:lnTo>
                <a:lnTo>
                  <a:pt x="522606" y="582671"/>
                </a:lnTo>
                <a:lnTo>
                  <a:pt x="581562" y="591101"/>
                </a:lnTo>
                <a:lnTo>
                  <a:pt x="642563" y="598131"/>
                </a:lnTo>
                <a:lnTo>
                  <a:pt x="705435" y="603702"/>
                </a:lnTo>
                <a:lnTo>
                  <a:pt x="770003" y="607754"/>
                </a:lnTo>
                <a:lnTo>
                  <a:pt x="836092" y="610229"/>
                </a:lnTo>
                <a:lnTo>
                  <a:pt x="903529" y="611066"/>
                </a:lnTo>
                <a:lnTo>
                  <a:pt x="970945" y="610229"/>
                </a:lnTo>
                <a:lnTo>
                  <a:pt x="1037018" y="607754"/>
                </a:lnTo>
                <a:lnTo>
                  <a:pt x="1101574" y="603702"/>
                </a:lnTo>
                <a:lnTo>
                  <a:pt x="1164436" y="598131"/>
                </a:lnTo>
                <a:lnTo>
                  <a:pt x="1225430" y="591101"/>
                </a:lnTo>
                <a:lnTo>
                  <a:pt x="1284382" y="582671"/>
                </a:lnTo>
                <a:lnTo>
                  <a:pt x="1341115" y="572899"/>
                </a:lnTo>
                <a:lnTo>
                  <a:pt x="1395456" y="561845"/>
                </a:lnTo>
                <a:lnTo>
                  <a:pt x="1447230" y="549568"/>
                </a:lnTo>
                <a:lnTo>
                  <a:pt x="1496261" y="536127"/>
                </a:lnTo>
                <a:lnTo>
                  <a:pt x="1542375" y="521581"/>
                </a:lnTo>
                <a:lnTo>
                  <a:pt x="1585397" y="505989"/>
                </a:lnTo>
                <a:lnTo>
                  <a:pt x="1625151" y="489410"/>
                </a:lnTo>
                <a:lnTo>
                  <a:pt x="1661463" y="471903"/>
                </a:lnTo>
                <a:lnTo>
                  <a:pt x="1723062" y="434341"/>
                </a:lnTo>
                <a:lnTo>
                  <a:pt x="1768794" y="393778"/>
                </a:lnTo>
                <a:lnTo>
                  <a:pt x="1797259" y="350684"/>
                </a:lnTo>
                <a:lnTo>
                  <a:pt x="1807058" y="305532"/>
                </a:lnTo>
                <a:lnTo>
                  <a:pt x="1804559" y="282731"/>
                </a:lnTo>
                <a:lnTo>
                  <a:pt x="1785222" y="238552"/>
                </a:lnTo>
                <a:lnTo>
                  <a:pt x="1747931" y="196665"/>
                </a:lnTo>
                <a:lnTo>
                  <a:pt x="1694082" y="157544"/>
                </a:lnTo>
                <a:lnTo>
                  <a:pt x="1625071" y="121662"/>
                </a:lnTo>
                <a:lnTo>
                  <a:pt x="1585316" y="105082"/>
                </a:lnTo>
                <a:lnTo>
                  <a:pt x="1542294" y="89490"/>
                </a:lnTo>
                <a:lnTo>
                  <a:pt x="1496180" y="74943"/>
                </a:lnTo>
                <a:lnTo>
                  <a:pt x="1447149" y="61502"/>
                </a:lnTo>
                <a:lnTo>
                  <a:pt x="1395374" y="49224"/>
                </a:lnTo>
                <a:lnTo>
                  <a:pt x="1341030" y="38170"/>
                </a:lnTo>
                <a:lnTo>
                  <a:pt x="1284293" y="28397"/>
                </a:lnTo>
                <a:lnTo>
                  <a:pt x="1225336" y="19966"/>
                </a:lnTo>
                <a:lnTo>
                  <a:pt x="1164334" y="12936"/>
                </a:lnTo>
                <a:lnTo>
                  <a:pt x="1101461" y="7365"/>
                </a:lnTo>
                <a:lnTo>
                  <a:pt x="1036893" y="3312"/>
                </a:lnTo>
                <a:lnTo>
                  <a:pt x="970803" y="838"/>
                </a:lnTo>
                <a:lnTo>
                  <a:pt x="903367" y="0"/>
                </a:lnTo>
                <a:close/>
              </a:path>
            </a:pathLst>
          </a:custGeom>
          <a:solidFill>
            <a:srgbClr val="E8EDF7"/>
          </a:solidFill>
        </p:spPr>
        <p:txBody>
          <a:bodyPr wrap="square" lIns="0" tIns="0" rIns="0" bIns="0" rtlCol="0"/>
          <a:lstStyle/>
          <a:p>
            <a:endParaRPr/>
          </a:p>
        </p:txBody>
      </p:sp>
      <p:sp>
        <p:nvSpPr>
          <p:cNvPr id="22" name="object 22"/>
          <p:cNvSpPr/>
          <p:nvPr/>
        </p:nvSpPr>
        <p:spPr>
          <a:xfrm>
            <a:off x="4717776" y="6034109"/>
            <a:ext cx="1807210" cy="611505"/>
          </a:xfrm>
          <a:custGeom>
            <a:avLst/>
            <a:gdLst/>
            <a:ahLst/>
            <a:cxnLst/>
            <a:rect l="l" t="t" r="r" b="b"/>
            <a:pathLst>
              <a:path w="1807209" h="611504">
                <a:moveTo>
                  <a:pt x="0" y="305532"/>
                </a:moveTo>
                <a:lnTo>
                  <a:pt x="9759" y="260384"/>
                </a:lnTo>
                <a:lnTo>
                  <a:pt x="38191" y="217292"/>
                </a:lnTo>
                <a:lnTo>
                  <a:pt x="83896" y="176730"/>
                </a:lnTo>
                <a:lnTo>
                  <a:pt x="145474" y="139169"/>
                </a:lnTo>
                <a:lnTo>
                  <a:pt x="181778" y="121662"/>
                </a:lnTo>
                <a:lnTo>
                  <a:pt x="221525" y="105082"/>
                </a:lnTo>
                <a:lnTo>
                  <a:pt x="264541" y="89490"/>
                </a:lnTo>
                <a:lnTo>
                  <a:pt x="310650" y="74943"/>
                </a:lnTo>
                <a:lnTo>
                  <a:pt x="359677" y="61502"/>
                </a:lnTo>
                <a:lnTo>
                  <a:pt x="411447" y="49224"/>
                </a:lnTo>
                <a:lnTo>
                  <a:pt x="465786" y="38170"/>
                </a:lnTo>
                <a:lnTo>
                  <a:pt x="522517" y="28397"/>
                </a:lnTo>
                <a:lnTo>
                  <a:pt x="581468" y="19966"/>
                </a:lnTo>
                <a:lnTo>
                  <a:pt x="642461" y="12936"/>
                </a:lnTo>
                <a:lnTo>
                  <a:pt x="705323" y="7365"/>
                </a:lnTo>
                <a:lnTo>
                  <a:pt x="769877" y="3312"/>
                </a:lnTo>
                <a:lnTo>
                  <a:pt x="835951" y="838"/>
                </a:lnTo>
                <a:lnTo>
                  <a:pt x="903367" y="0"/>
                </a:lnTo>
                <a:lnTo>
                  <a:pt x="970803" y="838"/>
                </a:lnTo>
                <a:lnTo>
                  <a:pt x="1036893" y="3312"/>
                </a:lnTo>
                <a:lnTo>
                  <a:pt x="1101461" y="7365"/>
                </a:lnTo>
                <a:lnTo>
                  <a:pt x="1164334" y="12936"/>
                </a:lnTo>
                <a:lnTo>
                  <a:pt x="1225336" y="19966"/>
                </a:lnTo>
                <a:lnTo>
                  <a:pt x="1284293" y="28397"/>
                </a:lnTo>
                <a:lnTo>
                  <a:pt x="1341030" y="38170"/>
                </a:lnTo>
                <a:lnTo>
                  <a:pt x="1395374" y="49224"/>
                </a:lnTo>
                <a:lnTo>
                  <a:pt x="1447149" y="61502"/>
                </a:lnTo>
                <a:lnTo>
                  <a:pt x="1496180" y="74943"/>
                </a:lnTo>
                <a:lnTo>
                  <a:pt x="1542294" y="89490"/>
                </a:lnTo>
                <a:lnTo>
                  <a:pt x="1585316" y="105082"/>
                </a:lnTo>
                <a:lnTo>
                  <a:pt x="1625071" y="121662"/>
                </a:lnTo>
                <a:lnTo>
                  <a:pt x="1661384" y="139169"/>
                </a:lnTo>
                <a:lnTo>
                  <a:pt x="1722989" y="176730"/>
                </a:lnTo>
                <a:lnTo>
                  <a:pt x="1768734" y="217292"/>
                </a:lnTo>
                <a:lnTo>
                  <a:pt x="1797222" y="260384"/>
                </a:lnTo>
                <a:lnTo>
                  <a:pt x="1807058" y="305532"/>
                </a:lnTo>
                <a:lnTo>
                  <a:pt x="1804579" y="328336"/>
                </a:lnTo>
                <a:lnTo>
                  <a:pt x="1797259" y="350684"/>
                </a:lnTo>
                <a:lnTo>
                  <a:pt x="1768794" y="393778"/>
                </a:lnTo>
                <a:lnTo>
                  <a:pt x="1723062" y="434341"/>
                </a:lnTo>
                <a:lnTo>
                  <a:pt x="1661463" y="471903"/>
                </a:lnTo>
                <a:lnTo>
                  <a:pt x="1625151" y="489410"/>
                </a:lnTo>
                <a:lnTo>
                  <a:pt x="1585397" y="505989"/>
                </a:lnTo>
                <a:lnTo>
                  <a:pt x="1542375" y="521581"/>
                </a:lnTo>
                <a:lnTo>
                  <a:pt x="1496261" y="536127"/>
                </a:lnTo>
                <a:lnTo>
                  <a:pt x="1447230" y="549568"/>
                </a:lnTo>
                <a:lnTo>
                  <a:pt x="1395456" y="561845"/>
                </a:lnTo>
                <a:lnTo>
                  <a:pt x="1341115" y="572899"/>
                </a:lnTo>
                <a:lnTo>
                  <a:pt x="1284382" y="582671"/>
                </a:lnTo>
                <a:lnTo>
                  <a:pt x="1225430" y="591101"/>
                </a:lnTo>
                <a:lnTo>
                  <a:pt x="1164436" y="598131"/>
                </a:lnTo>
                <a:lnTo>
                  <a:pt x="1101574" y="603702"/>
                </a:lnTo>
                <a:lnTo>
                  <a:pt x="1037018" y="607754"/>
                </a:lnTo>
                <a:lnTo>
                  <a:pt x="970945" y="610229"/>
                </a:lnTo>
                <a:lnTo>
                  <a:pt x="903529" y="611066"/>
                </a:lnTo>
                <a:lnTo>
                  <a:pt x="836092" y="610229"/>
                </a:lnTo>
                <a:lnTo>
                  <a:pt x="770003" y="607754"/>
                </a:lnTo>
                <a:lnTo>
                  <a:pt x="705435" y="603702"/>
                </a:lnTo>
                <a:lnTo>
                  <a:pt x="642563" y="598131"/>
                </a:lnTo>
                <a:lnTo>
                  <a:pt x="581562" y="591101"/>
                </a:lnTo>
                <a:lnTo>
                  <a:pt x="522606" y="582671"/>
                </a:lnTo>
                <a:lnTo>
                  <a:pt x="465871" y="572899"/>
                </a:lnTo>
                <a:lnTo>
                  <a:pt x="411530" y="561845"/>
                </a:lnTo>
                <a:lnTo>
                  <a:pt x="359758" y="549568"/>
                </a:lnTo>
                <a:lnTo>
                  <a:pt x="310731" y="536127"/>
                </a:lnTo>
                <a:lnTo>
                  <a:pt x="264622" y="521581"/>
                </a:lnTo>
                <a:lnTo>
                  <a:pt x="221606" y="505989"/>
                </a:lnTo>
                <a:lnTo>
                  <a:pt x="181859" y="489410"/>
                </a:lnTo>
                <a:lnTo>
                  <a:pt x="145553" y="471903"/>
                </a:lnTo>
                <a:lnTo>
                  <a:pt x="83969" y="434341"/>
                </a:lnTo>
                <a:lnTo>
                  <a:pt x="38251" y="393778"/>
                </a:lnTo>
                <a:lnTo>
                  <a:pt x="9795" y="350684"/>
                </a:lnTo>
                <a:lnTo>
                  <a:pt x="2478" y="328336"/>
                </a:lnTo>
                <a:lnTo>
                  <a:pt x="0" y="305532"/>
                </a:lnTo>
                <a:close/>
              </a:path>
            </a:pathLst>
          </a:custGeom>
          <a:ln w="3445">
            <a:solidFill>
              <a:srgbClr val="000000"/>
            </a:solidFill>
          </a:ln>
        </p:spPr>
        <p:txBody>
          <a:bodyPr wrap="square" lIns="0" tIns="0" rIns="0" bIns="0" rtlCol="0"/>
          <a:lstStyle/>
          <a:p>
            <a:endParaRPr/>
          </a:p>
        </p:txBody>
      </p:sp>
      <p:sp>
        <p:nvSpPr>
          <p:cNvPr id="23" name="object 23"/>
          <p:cNvSpPr txBox="1"/>
          <p:nvPr/>
        </p:nvSpPr>
        <p:spPr>
          <a:xfrm>
            <a:off x="4985527" y="5512554"/>
            <a:ext cx="1213485" cy="821055"/>
          </a:xfrm>
          <a:prstGeom prst="rect">
            <a:avLst/>
          </a:prstGeom>
        </p:spPr>
        <p:txBody>
          <a:bodyPr vert="horz" wrap="square" lIns="0" tIns="0" rIns="0" bIns="0" rtlCol="0">
            <a:spAutoFit/>
          </a:bodyPr>
          <a:lstStyle/>
          <a:p>
            <a:pPr algn="ctr">
              <a:lnSpc>
                <a:spcPct val="100000"/>
              </a:lnSpc>
            </a:pPr>
            <a:r>
              <a:rPr sz="1300" b="1" spc="150" dirty="0">
                <a:latin typeface="Arial"/>
                <a:cs typeface="Arial"/>
              </a:rPr>
              <a:t>V</a:t>
            </a:r>
            <a:r>
              <a:rPr sz="1300" b="1" spc="55" dirty="0">
                <a:latin typeface="Arial"/>
                <a:cs typeface="Arial"/>
              </a:rPr>
              <a:t>i</a:t>
            </a:r>
            <a:r>
              <a:rPr sz="1300" b="1" spc="125" dirty="0">
                <a:latin typeface="Arial"/>
                <a:cs typeface="Arial"/>
              </a:rPr>
              <a:t>s</a:t>
            </a:r>
            <a:r>
              <a:rPr sz="1300" b="1" spc="135" dirty="0">
                <a:latin typeface="Arial"/>
                <a:cs typeface="Arial"/>
              </a:rPr>
              <a:t>u</a:t>
            </a:r>
            <a:r>
              <a:rPr sz="1300" b="1" spc="125" dirty="0">
                <a:latin typeface="Arial"/>
                <a:cs typeface="Arial"/>
              </a:rPr>
              <a:t>a</a:t>
            </a:r>
            <a:r>
              <a:rPr sz="1300" b="1" spc="55" dirty="0">
                <a:latin typeface="Arial"/>
                <a:cs typeface="Arial"/>
              </a:rPr>
              <a:t>li</a:t>
            </a:r>
            <a:r>
              <a:rPr sz="1300" b="1" spc="105" dirty="0">
                <a:latin typeface="Arial"/>
                <a:cs typeface="Arial"/>
              </a:rPr>
              <a:t>zat</a:t>
            </a:r>
            <a:r>
              <a:rPr sz="1300" b="1" spc="95" dirty="0">
                <a:latin typeface="Arial"/>
                <a:cs typeface="Arial"/>
              </a:rPr>
              <a:t>io</a:t>
            </a:r>
            <a:r>
              <a:rPr sz="1300" b="1" spc="140" dirty="0">
                <a:latin typeface="Arial"/>
                <a:cs typeface="Arial"/>
              </a:rPr>
              <a:t>n</a:t>
            </a:r>
            <a:endParaRPr sz="1300">
              <a:latin typeface="Arial"/>
              <a:cs typeface="Arial"/>
            </a:endParaRPr>
          </a:p>
          <a:p>
            <a:pPr>
              <a:lnSpc>
                <a:spcPct val="100000"/>
              </a:lnSpc>
            </a:pPr>
            <a:endParaRPr sz="1300">
              <a:latin typeface="Times New Roman"/>
              <a:cs typeface="Times New Roman"/>
            </a:endParaRPr>
          </a:p>
          <a:p>
            <a:pPr>
              <a:lnSpc>
                <a:spcPct val="100000"/>
              </a:lnSpc>
              <a:spcBef>
                <a:spcPts val="31"/>
              </a:spcBef>
            </a:pPr>
            <a:endParaRPr sz="1500">
              <a:latin typeface="Times New Roman"/>
              <a:cs typeface="Times New Roman"/>
            </a:endParaRPr>
          </a:p>
          <a:p>
            <a:pPr marL="57785" algn="ctr">
              <a:lnSpc>
                <a:spcPct val="100000"/>
              </a:lnSpc>
            </a:pPr>
            <a:r>
              <a:rPr sz="1300" b="1" spc="120" dirty="0">
                <a:latin typeface="Arial"/>
                <a:cs typeface="Arial"/>
              </a:rPr>
              <a:t>Pr</a:t>
            </a:r>
            <a:r>
              <a:rPr sz="1300" b="1" spc="55" dirty="0">
                <a:latin typeface="Arial"/>
                <a:cs typeface="Arial"/>
              </a:rPr>
              <a:t>i</a:t>
            </a:r>
            <a:r>
              <a:rPr sz="1300" b="1" spc="125" dirty="0">
                <a:latin typeface="Arial"/>
                <a:cs typeface="Arial"/>
              </a:rPr>
              <a:t>vacy</a:t>
            </a:r>
            <a:endParaRPr sz="1300">
              <a:latin typeface="Arial"/>
              <a:cs typeface="Arial"/>
            </a:endParaRPr>
          </a:p>
        </p:txBody>
      </p:sp>
      <p:sp>
        <p:nvSpPr>
          <p:cNvPr id="24" name="object 24"/>
          <p:cNvSpPr/>
          <p:nvPr/>
        </p:nvSpPr>
        <p:spPr>
          <a:xfrm>
            <a:off x="4222292" y="1196464"/>
            <a:ext cx="525145" cy="2037080"/>
          </a:xfrm>
          <a:custGeom>
            <a:avLst/>
            <a:gdLst/>
            <a:ahLst/>
            <a:cxnLst/>
            <a:rect l="l" t="t" r="r" b="b"/>
            <a:pathLst>
              <a:path w="525145" h="2037080">
                <a:moveTo>
                  <a:pt x="0" y="2036885"/>
                </a:moveTo>
                <a:lnTo>
                  <a:pt x="524629" y="0"/>
                </a:lnTo>
              </a:path>
            </a:pathLst>
          </a:custGeom>
          <a:ln w="3855">
            <a:solidFill>
              <a:srgbClr val="000000"/>
            </a:solidFill>
          </a:ln>
        </p:spPr>
        <p:txBody>
          <a:bodyPr wrap="square" lIns="0" tIns="0" rIns="0" bIns="0" rtlCol="0"/>
          <a:lstStyle/>
          <a:p>
            <a:endParaRPr/>
          </a:p>
        </p:txBody>
      </p:sp>
      <p:sp>
        <p:nvSpPr>
          <p:cNvPr id="25" name="object 25"/>
          <p:cNvSpPr/>
          <p:nvPr/>
        </p:nvSpPr>
        <p:spPr>
          <a:xfrm>
            <a:off x="4222292" y="1909374"/>
            <a:ext cx="495934" cy="1323975"/>
          </a:xfrm>
          <a:custGeom>
            <a:avLst/>
            <a:gdLst/>
            <a:ahLst/>
            <a:cxnLst/>
            <a:rect l="l" t="t" r="r" b="b"/>
            <a:pathLst>
              <a:path w="495935" h="1323975">
                <a:moveTo>
                  <a:pt x="0" y="1323975"/>
                </a:moveTo>
                <a:lnTo>
                  <a:pt x="495483" y="0"/>
                </a:lnTo>
              </a:path>
            </a:pathLst>
          </a:custGeom>
          <a:ln w="3825">
            <a:solidFill>
              <a:srgbClr val="000000"/>
            </a:solidFill>
          </a:ln>
        </p:spPr>
        <p:txBody>
          <a:bodyPr wrap="square" lIns="0" tIns="0" rIns="0" bIns="0" rtlCol="0"/>
          <a:lstStyle/>
          <a:p>
            <a:endParaRPr/>
          </a:p>
        </p:txBody>
      </p:sp>
      <p:sp>
        <p:nvSpPr>
          <p:cNvPr id="26" name="object 26"/>
          <p:cNvSpPr/>
          <p:nvPr/>
        </p:nvSpPr>
        <p:spPr>
          <a:xfrm>
            <a:off x="4222292" y="2622284"/>
            <a:ext cx="495934" cy="611505"/>
          </a:xfrm>
          <a:custGeom>
            <a:avLst/>
            <a:gdLst/>
            <a:ahLst/>
            <a:cxnLst/>
            <a:rect l="l" t="t" r="r" b="b"/>
            <a:pathLst>
              <a:path w="495935" h="611505">
                <a:moveTo>
                  <a:pt x="0" y="611065"/>
                </a:moveTo>
                <a:lnTo>
                  <a:pt x="495483" y="0"/>
                </a:lnTo>
              </a:path>
            </a:pathLst>
          </a:custGeom>
          <a:ln w="3691">
            <a:solidFill>
              <a:srgbClr val="000000"/>
            </a:solidFill>
          </a:ln>
        </p:spPr>
        <p:txBody>
          <a:bodyPr wrap="square" lIns="0" tIns="0" rIns="0" bIns="0" rtlCol="0"/>
          <a:lstStyle/>
          <a:p>
            <a:endParaRPr/>
          </a:p>
        </p:txBody>
      </p:sp>
      <p:sp>
        <p:nvSpPr>
          <p:cNvPr id="27" name="object 27"/>
          <p:cNvSpPr/>
          <p:nvPr/>
        </p:nvSpPr>
        <p:spPr>
          <a:xfrm>
            <a:off x="4222292" y="3233349"/>
            <a:ext cx="495934" cy="102235"/>
          </a:xfrm>
          <a:custGeom>
            <a:avLst/>
            <a:gdLst/>
            <a:ahLst/>
            <a:cxnLst/>
            <a:rect l="l" t="t" r="r" b="b"/>
            <a:pathLst>
              <a:path w="495935" h="102235">
                <a:moveTo>
                  <a:pt x="0" y="0"/>
                </a:moveTo>
                <a:lnTo>
                  <a:pt x="495483" y="101844"/>
                </a:lnTo>
              </a:path>
            </a:pathLst>
          </a:custGeom>
          <a:ln w="3414">
            <a:solidFill>
              <a:srgbClr val="000000"/>
            </a:solidFill>
          </a:ln>
        </p:spPr>
        <p:txBody>
          <a:bodyPr wrap="square" lIns="0" tIns="0" rIns="0" bIns="0" rtlCol="0"/>
          <a:lstStyle/>
          <a:p>
            <a:endParaRPr/>
          </a:p>
        </p:txBody>
      </p:sp>
      <p:sp>
        <p:nvSpPr>
          <p:cNvPr id="28" name="object 28"/>
          <p:cNvSpPr/>
          <p:nvPr/>
        </p:nvSpPr>
        <p:spPr>
          <a:xfrm>
            <a:off x="4222292" y="3233349"/>
            <a:ext cx="495934" cy="3106420"/>
          </a:xfrm>
          <a:custGeom>
            <a:avLst/>
            <a:gdLst/>
            <a:ahLst/>
            <a:cxnLst/>
            <a:rect l="l" t="t" r="r" b="b"/>
            <a:pathLst>
              <a:path w="495935" h="3106420">
                <a:moveTo>
                  <a:pt x="0" y="0"/>
                </a:moveTo>
                <a:lnTo>
                  <a:pt x="495483" y="3106292"/>
                </a:lnTo>
              </a:path>
            </a:pathLst>
          </a:custGeom>
          <a:ln w="3873">
            <a:solidFill>
              <a:srgbClr val="000000"/>
            </a:solidFill>
          </a:ln>
        </p:spPr>
        <p:txBody>
          <a:bodyPr wrap="square" lIns="0" tIns="0" rIns="0" bIns="0" rtlCol="0"/>
          <a:lstStyle/>
          <a:p>
            <a:endParaRPr/>
          </a:p>
        </p:txBody>
      </p:sp>
      <p:sp>
        <p:nvSpPr>
          <p:cNvPr id="29" name="object 29"/>
          <p:cNvSpPr/>
          <p:nvPr/>
        </p:nvSpPr>
        <p:spPr>
          <a:xfrm>
            <a:off x="4222292" y="3233349"/>
            <a:ext cx="525145" cy="1680845"/>
          </a:xfrm>
          <a:custGeom>
            <a:avLst/>
            <a:gdLst/>
            <a:ahLst/>
            <a:cxnLst/>
            <a:rect l="l" t="t" r="r" b="b"/>
            <a:pathLst>
              <a:path w="525145" h="1680845">
                <a:moveTo>
                  <a:pt x="0" y="0"/>
                </a:moveTo>
                <a:lnTo>
                  <a:pt x="524629" y="1680430"/>
                </a:lnTo>
              </a:path>
            </a:pathLst>
          </a:custGeom>
          <a:ln w="3842">
            <a:solidFill>
              <a:srgbClr val="000000"/>
            </a:solidFill>
          </a:ln>
        </p:spPr>
        <p:txBody>
          <a:bodyPr wrap="square" lIns="0" tIns="0" rIns="0" bIns="0" rtlCol="0"/>
          <a:lstStyle/>
          <a:p>
            <a:endParaRPr/>
          </a:p>
        </p:txBody>
      </p:sp>
      <p:sp>
        <p:nvSpPr>
          <p:cNvPr id="30" name="object 30"/>
          <p:cNvSpPr/>
          <p:nvPr/>
        </p:nvSpPr>
        <p:spPr>
          <a:xfrm>
            <a:off x="4243666" y="3354289"/>
            <a:ext cx="445134" cy="2272665"/>
          </a:xfrm>
          <a:custGeom>
            <a:avLst/>
            <a:gdLst/>
            <a:ahLst/>
            <a:cxnLst/>
            <a:rect l="l" t="t" r="r" b="b"/>
            <a:pathLst>
              <a:path w="445135" h="2272665">
                <a:moveTo>
                  <a:pt x="0" y="0"/>
                </a:moveTo>
                <a:lnTo>
                  <a:pt x="444963" y="2272442"/>
                </a:lnTo>
              </a:path>
            </a:pathLst>
          </a:custGeom>
          <a:ln w="3868">
            <a:solidFill>
              <a:srgbClr val="000000"/>
            </a:solidFill>
          </a:ln>
        </p:spPr>
        <p:txBody>
          <a:bodyPr wrap="square" lIns="0" tIns="0" rIns="0" bIns="0" rtlCol="0"/>
          <a:lstStyle/>
          <a:p>
            <a:endParaRPr/>
          </a:p>
        </p:txBody>
      </p:sp>
      <p:sp>
        <p:nvSpPr>
          <p:cNvPr id="31" name="object 31"/>
          <p:cNvSpPr/>
          <p:nvPr/>
        </p:nvSpPr>
        <p:spPr>
          <a:xfrm>
            <a:off x="4746922" y="3793493"/>
            <a:ext cx="1807210" cy="611505"/>
          </a:xfrm>
          <a:custGeom>
            <a:avLst/>
            <a:gdLst/>
            <a:ahLst/>
            <a:cxnLst/>
            <a:rect l="l" t="t" r="r" b="b"/>
            <a:pathLst>
              <a:path w="1807209" h="611504">
                <a:moveTo>
                  <a:pt x="903367" y="0"/>
                </a:moveTo>
                <a:lnTo>
                  <a:pt x="835951" y="837"/>
                </a:lnTo>
                <a:lnTo>
                  <a:pt x="769877" y="3312"/>
                </a:lnTo>
                <a:lnTo>
                  <a:pt x="705323" y="7364"/>
                </a:lnTo>
                <a:lnTo>
                  <a:pt x="642461" y="12935"/>
                </a:lnTo>
                <a:lnTo>
                  <a:pt x="581468" y="19965"/>
                </a:lnTo>
                <a:lnTo>
                  <a:pt x="522517" y="28395"/>
                </a:lnTo>
                <a:lnTo>
                  <a:pt x="465786" y="38167"/>
                </a:lnTo>
                <a:lnTo>
                  <a:pt x="411447" y="49220"/>
                </a:lnTo>
                <a:lnTo>
                  <a:pt x="359677" y="61497"/>
                </a:lnTo>
                <a:lnTo>
                  <a:pt x="310650" y="74938"/>
                </a:lnTo>
                <a:lnTo>
                  <a:pt x="264541" y="89485"/>
                </a:lnTo>
                <a:lnTo>
                  <a:pt x="221525" y="105077"/>
                </a:lnTo>
                <a:lnTo>
                  <a:pt x="181778" y="121656"/>
                </a:lnTo>
                <a:lnTo>
                  <a:pt x="145474" y="139162"/>
                </a:lnTo>
                <a:lnTo>
                  <a:pt x="83896" y="176723"/>
                </a:lnTo>
                <a:lnTo>
                  <a:pt x="38191" y="217287"/>
                </a:lnTo>
                <a:lnTo>
                  <a:pt x="9759" y="260381"/>
                </a:lnTo>
                <a:lnTo>
                  <a:pt x="0" y="305532"/>
                </a:lnTo>
                <a:lnTo>
                  <a:pt x="2478" y="328336"/>
                </a:lnTo>
                <a:lnTo>
                  <a:pt x="21778" y="372517"/>
                </a:lnTo>
                <a:lnTo>
                  <a:pt x="59039" y="414405"/>
                </a:lnTo>
                <a:lnTo>
                  <a:pt x="112865" y="453527"/>
                </a:lnTo>
                <a:lnTo>
                  <a:pt x="181859" y="489409"/>
                </a:lnTo>
                <a:lnTo>
                  <a:pt x="221606" y="505988"/>
                </a:lnTo>
                <a:lnTo>
                  <a:pt x="264622" y="521580"/>
                </a:lnTo>
                <a:lnTo>
                  <a:pt x="310731" y="536126"/>
                </a:lnTo>
                <a:lnTo>
                  <a:pt x="359758" y="549567"/>
                </a:lnTo>
                <a:lnTo>
                  <a:pt x="411530" y="561844"/>
                </a:lnTo>
                <a:lnTo>
                  <a:pt x="465871" y="572898"/>
                </a:lnTo>
                <a:lnTo>
                  <a:pt x="522606" y="582670"/>
                </a:lnTo>
                <a:lnTo>
                  <a:pt x="581562" y="591100"/>
                </a:lnTo>
                <a:lnTo>
                  <a:pt x="642563" y="598130"/>
                </a:lnTo>
                <a:lnTo>
                  <a:pt x="705435" y="603700"/>
                </a:lnTo>
                <a:lnTo>
                  <a:pt x="770003" y="607753"/>
                </a:lnTo>
                <a:lnTo>
                  <a:pt x="836092" y="610227"/>
                </a:lnTo>
                <a:lnTo>
                  <a:pt x="903529" y="611065"/>
                </a:lnTo>
                <a:lnTo>
                  <a:pt x="970944" y="610227"/>
                </a:lnTo>
                <a:lnTo>
                  <a:pt x="1037015" y="607753"/>
                </a:lnTo>
                <a:lnTo>
                  <a:pt x="1101565" y="603700"/>
                </a:lnTo>
                <a:lnTo>
                  <a:pt x="1164422" y="598130"/>
                </a:lnTo>
                <a:lnTo>
                  <a:pt x="1225409" y="591100"/>
                </a:lnTo>
                <a:lnTo>
                  <a:pt x="1284352" y="582670"/>
                </a:lnTo>
                <a:lnTo>
                  <a:pt x="1341077" y="572898"/>
                </a:lnTo>
                <a:lnTo>
                  <a:pt x="1395408" y="561844"/>
                </a:lnTo>
                <a:lnTo>
                  <a:pt x="1447171" y="549567"/>
                </a:lnTo>
                <a:lnTo>
                  <a:pt x="1496191" y="536126"/>
                </a:lnTo>
                <a:lnTo>
                  <a:pt x="1542294" y="521580"/>
                </a:lnTo>
                <a:lnTo>
                  <a:pt x="1585305" y="505988"/>
                </a:lnTo>
                <a:lnTo>
                  <a:pt x="1625048" y="489409"/>
                </a:lnTo>
                <a:lnTo>
                  <a:pt x="1661350" y="471902"/>
                </a:lnTo>
                <a:lnTo>
                  <a:pt x="1722930" y="434341"/>
                </a:lnTo>
                <a:lnTo>
                  <a:pt x="1768646" y="393778"/>
                </a:lnTo>
                <a:lnTo>
                  <a:pt x="1797101" y="350684"/>
                </a:lnTo>
                <a:lnTo>
                  <a:pt x="1806896" y="305532"/>
                </a:lnTo>
                <a:lnTo>
                  <a:pt x="1804418" y="282729"/>
                </a:lnTo>
                <a:lnTo>
                  <a:pt x="1785118" y="238547"/>
                </a:lnTo>
                <a:lnTo>
                  <a:pt x="1747856" y="196659"/>
                </a:lnTo>
                <a:lnTo>
                  <a:pt x="1694030" y="157538"/>
                </a:lnTo>
                <a:lnTo>
                  <a:pt x="1625037" y="121656"/>
                </a:lnTo>
                <a:lnTo>
                  <a:pt x="1585289" y="105077"/>
                </a:lnTo>
                <a:lnTo>
                  <a:pt x="1542274" y="89485"/>
                </a:lnTo>
                <a:lnTo>
                  <a:pt x="1496165" y="74938"/>
                </a:lnTo>
                <a:lnTo>
                  <a:pt x="1447137" y="61497"/>
                </a:lnTo>
                <a:lnTo>
                  <a:pt x="1395366" y="49220"/>
                </a:lnTo>
                <a:lnTo>
                  <a:pt x="1341025" y="38167"/>
                </a:lnTo>
                <a:lnTo>
                  <a:pt x="1284290" y="28395"/>
                </a:lnTo>
                <a:lnTo>
                  <a:pt x="1225334" y="19965"/>
                </a:lnTo>
                <a:lnTo>
                  <a:pt x="1164333" y="12935"/>
                </a:lnTo>
                <a:lnTo>
                  <a:pt x="1101461" y="7364"/>
                </a:lnTo>
                <a:lnTo>
                  <a:pt x="1036893" y="3312"/>
                </a:lnTo>
                <a:lnTo>
                  <a:pt x="970803" y="837"/>
                </a:lnTo>
                <a:lnTo>
                  <a:pt x="903367" y="0"/>
                </a:lnTo>
                <a:close/>
              </a:path>
            </a:pathLst>
          </a:custGeom>
          <a:solidFill>
            <a:srgbClr val="E8EDF7"/>
          </a:solidFill>
        </p:spPr>
        <p:txBody>
          <a:bodyPr wrap="square" lIns="0" tIns="0" rIns="0" bIns="0" rtlCol="0"/>
          <a:lstStyle/>
          <a:p>
            <a:endParaRPr/>
          </a:p>
        </p:txBody>
      </p:sp>
      <p:sp>
        <p:nvSpPr>
          <p:cNvPr id="32" name="object 32"/>
          <p:cNvSpPr/>
          <p:nvPr/>
        </p:nvSpPr>
        <p:spPr>
          <a:xfrm>
            <a:off x="4746922" y="3793493"/>
            <a:ext cx="1807210" cy="611505"/>
          </a:xfrm>
          <a:custGeom>
            <a:avLst/>
            <a:gdLst/>
            <a:ahLst/>
            <a:cxnLst/>
            <a:rect l="l" t="t" r="r" b="b"/>
            <a:pathLst>
              <a:path w="1807209" h="611504">
                <a:moveTo>
                  <a:pt x="0" y="305532"/>
                </a:moveTo>
                <a:lnTo>
                  <a:pt x="9759" y="260381"/>
                </a:lnTo>
                <a:lnTo>
                  <a:pt x="38191" y="217287"/>
                </a:lnTo>
                <a:lnTo>
                  <a:pt x="83896" y="176723"/>
                </a:lnTo>
                <a:lnTo>
                  <a:pt x="145474" y="139162"/>
                </a:lnTo>
                <a:lnTo>
                  <a:pt x="181778" y="121656"/>
                </a:lnTo>
                <a:lnTo>
                  <a:pt x="221525" y="105077"/>
                </a:lnTo>
                <a:lnTo>
                  <a:pt x="264541" y="89485"/>
                </a:lnTo>
                <a:lnTo>
                  <a:pt x="310650" y="74938"/>
                </a:lnTo>
                <a:lnTo>
                  <a:pt x="359677" y="61497"/>
                </a:lnTo>
                <a:lnTo>
                  <a:pt x="411447" y="49220"/>
                </a:lnTo>
                <a:lnTo>
                  <a:pt x="465786" y="38167"/>
                </a:lnTo>
                <a:lnTo>
                  <a:pt x="522517" y="28395"/>
                </a:lnTo>
                <a:lnTo>
                  <a:pt x="581468" y="19965"/>
                </a:lnTo>
                <a:lnTo>
                  <a:pt x="642461" y="12935"/>
                </a:lnTo>
                <a:lnTo>
                  <a:pt x="705323" y="7364"/>
                </a:lnTo>
                <a:lnTo>
                  <a:pt x="769877" y="3312"/>
                </a:lnTo>
                <a:lnTo>
                  <a:pt x="835951" y="837"/>
                </a:lnTo>
                <a:lnTo>
                  <a:pt x="903367" y="0"/>
                </a:lnTo>
                <a:lnTo>
                  <a:pt x="970803" y="837"/>
                </a:lnTo>
                <a:lnTo>
                  <a:pt x="1036893" y="3312"/>
                </a:lnTo>
                <a:lnTo>
                  <a:pt x="1101461" y="7364"/>
                </a:lnTo>
                <a:lnTo>
                  <a:pt x="1164333" y="12935"/>
                </a:lnTo>
                <a:lnTo>
                  <a:pt x="1225334" y="19965"/>
                </a:lnTo>
                <a:lnTo>
                  <a:pt x="1284290" y="28395"/>
                </a:lnTo>
                <a:lnTo>
                  <a:pt x="1341025" y="38167"/>
                </a:lnTo>
                <a:lnTo>
                  <a:pt x="1395366" y="49220"/>
                </a:lnTo>
                <a:lnTo>
                  <a:pt x="1447137" y="61497"/>
                </a:lnTo>
                <a:lnTo>
                  <a:pt x="1496165" y="74938"/>
                </a:lnTo>
                <a:lnTo>
                  <a:pt x="1542274" y="89485"/>
                </a:lnTo>
                <a:lnTo>
                  <a:pt x="1585289" y="105077"/>
                </a:lnTo>
                <a:lnTo>
                  <a:pt x="1625037" y="121656"/>
                </a:lnTo>
                <a:lnTo>
                  <a:pt x="1661342" y="139162"/>
                </a:lnTo>
                <a:lnTo>
                  <a:pt x="1722927" y="176723"/>
                </a:lnTo>
                <a:lnTo>
                  <a:pt x="1768645" y="217287"/>
                </a:lnTo>
                <a:lnTo>
                  <a:pt x="1797101" y="260381"/>
                </a:lnTo>
                <a:lnTo>
                  <a:pt x="1806896" y="305532"/>
                </a:lnTo>
                <a:lnTo>
                  <a:pt x="1804418" y="328336"/>
                </a:lnTo>
                <a:lnTo>
                  <a:pt x="1797101" y="350684"/>
                </a:lnTo>
                <a:lnTo>
                  <a:pt x="1768646" y="393778"/>
                </a:lnTo>
                <a:lnTo>
                  <a:pt x="1722930" y="434341"/>
                </a:lnTo>
                <a:lnTo>
                  <a:pt x="1661350" y="471902"/>
                </a:lnTo>
                <a:lnTo>
                  <a:pt x="1625048" y="489409"/>
                </a:lnTo>
                <a:lnTo>
                  <a:pt x="1585305" y="505988"/>
                </a:lnTo>
                <a:lnTo>
                  <a:pt x="1542294" y="521580"/>
                </a:lnTo>
                <a:lnTo>
                  <a:pt x="1496191" y="536126"/>
                </a:lnTo>
                <a:lnTo>
                  <a:pt x="1447171" y="549567"/>
                </a:lnTo>
                <a:lnTo>
                  <a:pt x="1395408" y="561844"/>
                </a:lnTo>
                <a:lnTo>
                  <a:pt x="1341077" y="572898"/>
                </a:lnTo>
                <a:lnTo>
                  <a:pt x="1284352" y="582670"/>
                </a:lnTo>
                <a:lnTo>
                  <a:pt x="1225409" y="591100"/>
                </a:lnTo>
                <a:lnTo>
                  <a:pt x="1164422" y="598130"/>
                </a:lnTo>
                <a:lnTo>
                  <a:pt x="1101565" y="603700"/>
                </a:lnTo>
                <a:lnTo>
                  <a:pt x="1037015" y="607753"/>
                </a:lnTo>
                <a:lnTo>
                  <a:pt x="970944" y="610227"/>
                </a:lnTo>
                <a:lnTo>
                  <a:pt x="903529" y="611065"/>
                </a:lnTo>
                <a:lnTo>
                  <a:pt x="836092" y="610227"/>
                </a:lnTo>
                <a:lnTo>
                  <a:pt x="770003" y="607753"/>
                </a:lnTo>
                <a:lnTo>
                  <a:pt x="705435" y="603700"/>
                </a:lnTo>
                <a:lnTo>
                  <a:pt x="642563" y="598130"/>
                </a:lnTo>
                <a:lnTo>
                  <a:pt x="581562" y="591100"/>
                </a:lnTo>
                <a:lnTo>
                  <a:pt x="522606" y="582670"/>
                </a:lnTo>
                <a:lnTo>
                  <a:pt x="465871" y="572898"/>
                </a:lnTo>
                <a:lnTo>
                  <a:pt x="411530" y="561844"/>
                </a:lnTo>
                <a:lnTo>
                  <a:pt x="359758" y="549567"/>
                </a:lnTo>
                <a:lnTo>
                  <a:pt x="310731" y="536126"/>
                </a:lnTo>
                <a:lnTo>
                  <a:pt x="264622" y="521580"/>
                </a:lnTo>
                <a:lnTo>
                  <a:pt x="221606" y="505988"/>
                </a:lnTo>
                <a:lnTo>
                  <a:pt x="181859" y="489409"/>
                </a:lnTo>
                <a:lnTo>
                  <a:pt x="145553" y="471902"/>
                </a:lnTo>
                <a:lnTo>
                  <a:pt x="83969" y="434341"/>
                </a:lnTo>
                <a:lnTo>
                  <a:pt x="38251" y="393778"/>
                </a:lnTo>
                <a:lnTo>
                  <a:pt x="9795" y="350684"/>
                </a:lnTo>
                <a:lnTo>
                  <a:pt x="2478" y="328336"/>
                </a:lnTo>
                <a:lnTo>
                  <a:pt x="0" y="305532"/>
                </a:lnTo>
                <a:close/>
              </a:path>
            </a:pathLst>
          </a:custGeom>
          <a:ln w="3445">
            <a:solidFill>
              <a:srgbClr val="000000"/>
            </a:solidFill>
          </a:ln>
        </p:spPr>
        <p:txBody>
          <a:bodyPr wrap="square" lIns="0" tIns="0" rIns="0" bIns="0" rtlCol="0"/>
          <a:lstStyle/>
          <a:p>
            <a:endParaRPr/>
          </a:p>
        </p:txBody>
      </p:sp>
      <p:sp>
        <p:nvSpPr>
          <p:cNvPr id="33" name="object 33"/>
          <p:cNvSpPr txBox="1"/>
          <p:nvPr/>
        </p:nvSpPr>
        <p:spPr>
          <a:xfrm>
            <a:off x="5238126" y="3984848"/>
            <a:ext cx="824865" cy="210185"/>
          </a:xfrm>
          <a:prstGeom prst="rect">
            <a:avLst/>
          </a:prstGeom>
        </p:spPr>
        <p:txBody>
          <a:bodyPr vert="horz" wrap="square" lIns="0" tIns="0" rIns="0" bIns="0" rtlCol="0">
            <a:spAutoFit/>
          </a:bodyPr>
          <a:lstStyle/>
          <a:p>
            <a:pPr marL="12700">
              <a:lnSpc>
                <a:spcPct val="100000"/>
              </a:lnSpc>
            </a:pPr>
            <a:r>
              <a:rPr sz="1300" b="1" spc="165" dirty="0">
                <a:latin typeface="Arial"/>
                <a:cs typeface="Arial"/>
              </a:rPr>
              <a:t>A</a:t>
            </a:r>
            <a:r>
              <a:rPr sz="1300" b="1" spc="135" dirty="0">
                <a:latin typeface="Arial"/>
                <a:cs typeface="Arial"/>
              </a:rPr>
              <a:t>n</a:t>
            </a:r>
            <a:r>
              <a:rPr sz="1300" b="1" spc="125" dirty="0">
                <a:latin typeface="Arial"/>
                <a:cs typeface="Arial"/>
              </a:rPr>
              <a:t>a</a:t>
            </a:r>
            <a:r>
              <a:rPr sz="1300" b="1" spc="55" dirty="0">
                <a:latin typeface="Arial"/>
                <a:cs typeface="Arial"/>
              </a:rPr>
              <a:t>l</a:t>
            </a:r>
            <a:r>
              <a:rPr sz="1300" b="1" spc="125" dirty="0">
                <a:latin typeface="Arial"/>
                <a:cs typeface="Arial"/>
              </a:rPr>
              <a:t>ys</a:t>
            </a:r>
            <a:r>
              <a:rPr sz="1300" b="1" spc="55" dirty="0">
                <a:latin typeface="Arial"/>
                <a:cs typeface="Arial"/>
              </a:rPr>
              <a:t>i</a:t>
            </a:r>
            <a:r>
              <a:rPr sz="1300" b="1" spc="125" dirty="0">
                <a:latin typeface="Arial"/>
                <a:cs typeface="Arial"/>
              </a:rPr>
              <a:t>s</a:t>
            </a:r>
            <a:endParaRPr sz="1300">
              <a:latin typeface="Arial"/>
              <a:cs typeface="Arial"/>
            </a:endParaRPr>
          </a:p>
        </p:txBody>
      </p:sp>
      <p:sp>
        <p:nvSpPr>
          <p:cNvPr id="34" name="object 34"/>
          <p:cNvSpPr/>
          <p:nvPr/>
        </p:nvSpPr>
        <p:spPr>
          <a:xfrm>
            <a:off x="4222292" y="3233349"/>
            <a:ext cx="525145" cy="866140"/>
          </a:xfrm>
          <a:custGeom>
            <a:avLst/>
            <a:gdLst/>
            <a:ahLst/>
            <a:cxnLst/>
            <a:rect l="l" t="t" r="r" b="b"/>
            <a:pathLst>
              <a:path w="525145" h="866139">
                <a:moveTo>
                  <a:pt x="0" y="0"/>
                </a:moveTo>
                <a:lnTo>
                  <a:pt x="524629" y="865676"/>
                </a:lnTo>
              </a:path>
            </a:pathLst>
          </a:custGeom>
          <a:ln w="3754">
            <a:solidFill>
              <a:srgbClr val="000000"/>
            </a:solidFill>
          </a:ln>
        </p:spPr>
        <p:txBody>
          <a:bodyPr wrap="square" lIns="0" tIns="0" rIns="0" bIns="0" rtlCol="0"/>
          <a:lstStyle/>
          <a:p>
            <a:endParaRPr/>
          </a:p>
        </p:txBody>
      </p:sp>
      <p:sp>
        <p:nvSpPr>
          <p:cNvPr id="35" name="object 35"/>
          <p:cNvSpPr txBox="1"/>
          <p:nvPr/>
        </p:nvSpPr>
        <p:spPr>
          <a:xfrm>
            <a:off x="5144211" y="6342162"/>
            <a:ext cx="954405" cy="195580"/>
          </a:xfrm>
          <a:prstGeom prst="rect">
            <a:avLst/>
          </a:prstGeom>
        </p:spPr>
        <p:txBody>
          <a:bodyPr vert="horz" wrap="square" lIns="0" tIns="0" rIns="0" bIns="0" rtlCol="0">
            <a:spAutoFit/>
          </a:bodyPr>
          <a:lstStyle/>
          <a:p>
            <a:pPr marL="12700">
              <a:lnSpc>
                <a:spcPts val="1445"/>
              </a:lnSpc>
            </a:pPr>
            <a:r>
              <a:rPr sz="1300" b="1" spc="150" dirty="0">
                <a:latin typeface="Arial"/>
                <a:cs typeface="Arial"/>
              </a:rPr>
              <a:t>V</a:t>
            </a:r>
            <a:r>
              <a:rPr sz="1300" b="1" spc="80" dirty="0">
                <a:latin typeface="Arial"/>
                <a:cs typeface="Arial"/>
              </a:rPr>
              <a:t>iol</a:t>
            </a:r>
            <a:r>
              <a:rPr sz="1300" b="1" spc="100" dirty="0">
                <a:latin typeface="Arial"/>
                <a:cs typeface="Arial"/>
              </a:rPr>
              <a:t>at</a:t>
            </a:r>
            <a:r>
              <a:rPr sz="1300" b="1" spc="110" dirty="0">
                <a:latin typeface="Arial"/>
                <a:cs typeface="Arial"/>
              </a:rPr>
              <a:t>ion</a:t>
            </a:r>
            <a:r>
              <a:rPr sz="1300" b="1" spc="125" dirty="0">
                <a:latin typeface="Arial"/>
                <a:cs typeface="Arial"/>
              </a:rPr>
              <a:t>s</a:t>
            </a:r>
            <a:endParaRPr sz="1300">
              <a:latin typeface="Arial"/>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78758" y="3163189"/>
            <a:ext cx="2023745" cy="375920"/>
          </a:xfrm>
          <a:prstGeom prst="rect">
            <a:avLst/>
          </a:prstGeom>
        </p:spPr>
        <p:txBody>
          <a:bodyPr vert="horz" wrap="square" lIns="0" tIns="0" rIns="0" bIns="0" rtlCol="0">
            <a:spAutoFit/>
          </a:bodyPr>
          <a:lstStyle/>
          <a:p>
            <a:pPr marL="12700">
              <a:lnSpc>
                <a:spcPct val="100000"/>
              </a:lnSpc>
            </a:pPr>
            <a:r>
              <a:rPr dirty="0"/>
              <a:t>Why</a:t>
            </a:r>
            <a:r>
              <a:rPr spc="-10" dirty="0"/>
              <a:t> </a:t>
            </a:r>
            <a:r>
              <a:rPr spc="-5" dirty="0"/>
              <a:t>Bi</a:t>
            </a:r>
            <a:r>
              <a:rPr dirty="0"/>
              <a:t>g Data?</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2976" y="404664"/>
            <a:ext cx="11306047" cy="375920"/>
          </a:xfrm>
          <a:prstGeom prst="rect">
            <a:avLst/>
          </a:prstGeom>
        </p:spPr>
        <p:txBody>
          <a:bodyPr vert="horz" wrap="square" lIns="0" tIns="0" rIns="0" bIns="0" rtlCol="0">
            <a:spAutoFit/>
          </a:bodyPr>
          <a:lstStyle/>
          <a:p>
            <a:pPr marL="367665">
              <a:lnSpc>
                <a:spcPct val="100000"/>
              </a:lnSpc>
            </a:pPr>
            <a:r>
              <a:rPr spc="-5" dirty="0"/>
              <a:t>W</a:t>
            </a:r>
            <a:r>
              <a:rPr dirty="0"/>
              <a:t>h</a:t>
            </a:r>
            <a:r>
              <a:rPr spc="-5" dirty="0"/>
              <a:t>y</a:t>
            </a:r>
            <a:r>
              <a:rPr spc="-15" dirty="0"/>
              <a:t> </a:t>
            </a:r>
            <a:r>
              <a:rPr spc="-5" dirty="0"/>
              <a:t>Bi</a:t>
            </a:r>
            <a:r>
              <a:rPr dirty="0"/>
              <a:t>g </a:t>
            </a:r>
            <a:r>
              <a:rPr spc="-5" dirty="0"/>
              <a:t>D</a:t>
            </a:r>
            <a:r>
              <a:rPr dirty="0"/>
              <a:t>a</a:t>
            </a:r>
            <a:r>
              <a:rPr spc="-5" dirty="0"/>
              <a:t>ta?</a:t>
            </a:r>
          </a:p>
        </p:txBody>
      </p:sp>
      <p:sp>
        <p:nvSpPr>
          <p:cNvPr id="3" name="object 3"/>
          <p:cNvSpPr/>
          <p:nvPr/>
        </p:nvSpPr>
        <p:spPr>
          <a:xfrm>
            <a:off x="1960136" y="1656180"/>
            <a:ext cx="1048385" cy="443865"/>
          </a:xfrm>
          <a:custGeom>
            <a:avLst/>
            <a:gdLst/>
            <a:ahLst/>
            <a:cxnLst/>
            <a:rect l="l" t="t" r="r" b="b"/>
            <a:pathLst>
              <a:path w="1048385" h="443864">
                <a:moveTo>
                  <a:pt x="0" y="0"/>
                </a:moveTo>
                <a:lnTo>
                  <a:pt x="59501" y="926"/>
                </a:lnTo>
                <a:lnTo>
                  <a:pt x="118335" y="3679"/>
                </a:lnTo>
                <a:lnTo>
                  <a:pt x="176405" y="8216"/>
                </a:lnTo>
                <a:lnTo>
                  <a:pt x="233614" y="14498"/>
                </a:lnTo>
                <a:lnTo>
                  <a:pt x="289866" y="22483"/>
                </a:lnTo>
                <a:lnTo>
                  <a:pt x="345065" y="32130"/>
                </a:lnTo>
                <a:lnTo>
                  <a:pt x="399113" y="43399"/>
                </a:lnTo>
                <a:lnTo>
                  <a:pt x="451914" y="56248"/>
                </a:lnTo>
                <a:lnTo>
                  <a:pt x="503371" y="70637"/>
                </a:lnTo>
                <a:lnTo>
                  <a:pt x="553389" y="86524"/>
                </a:lnTo>
                <a:lnTo>
                  <a:pt x="601870" y="103869"/>
                </a:lnTo>
                <a:lnTo>
                  <a:pt x="648718" y="122631"/>
                </a:lnTo>
                <a:lnTo>
                  <a:pt x="693837" y="142768"/>
                </a:lnTo>
                <a:lnTo>
                  <a:pt x="737129" y="164241"/>
                </a:lnTo>
                <a:lnTo>
                  <a:pt x="778499" y="187007"/>
                </a:lnTo>
                <a:lnTo>
                  <a:pt x="817850" y="211027"/>
                </a:lnTo>
                <a:lnTo>
                  <a:pt x="855085" y="236259"/>
                </a:lnTo>
                <a:lnTo>
                  <a:pt x="890107" y="262662"/>
                </a:lnTo>
                <a:lnTo>
                  <a:pt x="922821" y="290196"/>
                </a:lnTo>
                <a:lnTo>
                  <a:pt x="953129" y="318819"/>
                </a:lnTo>
                <a:lnTo>
                  <a:pt x="980936" y="348491"/>
                </a:lnTo>
                <a:lnTo>
                  <a:pt x="1006144" y="379170"/>
                </a:lnTo>
                <a:lnTo>
                  <a:pt x="1028657" y="410816"/>
                </a:lnTo>
                <a:lnTo>
                  <a:pt x="1048379" y="443387"/>
                </a:lnTo>
              </a:path>
            </a:pathLst>
          </a:custGeom>
          <a:ln w="23421">
            <a:solidFill>
              <a:srgbClr val="000000"/>
            </a:solidFill>
          </a:ln>
        </p:spPr>
        <p:txBody>
          <a:bodyPr wrap="square" lIns="0" tIns="0" rIns="0" bIns="0" rtlCol="0"/>
          <a:lstStyle/>
          <a:p>
            <a:endParaRPr/>
          </a:p>
        </p:txBody>
      </p:sp>
      <p:sp>
        <p:nvSpPr>
          <p:cNvPr id="4" name="object 4"/>
          <p:cNvSpPr/>
          <p:nvPr/>
        </p:nvSpPr>
        <p:spPr>
          <a:xfrm>
            <a:off x="2950098" y="2056385"/>
            <a:ext cx="111760" cy="238760"/>
          </a:xfrm>
          <a:custGeom>
            <a:avLst/>
            <a:gdLst/>
            <a:ahLst/>
            <a:cxnLst/>
            <a:rect l="l" t="t" r="r" b="b"/>
            <a:pathLst>
              <a:path w="111760" h="238760">
                <a:moveTo>
                  <a:pt x="107200" y="0"/>
                </a:moveTo>
                <a:lnTo>
                  <a:pt x="0" y="50887"/>
                </a:lnTo>
                <a:lnTo>
                  <a:pt x="111176" y="238419"/>
                </a:lnTo>
                <a:lnTo>
                  <a:pt x="107200" y="0"/>
                </a:lnTo>
                <a:close/>
              </a:path>
            </a:pathLst>
          </a:custGeom>
          <a:solidFill>
            <a:srgbClr val="000000"/>
          </a:solidFill>
        </p:spPr>
        <p:txBody>
          <a:bodyPr wrap="square" lIns="0" tIns="0" rIns="0" bIns="0" rtlCol="0"/>
          <a:lstStyle/>
          <a:p>
            <a:endParaRPr/>
          </a:p>
        </p:txBody>
      </p:sp>
      <p:sp>
        <p:nvSpPr>
          <p:cNvPr id="5" name="object 5"/>
          <p:cNvSpPr txBox="1"/>
          <p:nvPr/>
        </p:nvSpPr>
        <p:spPr>
          <a:xfrm>
            <a:off x="963929" y="1487866"/>
            <a:ext cx="3769995" cy="1212850"/>
          </a:xfrm>
          <a:prstGeom prst="rect">
            <a:avLst/>
          </a:prstGeom>
        </p:spPr>
        <p:txBody>
          <a:bodyPr vert="horz" wrap="square" lIns="0" tIns="0" rIns="0" bIns="0" rtlCol="0">
            <a:spAutoFit/>
          </a:bodyPr>
          <a:lstStyle/>
          <a:p>
            <a:pPr marL="12700">
              <a:lnSpc>
                <a:spcPct val="100000"/>
              </a:lnSpc>
            </a:pPr>
            <a:r>
              <a:rPr sz="1900" b="1" spc="-340" dirty="0">
                <a:latin typeface="Trebuchet MS"/>
                <a:cs typeface="Trebuchet MS"/>
              </a:rPr>
              <a:t>M</a:t>
            </a:r>
            <a:r>
              <a:rPr sz="1900" b="1" spc="-260" dirty="0">
                <a:latin typeface="Trebuchet MS"/>
                <a:cs typeface="Trebuchet MS"/>
              </a:rPr>
              <a:t>o</a:t>
            </a:r>
            <a:r>
              <a:rPr sz="1900" b="1" spc="-195" dirty="0">
                <a:latin typeface="Trebuchet MS"/>
                <a:cs typeface="Trebuchet MS"/>
              </a:rPr>
              <a:t>r</a:t>
            </a:r>
            <a:r>
              <a:rPr sz="1900" b="1" spc="-265" dirty="0">
                <a:latin typeface="Trebuchet MS"/>
                <a:cs typeface="Trebuchet MS"/>
              </a:rPr>
              <a:t>e</a:t>
            </a:r>
            <a:r>
              <a:rPr sz="1900" b="1" spc="-140" dirty="0">
                <a:latin typeface="Trebuchet MS"/>
                <a:cs typeface="Trebuchet MS"/>
              </a:rPr>
              <a:t> </a:t>
            </a:r>
            <a:r>
              <a:rPr sz="1900" b="1" spc="-270" dirty="0">
                <a:latin typeface="Trebuchet MS"/>
                <a:cs typeface="Trebuchet MS"/>
              </a:rPr>
              <a:t>Da</a:t>
            </a:r>
            <a:r>
              <a:rPr sz="1900" b="1" spc="-180" dirty="0">
                <a:latin typeface="Trebuchet MS"/>
                <a:cs typeface="Trebuchet MS"/>
              </a:rPr>
              <a:t>t</a:t>
            </a:r>
            <a:r>
              <a:rPr sz="1900" b="1" spc="-245" dirty="0">
                <a:latin typeface="Trebuchet MS"/>
                <a:cs typeface="Trebuchet MS"/>
              </a:rPr>
              <a:t>a</a:t>
            </a:r>
            <a:endParaRPr sz="1900">
              <a:latin typeface="Trebuchet MS"/>
              <a:cs typeface="Trebuchet MS"/>
            </a:endParaRPr>
          </a:p>
          <a:p>
            <a:pPr>
              <a:lnSpc>
                <a:spcPct val="100000"/>
              </a:lnSpc>
            </a:pPr>
            <a:endParaRPr sz="1900">
              <a:latin typeface="Times New Roman"/>
              <a:cs typeface="Times New Roman"/>
            </a:endParaRPr>
          </a:p>
          <a:p>
            <a:pPr>
              <a:lnSpc>
                <a:spcPct val="100000"/>
              </a:lnSpc>
              <a:spcBef>
                <a:spcPts val="16"/>
              </a:spcBef>
            </a:pPr>
            <a:endParaRPr sz="2350">
              <a:latin typeface="Times New Roman"/>
              <a:cs typeface="Times New Roman"/>
            </a:endParaRPr>
          </a:p>
          <a:p>
            <a:pPr marL="1675764">
              <a:lnSpc>
                <a:spcPct val="100000"/>
              </a:lnSpc>
            </a:pPr>
            <a:r>
              <a:rPr sz="1900" b="1" spc="-380" dirty="0">
                <a:latin typeface="Arial"/>
                <a:cs typeface="Arial"/>
              </a:rPr>
              <a:t>M</a:t>
            </a:r>
            <a:r>
              <a:rPr sz="1900" b="1" spc="-285" dirty="0">
                <a:latin typeface="Arial"/>
                <a:cs typeface="Arial"/>
              </a:rPr>
              <a:t>o</a:t>
            </a:r>
            <a:r>
              <a:rPr sz="1900" b="1" spc="-215" dirty="0">
                <a:latin typeface="Arial"/>
                <a:cs typeface="Arial"/>
              </a:rPr>
              <a:t>re</a:t>
            </a:r>
            <a:r>
              <a:rPr sz="1900" b="1" spc="-130" dirty="0">
                <a:latin typeface="Arial"/>
                <a:cs typeface="Arial"/>
              </a:rPr>
              <a:t> </a:t>
            </a:r>
            <a:r>
              <a:rPr sz="1900" b="1" spc="-280" dirty="0">
                <a:latin typeface="Arial"/>
                <a:cs typeface="Arial"/>
              </a:rPr>
              <a:t>Acc</a:t>
            </a:r>
            <a:r>
              <a:rPr sz="1900" b="1" spc="-285" dirty="0">
                <a:latin typeface="Arial"/>
                <a:cs typeface="Arial"/>
              </a:rPr>
              <a:t>u</a:t>
            </a:r>
            <a:r>
              <a:rPr sz="1900" b="1" spc="-210" dirty="0">
                <a:latin typeface="Arial"/>
                <a:cs typeface="Arial"/>
              </a:rPr>
              <a:t>rate</a:t>
            </a:r>
            <a:r>
              <a:rPr sz="1900" b="1" spc="-130" dirty="0">
                <a:latin typeface="Arial"/>
                <a:cs typeface="Arial"/>
              </a:rPr>
              <a:t> </a:t>
            </a:r>
            <a:r>
              <a:rPr sz="1900" b="1" spc="-330" dirty="0">
                <a:latin typeface="Arial"/>
                <a:cs typeface="Arial"/>
              </a:rPr>
              <a:t>A</a:t>
            </a:r>
            <a:r>
              <a:rPr sz="1900" b="1" spc="-285" dirty="0">
                <a:latin typeface="Arial"/>
                <a:cs typeface="Arial"/>
              </a:rPr>
              <a:t>n</a:t>
            </a:r>
            <a:r>
              <a:rPr sz="1900" b="1" spc="-254" dirty="0">
                <a:latin typeface="Arial"/>
                <a:cs typeface="Arial"/>
              </a:rPr>
              <a:t>a</a:t>
            </a:r>
            <a:r>
              <a:rPr sz="1900" b="1" spc="-135" dirty="0">
                <a:latin typeface="Arial"/>
                <a:cs typeface="Arial"/>
              </a:rPr>
              <a:t>l</a:t>
            </a:r>
            <a:r>
              <a:rPr sz="1900" b="1" spc="-254" dirty="0">
                <a:latin typeface="Arial"/>
                <a:cs typeface="Arial"/>
              </a:rPr>
              <a:t>ys</a:t>
            </a:r>
            <a:r>
              <a:rPr sz="1900" b="1" spc="-135" dirty="0">
                <a:latin typeface="Arial"/>
                <a:cs typeface="Arial"/>
              </a:rPr>
              <a:t>i</a:t>
            </a:r>
            <a:r>
              <a:rPr sz="1900" b="1" spc="-254" dirty="0">
                <a:latin typeface="Arial"/>
                <a:cs typeface="Arial"/>
              </a:rPr>
              <a:t>s</a:t>
            </a:r>
            <a:endParaRPr sz="1900">
              <a:latin typeface="Arial"/>
              <a:cs typeface="Arial"/>
            </a:endParaRPr>
          </a:p>
        </p:txBody>
      </p:sp>
      <p:sp>
        <p:nvSpPr>
          <p:cNvPr id="6" name="object 6"/>
          <p:cNvSpPr/>
          <p:nvPr/>
        </p:nvSpPr>
        <p:spPr>
          <a:xfrm>
            <a:off x="4850347" y="2473681"/>
            <a:ext cx="953135" cy="755015"/>
          </a:xfrm>
          <a:custGeom>
            <a:avLst/>
            <a:gdLst/>
            <a:ahLst/>
            <a:cxnLst/>
            <a:rect l="l" t="t" r="r" b="b"/>
            <a:pathLst>
              <a:path w="953135" h="755014">
                <a:moveTo>
                  <a:pt x="0" y="3587"/>
                </a:moveTo>
                <a:lnTo>
                  <a:pt x="49510" y="548"/>
                </a:lnTo>
                <a:lnTo>
                  <a:pt x="98367" y="0"/>
                </a:lnTo>
                <a:lnTo>
                  <a:pt x="146511" y="1894"/>
                </a:lnTo>
                <a:lnTo>
                  <a:pt x="193883" y="6184"/>
                </a:lnTo>
                <a:lnTo>
                  <a:pt x="240423" y="12823"/>
                </a:lnTo>
                <a:lnTo>
                  <a:pt x="286073" y="21765"/>
                </a:lnTo>
                <a:lnTo>
                  <a:pt x="330771" y="32961"/>
                </a:lnTo>
                <a:lnTo>
                  <a:pt x="374459" y="46366"/>
                </a:lnTo>
                <a:lnTo>
                  <a:pt x="417077" y="61932"/>
                </a:lnTo>
                <a:lnTo>
                  <a:pt x="458565" y="79612"/>
                </a:lnTo>
                <a:lnTo>
                  <a:pt x="498864" y="99359"/>
                </a:lnTo>
                <a:lnTo>
                  <a:pt x="537915" y="121126"/>
                </a:lnTo>
                <a:lnTo>
                  <a:pt x="575658" y="144867"/>
                </a:lnTo>
                <a:lnTo>
                  <a:pt x="612033" y="170534"/>
                </a:lnTo>
                <a:lnTo>
                  <a:pt x="646980" y="198079"/>
                </a:lnTo>
                <a:lnTo>
                  <a:pt x="680441" y="227458"/>
                </a:lnTo>
                <a:lnTo>
                  <a:pt x="712355" y="258621"/>
                </a:lnTo>
                <a:lnTo>
                  <a:pt x="742663" y="291523"/>
                </a:lnTo>
                <a:lnTo>
                  <a:pt x="771306" y="326116"/>
                </a:lnTo>
                <a:lnTo>
                  <a:pt x="798224" y="362353"/>
                </a:lnTo>
                <a:lnTo>
                  <a:pt x="823357" y="400188"/>
                </a:lnTo>
                <a:lnTo>
                  <a:pt x="846646" y="439573"/>
                </a:lnTo>
                <a:lnTo>
                  <a:pt x="868032" y="480461"/>
                </a:lnTo>
                <a:lnTo>
                  <a:pt x="887454" y="522806"/>
                </a:lnTo>
                <a:lnTo>
                  <a:pt x="904853" y="566560"/>
                </a:lnTo>
                <a:lnTo>
                  <a:pt x="920169" y="611677"/>
                </a:lnTo>
                <a:lnTo>
                  <a:pt x="933344" y="658109"/>
                </a:lnTo>
                <a:lnTo>
                  <a:pt x="944318" y="705809"/>
                </a:lnTo>
                <a:lnTo>
                  <a:pt x="953030" y="754731"/>
                </a:lnTo>
              </a:path>
            </a:pathLst>
          </a:custGeom>
          <a:ln w="22024">
            <a:solidFill>
              <a:srgbClr val="000000"/>
            </a:solidFill>
          </a:ln>
        </p:spPr>
        <p:txBody>
          <a:bodyPr wrap="square" lIns="0" tIns="0" rIns="0" bIns="0" rtlCol="0"/>
          <a:lstStyle/>
          <a:p>
            <a:endParaRPr/>
          </a:p>
        </p:txBody>
      </p:sp>
      <p:sp>
        <p:nvSpPr>
          <p:cNvPr id="7" name="object 7"/>
          <p:cNvSpPr/>
          <p:nvPr/>
        </p:nvSpPr>
        <p:spPr>
          <a:xfrm>
            <a:off x="5745572" y="3204490"/>
            <a:ext cx="113664" cy="231140"/>
          </a:xfrm>
          <a:custGeom>
            <a:avLst/>
            <a:gdLst/>
            <a:ahLst/>
            <a:cxnLst/>
            <a:rect l="l" t="t" r="r" b="b"/>
            <a:pathLst>
              <a:path w="113664" h="231139">
                <a:moveTo>
                  <a:pt x="113623" y="0"/>
                </a:moveTo>
                <a:lnTo>
                  <a:pt x="0" y="10136"/>
                </a:lnTo>
                <a:lnTo>
                  <a:pt x="68204" y="230756"/>
                </a:lnTo>
                <a:lnTo>
                  <a:pt x="113623" y="0"/>
                </a:lnTo>
                <a:close/>
              </a:path>
            </a:pathLst>
          </a:custGeom>
          <a:solidFill>
            <a:srgbClr val="000000"/>
          </a:solidFill>
        </p:spPr>
        <p:txBody>
          <a:bodyPr wrap="square" lIns="0" tIns="0" rIns="0" bIns="0" rtlCol="0"/>
          <a:lstStyle/>
          <a:p>
            <a:endParaRPr/>
          </a:p>
        </p:txBody>
      </p:sp>
      <p:sp>
        <p:nvSpPr>
          <p:cNvPr id="8" name="object 8"/>
          <p:cNvSpPr/>
          <p:nvPr/>
        </p:nvSpPr>
        <p:spPr>
          <a:xfrm>
            <a:off x="7327737" y="3754559"/>
            <a:ext cx="661035" cy="525780"/>
          </a:xfrm>
          <a:custGeom>
            <a:avLst/>
            <a:gdLst/>
            <a:ahLst/>
            <a:cxnLst/>
            <a:rect l="l" t="t" r="r" b="b"/>
            <a:pathLst>
              <a:path w="661034" h="525779">
                <a:moveTo>
                  <a:pt x="0" y="0"/>
                </a:moveTo>
                <a:lnTo>
                  <a:pt x="47988" y="1762"/>
                </a:lnTo>
                <a:lnTo>
                  <a:pt x="95236" y="6983"/>
                </a:lnTo>
                <a:lnTo>
                  <a:pt x="141615" y="15559"/>
                </a:lnTo>
                <a:lnTo>
                  <a:pt x="186996" y="27389"/>
                </a:lnTo>
                <a:lnTo>
                  <a:pt x="231252" y="42369"/>
                </a:lnTo>
                <a:lnTo>
                  <a:pt x="274253" y="60398"/>
                </a:lnTo>
                <a:lnTo>
                  <a:pt x="315873" y="81373"/>
                </a:lnTo>
                <a:lnTo>
                  <a:pt x="355981" y="105193"/>
                </a:lnTo>
                <a:lnTo>
                  <a:pt x="394451" y="131755"/>
                </a:lnTo>
                <a:lnTo>
                  <a:pt x="431154" y="160956"/>
                </a:lnTo>
                <a:lnTo>
                  <a:pt x="465961" y="192694"/>
                </a:lnTo>
                <a:lnTo>
                  <a:pt x="498745" y="226868"/>
                </a:lnTo>
                <a:lnTo>
                  <a:pt x="529377" y="263375"/>
                </a:lnTo>
                <a:lnTo>
                  <a:pt x="557728" y="302112"/>
                </a:lnTo>
                <a:lnTo>
                  <a:pt x="583671" y="342978"/>
                </a:lnTo>
                <a:lnTo>
                  <a:pt x="607076" y="385870"/>
                </a:lnTo>
                <a:lnTo>
                  <a:pt x="627817" y="430685"/>
                </a:lnTo>
                <a:lnTo>
                  <a:pt x="645764" y="477322"/>
                </a:lnTo>
                <a:lnTo>
                  <a:pt x="660790" y="525679"/>
                </a:lnTo>
              </a:path>
            </a:pathLst>
          </a:custGeom>
          <a:ln w="22011">
            <a:solidFill>
              <a:srgbClr val="000000"/>
            </a:solidFill>
          </a:ln>
        </p:spPr>
        <p:txBody>
          <a:bodyPr wrap="square" lIns="0" tIns="0" rIns="0" bIns="0" rtlCol="0"/>
          <a:lstStyle/>
          <a:p>
            <a:endParaRPr/>
          </a:p>
        </p:txBody>
      </p:sp>
      <p:sp>
        <p:nvSpPr>
          <p:cNvPr id="9" name="object 9"/>
          <p:cNvSpPr/>
          <p:nvPr/>
        </p:nvSpPr>
        <p:spPr>
          <a:xfrm>
            <a:off x="7929957" y="4248429"/>
            <a:ext cx="112395" cy="236220"/>
          </a:xfrm>
          <a:custGeom>
            <a:avLst/>
            <a:gdLst/>
            <a:ahLst/>
            <a:cxnLst/>
            <a:rect l="l" t="t" r="r" b="b"/>
            <a:pathLst>
              <a:path w="112395" h="236220">
                <a:moveTo>
                  <a:pt x="112094" y="0"/>
                </a:moveTo>
                <a:lnTo>
                  <a:pt x="0" y="26497"/>
                </a:lnTo>
                <a:lnTo>
                  <a:pt x="85944" y="235987"/>
                </a:lnTo>
                <a:lnTo>
                  <a:pt x="112094" y="0"/>
                </a:lnTo>
                <a:close/>
              </a:path>
            </a:pathLst>
          </a:custGeom>
          <a:solidFill>
            <a:srgbClr val="000000"/>
          </a:solidFill>
        </p:spPr>
        <p:txBody>
          <a:bodyPr wrap="square" lIns="0" tIns="0" rIns="0" bIns="0" rtlCol="0"/>
          <a:lstStyle/>
          <a:p>
            <a:endParaRPr/>
          </a:p>
        </p:txBody>
      </p:sp>
      <p:sp>
        <p:nvSpPr>
          <p:cNvPr id="10" name="object 10"/>
          <p:cNvSpPr txBox="1"/>
          <p:nvPr/>
        </p:nvSpPr>
        <p:spPr>
          <a:xfrm>
            <a:off x="3374305" y="3586265"/>
            <a:ext cx="5980430" cy="1541145"/>
          </a:xfrm>
          <a:prstGeom prst="rect">
            <a:avLst/>
          </a:prstGeom>
        </p:spPr>
        <p:txBody>
          <a:bodyPr vert="horz" wrap="square" lIns="0" tIns="0" rIns="0" bIns="0" rtlCol="0">
            <a:spAutoFit/>
          </a:bodyPr>
          <a:lstStyle/>
          <a:p>
            <a:pPr marL="671195">
              <a:lnSpc>
                <a:spcPct val="100000"/>
              </a:lnSpc>
            </a:pPr>
            <a:r>
              <a:rPr sz="1900" b="1" spc="-380" dirty="0">
                <a:latin typeface="Arial"/>
                <a:cs typeface="Arial"/>
              </a:rPr>
              <a:t>M</a:t>
            </a:r>
            <a:r>
              <a:rPr sz="1900" b="1" spc="-285" dirty="0">
                <a:latin typeface="Arial"/>
                <a:cs typeface="Arial"/>
              </a:rPr>
              <a:t>o</a:t>
            </a:r>
            <a:r>
              <a:rPr sz="1900" b="1" spc="-215" dirty="0">
                <a:latin typeface="Arial"/>
                <a:cs typeface="Arial"/>
              </a:rPr>
              <a:t>re</a:t>
            </a:r>
            <a:r>
              <a:rPr sz="1900" b="1" spc="-130" dirty="0">
                <a:latin typeface="Arial"/>
                <a:cs typeface="Arial"/>
              </a:rPr>
              <a:t> </a:t>
            </a:r>
            <a:r>
              <a:rPr sz="1900" b="1" spc="-330" dirty="0">
                <a:latin typeface="Arial"/>
                <a:cs typeface="Arial"/>
              </a:rPr>
              <a:t>C</a:t>
            </a:r>
            <a:r>
              <a:rPr sz="1900" b="1" spc="-285" dirty="0">
                <a:latin typeface="Arial"/>
                <a:cs typeface="Arial"/>
              </a:rPr>
              <a:t>on</a:t>
            </a:r>
            <a:r>
              <a:rPr sz="1900" b="1" spc="-155" dirty="0">
                <a:latin typeface="Arial"/>
                <a:cs typeface="Arial"/>
              </a:rPr>
              <a:t>f</a:t>
            </a:r>
            <a:r>
              <a:rPr sz="1900" b="1" spc="-210" dirty="0">
                <a:latin typeface="Arial"/>
                <a:cs typeface="Arial"/>
              </a:rPr>
              <a:t>id</a:t>
            </a:r>
            <a:r>
              <a:rPr sz="1900" b="1" spc="-254" dirty="0">
                <a:latin typeface="Arial"/>
                <a:cs typeface="Arial"/>
              </a:rPr>
              <a:t>e</a:t>
            </a:r>
            <a:r>
              <a:rPr sz="1900" b="1" spc="-285" dirty="0">
                <a:latin typeface="Arial"/>
                <a:cs typeface="Arial"/>
              </a:rPr>
              <a:t>n</a:t>
            </a:r>
            <a:r>
              <a:rPr sz="1900" b="1" spc="-254" dirty="0">
                <a:latin typeface="Arial"/>
                <a:cs typeface="Arial"/>
              </a:rPr>
              <a:t>ce</a:t>
            </a:r>
            <a:r>
              <a:rPr sz="1900" b="1" spc="-130" dirty="0">
                <a:latin typeface="Arial"/>
                <a:cs typeface="Arial"/>
              </a:rPr>
              <a:t> </a:t>
            </a:r>
            <a:r>
              <a:rPr sz="1900" b="1" spc="-135" dirty="0">
                <a:latin typeface="Arial"/>
                <a:cs typeface="Arial"/>
              </a:rPr>
              <a:t>i</a:t>
            </a:r>
            <a:r>
              <a:rPr sz="1900" b="1" spc="-280" dirty="0">
                <a:latin typeface="Arial"/>
                <a:cs typeface="Arial"/>
              </a:rPr>
              <a:t>n</a:t>
            </a:r>
            <a:r>
              <a:rPr sz="1900" b="1" spc="-130" dirty="0">
                <a:latin typeface="Arial"/>
                <a:cs typeface="Arial"/>
              </a:rPr>
              <a:t> </a:t>
            </a:r>
            <a:r>
              <a:rPr sz="1900" b="1" spc="-285" dirty="0">
                <a:latin typeface="Arial"/>
                <a:cs typeface="Arial"/>
              </a:rPr>
              <a:t>d</a:t>
            </a:r>
            <a:r>
              <a:rPr sz="1900" b="1" spc="-254" dirty="0">
                <a:latin typeface="Arial"/>
                <a:cs typeface="Arial"/>
              </a:rPr>
              <a:t>ec</a:t>
            </a:r>
            <a:r>
              <a:rPr sz="1900" b="1" spc="-135" dirty="0">
                <a:latin typeface="Arial"/>
                <a:cs typeface="Arial"/>
              </a:rPr>
              <a:t>i</a:t>
            </a:r>
            <a:r>
              <a:rPr sz="1900" b="1" spc="-254" dirty="0">
                <a:latin typeface="Arial"/>
                <a:cs typeface="Arial"/>
              </a:rPr>
              <a:t>s</a:t>
            </a:r>
            <a:r>
              <a:rPr sz="1900" b="1" spc="-210" dirty="0">
                <a:latin typeface="Arial"/>
                <a:cs typeface="Arial"/>
              </a:rPr>
              <a:t>io</a:t>
            </a:r>
            <a:r>
              <a:rPr sz="1900" b="1" spc="-280" dirty="0">
                <a:latin typeface="Arial"/>
                <a:cs typeface="Arial"/>
              </a:rPr>
              <a:t>n</a:t>
            </a:r>
            <a:r>
              <a:rPr sz="1900" b="1" spc="-130" dirty="0">
                <a:latin typeface="Arial"/>
                <a:cs typeface="Arial"/>
              </a:rPr>
              <a:t> </a:t>
            </a:r>
            <a:r>
              <a:rPr sz="1900" b="1" spc="-305" dirty="0">
                <a:latin typeface="Arial"/>
                <a:cs typeface="Arial"/>
              </a:rPr>
              <a:t>mak</a:t>
            </a:r>
            <a:r>
              <a:rPr sz="1900" b="1" spc="-210" dirty="0">
                <a:latin typeface="Arial"/>
                <a:cs typeface="Arial"/>
              </a:rPr>
              <a:t>in</a:t>
            </a:r>
            <a:r>
              <a:rPr sz="1900" b="1" spc="-280" dirty="0">
                <a:latin typeface="Arial"/>
                <a:cs typeface="Arial"/>
              </a:rPr>
              <a:t>g</a:t>
            </a:r>
            <a:endParaRPr sz="1900">
              <a:latin typeface="Arial"/>
              <a:cs typeface="Arial"/>
            </a:endParaRPr>
          </a:p>
          <a:p>
            <a:pPr>
              <a:lnSpc>
                <a:spcPct val="100000"/>
              </a:lnSpc>
            </a:pPr>
            <a:endParaRPr sz="1900">
              <a:latin typeface="Times New Roman"/>
              <a:cs typeface="Times New Roman"/>
            </a:endParaRPr>
          </a:p>
          <a:p>
            <a:pPr>
              <a:lnSpc>
                <a:spcPct val="100000"/>
              </a:lnSpc>
              <a:spcBef>
                <a:spcPts val="16"/>
              </a:spcBef>
            </a:pPr>
            <a:endParaRPr sz="2600">
              <a:latin typeface="Times New Roman"/>
              <a:cs typeface="Times New Roman"/>
            </a:endParaRPr>
          </a:p>
          <a:p>
            <a:pPr algn="ctr">
              <a:lnSpc>
                <a:spcPct val="100000"/>
              </a:lnSpc>
            </a:pPr>
            <a:r>
              <a:rPr sz="1900" b="1" spc="-360" dirty="0">
                <a:latin typeface="Arial"/>
                <a:cs typeface="Arial"/>
              </a:rPr>
              <a:t>G</a:t>
            </a:r>
            <a:r>
              <a:rPr sz="1900" b="1" spc="-215" dirty="0">
                <a:latin typeface="Arial"/>
                <a:cs typeface="Arial"/>
              </a:rPr>
              <a:t>reater</a:t>
            </a:r>
            <a:r>
              <a:rPr sz="1900" b="1" spc="-130" dirty="0">
                <a:latin typeface="Arial"/>
                <a:cs typeface="Arial"/>
              </a:rPr>
              <a:t> </a:t>
            </a:r>
            <a:r>
              <a:rPr sz="1900" b="1" spc="-285" dirty="0">
                <a:latin typeface="Arial"/>
                <a:cs typeface="Arial"/>
              </a:rPr>
              <a:t>op</a:t>
            </a:r>
            <a:r>
              <a:rPr sz="1900" b="1" spc="-210" dirty="0">
                <a:latin typeface="Arial"/>
                <a:cs typeface="Arial"/>
              </a:rPr>
              <a:t>erat</a:t>
            </a:r>
            <a:r>
              <a:rPr sz="1900" b="1" spc="-235" dirty="0">
                <a:latin typeface="Arial"/>
                <a:cs typeface="Arial"/>
              </a:rPr>
              <a:t>ion</a:t>
            </a:r>
            <a:r>
              <a:rPr sz="1900" b="1" spc="-190" dirty="0">
                <a:latin typeface="Arial"/>
                <a:cs typeface="Arial"/>
              </a:rPr>
              <a:t>al</a:t>
            </a:r>
            <a:r>
              <a:rPr sz="1900" b="1" spc="-130" dirty="0">
                <a:latin typeface="Arial"/>
                <a:cs typeface="Arial"/>
              </a:rPr>
              <a:t> </a:t>
            </a:r>
            <a:r>
              <a:rPr sz="1900" b="1" spc="-190" dirty="0">
                <a:latin typeface="Arial"/>
                <a:cs typeface="Arial"/>
              </a:rPr>
              <a:t>eff</a:t>
            </a:r>
            <a:r>
              <a:rPr sz="1900" b="1" spc="-135" dirty="0">
                <a:latin typeface="Arial"/>
                <a:cs typeface="Arial"/>
              </a:rPr>
              <a:t>i</a:t>
            </a:r>
            <a:r>
              <a:rPr sz="1900" b="1" spc="-254" dirty="0">
                <a:latin typeface="Arial"/>
                <a:cs typeface="Arial"/>
              </a:rPr>
              <a:t>c</a:t>
            </a:r>
            <a:r>
              <a:rPr sz="1900" b="1" spc="-135" dirty="0">
                <a:latin typeface="Arial"/>
                <a:cs typeface="Arial"/>
              </a:rPr>
              <a:t>i</a:t>
            </a:r>
            <a:r>
              <a:rPr sz="1900" b="1" spc="-254" dirty="0">
                <a:latin typeface="Arial"/>
                <a:cs typeface="Arial"/>
              </a:rPr>
              <a:t>e</a:t>
            </a:r>
            <a:r>
              <a:rPr sz="1900" b="1" spc="-285" dirty="0">
                <a:latin typeface="Arial"/>
                <a:cs typeface="Arial"/>
              </a:rPr>
              <a:t>n</a:t>
            </a:r>
            <a:r>
              <a:rPr sz="1900" b="1" spc="-254" dirty="0">
                <a:latin typeface="Arial"/>
                <a:cs typeface="Arial"/>
              </a:rPr>
              <a:t>c</a:t>
            </a:r>
            <a:r>
              <a:rPr sz="1900" b="1" spc="-135" dirty="0">
                <a:latin typeface="Arial"/>
                <a:cs typeface="Arial"/>
              </a:rPr>
              <a:t>i</a:t>
            </a:r>
            <a:r>
              <a:rPr sz="1900" b="1" spc="-254" dirty="0">
                <a:latin typeface="Arial"/>
                <a:cs typeface="Arial"/>
              </a:rPr>
              <a:t>e</a:t>
            </a:r>
            <a:r>
              <a:rPr sz="1900" b="1" spc="-260" dirty="0">
                <a:latin typeface="Arial"/>
                <a:cs typeface="Arial"/>
              </a:rPr>
              <a:t>s</a:t>
            </a:r>
            <a:r>
              <a:rPr sz="1900" b="1" spc="-130" dirty="0">
                <a:latin typeface="Arial"/>
                <a:cs typeface="Arial"/>
              </a:rPr>
              <a:t>, </a:t>
            </a:r>
            <a:r>
              <a:rPr sz="1900" b="1" spc="-330" dirty="0">
                <a:latin typeface="Arial"/>
                <a:cs typeface="Arial"/>
              </a:rPr>
              <a:t>C</a:t>
            </a:r>
            <a:r>
              <a:rPr sz="1900" b="1" spc="-285" dirty="0">
                <a:latin typeface="Arial"/>
                <a:cs typeface="Arial"/>
              </a:rPr>
              <a:t>o</a:t>
            </a:r>
            <a:r>
              <a:rPr sz="1900" b="1" spc="-204" dirty="0">
                <a:latin typeface="Arial"/>
                <a:cs typeface="Arial"/>
              </a:rPr>
              <a:t>st</a:t>
            </a:r>
            <a:r>
              <a:rPr sz="1900" b="1" spc="-130" dirty="0">
                <a:latin typeface="Arial"/>
                <a:cs typeface="Arial"/>
              </a:rPr>
              <a:t> </a:t>
            </a:r>
            <a:r>
              <a:rPr sz="1900" b="1" spc="-215" dirty="0">
                <a:latin typeface="Arial"/>
                <a:cs typeface="Arial"/>
              </a:rPr>
              <a:t>re</a:t>
            </a:r>
            <a:r>
              <a:rPr sz="1900" b="1" spc="-285" dirty="0">
                <a:latin typeface="Arial"/>
                <a:cs typeface="Arial"/>
              </a:rPr>
              <a:t>du</a:t>
            </a:r>
            <a:r>
              <a:rPr sz="1900" b="1" spc="-204" dirty="0">
                <a:latin typeface="Arial"/>
                <a:cs typeface="Arial"/>
              </a:rPr>
              <a:t>ct</a:t>
            </a:r>
            <a:r>
              <a:rPr sz="1900" b="1" spc="-235" dirty="0">
                <a:latin typeface="Arial"/>
                <a:cs typeface="Arial"/>
              </a:rPr>
              <a:t>ion</a:t>
            </a:r>
            <a:r>
              <a:rPr sz="1900" b="1" spc="-130" dirty="0">
                <a:latin typeface="Arial"/>
                <a:cs typeface="Arial"/>
              </a:rPr>
              <a:t>,</a:t>
            </a:r>
            <a:endParaRPr sz="1900">
              <a:latin typeface="Arial"/>
              <a:cs typeface="Arial"/>
            </a:endParaRPr>
          </a:p>
          <a:p>
            <a:pPr algn="ctr">
              <a:lnSpc>
                <a:spcPct val="100000"/>
              </a:lnSpc>
              <a:spcBef>
                <a:spcPts val="15"/>
              </a:spcBef>
            </a:pPr>
            <a:r>
              <a:rPr sz="1900" b="1" spc="-210" dirty="0">
                <a:latin typeface="Arial"/>
                <a:cs typeface="Arial"/>
              </a:rPr>
              <a:t>Ti</a:t>
            </a:r>
            <a:r>
              <a:rPr sz="1900" b="1" spc="-330" dirty="0">
                <a:latin typeface="Arial"/>
                <a:cs typeface="Arial"/>
              </a:rPr>
              <a:t>me</a:t>
            </a:r>
            <a:r>
              <a:rPr sz="1900" b="1" spc="-130" dirty="0">
                <a:latin typeface="Arial"/>
                <a:cs typeface="Arial"/>
              </a:rPr>
              <a:t> </a:t>
            </a:r>
            <a:r>
              <a:rPr sz="1900" b="1" spc="-215" dirty="0">
                <a:latin typeface="Arial"/>
                <a:cs typeface="Arial"/>
              </a:rPr>
              <a:t>re</a:t>
            </a:r>
            <a:r>
              <a:rPr sz="1900" b="1" spc="-285" dirty="0">
                <a:latin typeface="Arial"/>
                <a:cs typeface="Arial"/>
              </a:rPr>
              <a:t>du</a:t>
            </a:r>
            <a:r>
              <a:rPr sz="1900" b="1" spc="-204" dirty="0">
                <a:latin typeface="Arial"/>
                <a:cs typeface="Arial"/>
              </a:rPr>
              <a:t>ct</a:t>
            </a:r>
            <a:r>
              <a:rPr sz="1900" b="1" spc="-235" dirty="0">
                <a:latin typeface="Arial"/>
                <a:cs typeface="Arial"/>
              </a:rPr>
              <a:t>ion</a:t>
            </a:r>
            <a:r>
              <a:rPr sz="1900" b="1" spc="-130" dirty="0">
                <a:latin typeface="Arial"/>
                <a:cs typeface="Arial"/>
              </a:rPr>
              <a:t>, </a:t>
            </a:r>
            <a:r>
              <a:rPr sz="1900" b="1" spc="-315" dirty="0">
                <a:latin typeface="Arial"/>
                <a:cs typeface="Arial"/>
              </a:rPr>
              <a:t>New</a:t>
            </a:r>
            <a:r>
              <a:rPr sz="1900" b="1" spc="-130" dirty="0">
                <a:latin typeface="Arial"/>
                <a:cs typeface="Arial"/>
              </a:rPr>
              <a:t> </a:t>
            </a:r>
            <a:r>
              <a:rPr sz="1900" b="1" spc="-285" dirty="0">
                <a:latin typeface="Arial"/>
                <a:cs typeface="Arial"/>
              </a:rPr>
              <a:t>p</a:t>
            </a:r>
            <a:r>
              <a:rPr sz="1900" b="1" spc="-180" dirty="0">
                <a:latin typeface="Arial"/>
                <a:cs typeface="Arial"/>
              </a:rPr>
              <a:t>r</a:t>
            </a:r>
            <a:r>
              <a:rPr sz="1900" b="1" spc="-285" dirty="0">
                <a:latin typeface="Arial"/>
                <a:cs typeface="Arial"/>
              </a:rPr>
              <a:t>odu</a:t>
            </a:r>
            <a:r>
              <a:rPr sz="1900" b="1" spc="-204" dirty="0">
                <a:latin typeface="Arial"/>
                <a:cs typeface="Arial"/>
              </a:rPr>
              <a:t>ct</a:t>
            </a:r>
            <a:r>
              <a:rPr sz="1900" b="1" spc="-130" dirty="0">
                <a:latin typeface="Arial"/>
                <a:cs typeface="Arial"/>
              </a:rPr>
              <a:t> </a:t>
            </a:r>
            <a:r>
              <a:rPr sz="1900" b="1" spc="-285" dirty="0">
                <a:latin typeface="Arial"/>
                <a:cs typeface="Arial"/>
              </a:rPr>
              <a:t>d</a:t>
            </a:r>
            <a:r>
              <a:rPr sz="1900" b="1" spc="-254" dirty="0">
                <a:latin typeface="Arial"/>
                <a:cs typeface="Arial"/>
              </a:rPr>
              <a:t>eve</a:t>
            </a:r>
            <a:r>
              <a:rPr sz="1900" b="1" spc="-235" dirty="0">
                <a:latin typeface="Arial"/>
                <a:cs typeface="Arial"/>
              </a:rPr>
              <a:t>lop</a:t>
            </a:r>
            <a:r>
              <a:rPr sz="1900" b="1" spc="-330" dirty="0">
                <a:latin typeface="Arial"/>
                <a:cs typeface="Arial"/>
              </a:rPr>
              <a:t>me</a:t>
            </a:r>
            <a:r>
              <a:rPr sz="1900" b="1" spc="-285" dirty="0">
                <a:latin typeface="Arial"/>
                <a:cs typeface="Arial"/>
              </a:rPr>
              <a:t>n</a:t>
            </a:r>
            <a:r>
              <a:rPr sz="1900" b="1" spc="-140" dirty="0">
                <a:latin typeface="Arial"/>
                <a:cs typeface="Arial"/>
              </a:rPr>
              <a:t>t,</a:t>
            </a:r>
            <a:r>
              <a:rPr sz="1900" b="1" spc="-130" dirty="0">
                <a:latin typeface="Arial"/>
                <a:cs typeface="Arial"/>
              </a:rPr>
              <a:t> </a:t>
            </a:r>
            <a:r>
              <a:rPr sz="1900" b="1" spc="-325" dirty="0">
                <a:latin typeface="Arial"/>
                <a:cs typeface="Arial"/>
              </a:rPr>
              <a:t>Op</a:t>
            </a:r>
            <a:r>
              <a:rPr sz="1900" b="1" spc="-155" dirty="0">
                <a:latin typeface="Arial"/>
                <a:cs typeface="Arial"/>
              </a:rPr>
              <a:t>t</a:t>
            </a:r>
            <a:r>
              <a:rPr sz="1900" b="1" spc="-135" dirty="0">
                <a:latin typeface="Arial"/>
                <a:cs typeface="Arial"/>
              </a:rPr>
              <a:t>i</a:t>
            </a:r>
            <a:r>
              <a:rPr sz="1900" b="1" spc="-405" dirty="0">
                <a:latin typeface="Arial"/>
                <a:cs typeface="Arial"/>
              </a:rPr>
              <a:t>m</a:t>
            </a:r>
            <a:r>
              <a:rPr sz="1900" b="1" spc="-135" dirty="0">
                <a:latin typeface="Arial"/>
                <a:cs typeface="Arial"/>
              </a:rPr>
              <a:t>i</a:t>
            </a:r>
            <a:r>
              <a:rPr sz="1900" b="1" spc="-254" dirty="0">
                <a:latin typeface="Arial"/>
                <a:cs typeface="Arial"/>
              </a:rPr>
              <a:t>zed</a:t>
            </a:r>
            <a:r>
              <a:rPr sz="1900" b="1" spc="-130" dirty="0">
                <a:latin typeface="Arial"/>
                <a:cs typeface="Arial"/>
              </a:rPr>
              <a:t> </a:t>
            </a:r>
            <a:r>
              <a:rPr sz="1900" b="1" spc="-285" dirty="0">
                <a:latin typeface="Arial"/>
                <a:cs typeface="Arial"/>
              </a:rPr>
              <a:t>o</a:t>
            </a:r>
            <a:r>
              <a:rPr sz="1900" b="1" spc="-185" dirty="0">
                <a:latin typeface="Arial"/>
                <a:cs typeface="Arial"/>
              </a:rPr>
              <a:t>ffer</a:t>
            </a:r>
            <a:r>
              <a:rPr sz="1900" b="1" spc="-235" dirty="0">
                <a:latin typeface="Arial"/>
                <a:cs typeface="Arial"/>
              </a:rPr>
              <a:t>ing</a:t>
            </a:r>
            <a:r>
              <a:rPr sz="1900" b="1" spc="-190" dirty="0">
                <a:latin typeface="Arial"/>
                <a:cs typeface="Arial"/>
              </a:rPr>
              <a:t>s,</a:t>
            </a:r>
            <a:r>
              <a:rPr sz="1900" b="1" spc="-130" dirty="0">
                <a:latin typeface="Arial"/>
                <a:cs typeface="Arial"/>
              </a:rPr>
              <a:t> </a:t>
            </a:r>
            <a:r>
              <a:rPr sz="1900" b="1" spc="-204" dirty="0">
                <a:latin typeface="Arial"/>
                <a:cs typeface="Arial"/>
              </a:rPr>
              <a:t>et</a:t>
            </a:r>
            <a:r>
              <a:rPr sz="1900" b="1" spc="-260" dirty="0">
                <a:latin typeface="Arial"/>
                <a:cs typeface="Arial"/>
              </a:rPr>
              <a:t>c</a:t>
            </a:r>
            <a:r>
              <a:rPr sz="1900" b="1" spc="-130" dirty="0">
                <a:latin typeface="Arial"/>
                <a:cs typeface="Arial"/>
              </a:rPr>
              <a:t>.</a:t>
            </a:r>
            <a:endParaRPr sz="1900">
              <a:latin typeface="Arial"/>
              <a:cs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38216" y="285728"/>
            <a:ext cx="7430134" cy="375920"/>
          </a:xfrm>
          <a:prstGeom prst="rect">
            <a:avLst/>
          </a:prstGeom>
        </p:spPr>
        <p:txBody>
          <a:bodyPr vert="horz" wrap="square" lIns="0" tIns="0" rIns="0" bIns="0" rtlCol="0">
            <a:spAutoFit/>
          </a:bodyPr>
          <a:lstStyle/>
          <a:p>
            <a:pPr marL="12700">
              <a:lnSpc>
                <a:spcPct val="100000"/>
              </a:lnSpc>
            </a:pPr>
            <a:r>
              <a:rPr spc="-250" dirty="0"/>
              <a:t>T</a:t>
            </a:r>
            <a:r>
              <a:rPr spc="-80" dirty="0"/>
              <a:t>r</a:t>
            </a:r>
            <a:r>
              <a:rPr spc="-5" dirty="0"/>
              <a:t>aditiona</a:t>
            </a:r>
            <a:r>
              <a:rPr dirty="0"/>
              <a:t>l</a:t>
            </a:r>
            <a:r>
              <a:rPr spc="-15" dirty="0"/>
              <a:t> </a:t>
            </a:r>
            <a:r>
              <a:rPr spc="-10" dirty="0"/>
              <a:t>Busines</a:t>
            </a:r>
            <a:r>
              <a:rPr spc="-5" dirty="0"/>
              <a:t>s</a:t>
            </a:r>
            <a:r>
              <a:rPr spc="5" dirty="0"/>
              <a:t> </a:t>
            </a:r>
            <a:r>
              <a:rPr spc="-5" dirty="0"/>
              <a:t>Intelligence</a:t>
            </a:r>
            <a:r>
              <a:rPr spc="-30" dirty="0"/>
              <a:t> </a:t>
            </a:r>
            <a:r>
              <a:rPr spc="-5" dirty="0"/>
              <a:t>(BI</a:t>
            </a:r>
            <a:r>
              <a:rPr dirty="0"/>
              <a:t>) </a:t>
            </a:r>
            <a:r>
              <a:rPr spc="-5" dirty="0"/>
              <a:t>versus</a:t>
            </a:r>
            <a:r>
              <a:rPr dirty="0"/>
              <a:t> </a:t>
            </a:r>
            <a:r>
              <a:rPr spc="-5" dirty="0"/>
              <a:t>B</a:t>
            </a:r>
            <a:r>
              <a:rPr spc="5" dirty="0"/>
              <a:t>i</a:t>
            </a:r>
            <a:r>
              <a:rPr dirty="0"/>
              <a:t>g </a:t>
            </a:r>
            <a:r>
              <a:rPr spc="-5" dirty="0"/>
              <a:t>Data</a:t>
            </a:r>
          </a:p>
        </p:txBody>
      </p:sp>
      <p:sp>
        <p:nvSpPr>
          <p:cNvPr id="3" name="TextBox 2"/>
          <p:cNvSpPr txBox="1"/>
          <p:nvPr/>
        </p:nvSpPr>
        <p:spPr>
          <a:xfrm>
            <a:off x="238084" y="1142984"/>
            <a:ext cx="9286940" cy="4555093"/>
          </a:xfrm>
          <a:prstGeom prst="rect">
            <a:avLst/>
          </a:prstGeom>
          <a:noFill/>
        </p:spPr>
        <p:txBody>
          <a:bodyPr wrap="square" rtlCol="0">
            <a:spAutoFit/>
          </a:bodyPr>
          <a:lstStyle/>
          <a:p>
            <a:pPr marL="342900" indent="-342900" algn="just">
              <a:spcBef>
                <a:spcPts val="600"/>
              </a:spcBef>
              <a:spcAft>
                <a:spcPts val="600"/>
              </a:spcAft>
              <a:buAutoNum type="arabicPeriod"/>
            </a:pPr>
            <a:r>
              <a:rPr lang="en-US" sz="2400" dirty="0"/>
              <a:t>In traditional BI environment, all the enterprise’s data is housed in a central server whereas in a big data environment data resides in a distributed file system. The distributed file system scales by scaling in or out horizontally as compared to typical database server that scales vertically.</a:t>
            </a:r>
          </a:p>
          <a:p>
            <a:pPr marL="342900" indent="-342900" algn="just">
              <a:spcBef>
                <a:spcPts val="600"/>
              </a:spcBef>
              <a:spcAft>
                <a:spcPts val="600"/>
              </a:spcAft>
              <a:buAutoNum type="arabicPeriod"/>
            </a:pPr>
            <a:r>
              <a:rPr lang="en-US" sz="2400" dirty="0"/>
              <a:t>In traditional BI, data is generally analyzed in an offline mode whereas in big data, it is analyzed in both real time as well as in offline mode.</a:t>
            </a:r>
          </a:p>
          <a:p>
            <a:pPr marL="342900" indent="-342900" algn="just">
              <a:spcBef>
                <a:spcPts val="600"/>
              </a:spcBef>
              <a:spcAft>
                <a:spcPts val="600"/>
              </a:spcAft>
              <a:buAutoNum type="arabicPeriod"/>
            </a:pPr>
            <a:r>
              <a:rPr lang="en-US" sz="2400" dirty="0"/>
              <a:t>Traditional BI is about structured data and it is here that data is taken to processing functions whereas big data is about variety and here the processing functions are taken to the data.</a:t>
            </a:r>
          </a:p>
          <a:p>
            <a:pPr marL="342900" indent="-342900" algn="just">
              <a:spcBef>
                <a:spcPts val="600"/>
              </a:spcBef>
              <a:spcAft>
                <a:spcPts val="600"/>
              </a:spcAft>
              <a:buAutoNum type="arabicPeriod"/>
            </a:pPr>
            <a:endParaRPr lang="en-IN"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6939" y="402082"/>
            <a:ext cx="7413625" cy="375920"/>
          </a:xfrm>
          <a:prstGeom prst="rect">
            <a:avLst/>
          </a:prstGeom>
        </p:spPr>
        <p:txBody>
          <a:bodyPr vert="horz" wrap="square" lIns="0" tIns="0" rIns="0" bIns="0" rtlCol="0">
            <a:spAutoFit/>
          </a:bodyPr>
          <a:lstStyle/>
          <a:p>
            <a:pPr marL="12700">
              <a:lnSpc>
                <a:spcPct val="100000"/>
              </a:lnSpc>
            </a:pPr>
            <a:r>
              <a:rPr sz="2400" b="1" spc="-10" dirty="0">
                <a:solidFill>
                  <a:srgbClr val="0E6EC5"/>
                </a:solidFill>
                <a:latin typeface="Trebuchet MS"/>
                <a:cs typeface="Trebuchet MS"/>
              </a:rPr>
              <a:t>A</a:t>
            </a:r>
            <a:r>
              <a:rPr sz="2400" b="1" dirty="0">
                <a:solidFill>
                  <a:srgbClr val="0E6EC5"/>
                </a:solidFill>
                <a:latin typeface="Trebuchet MS"/>
                <a:cs typeface="Trebuchet MS"/>
              </a:rPr>
              <a:t>ppro</a:t>
            </a:r>
            <a:r>
              <a:rPr sz="2400" b="1" spc="-15" dirty="0">
                <a:solidFill>
                  <a:srgbClr val="0E6EC5"/>
                </a:solidFill>
                <a:latin typeface="Trebuchet MS"/>
                <a:cs typeface="Trebuchet MS"/>
              </a:rPr>
              <a:t>x</a:t>
            </a:r>
            <a:r>
              <a:rPr sz="2400" b="1" spc="-5" dirty="0">
                <a:solidFill>
                  <a:srgbClr val="0E6EC5"/>
                </a:solidFill>
                <a:latin typeface="Trebuchet MS"/>
                <a:cs typeface="Trebuchet MS"/>
              </a:rPr>
              <a:t>i</a:t>
            </a:r>
            <a:r>
              <a:rPr sz="2400" b="1" spc="5" dirty="0">
                <a:solidFill>
                  <a:srgbClr val="0E6EC5"/>
                </a:solidFill>
                <a:latin typeface="Trebuchet MS"/>
                <a:cs typeface="Trebuchet MS"/>
              </a:rPr>
              <a:t>m</a:t>
            </a:r>
            <a:r>
              <a:rPr sz="2400" b="1" dirty="0">
                <a:solidFill>
                  <a:srgbClr val="0E6EC5"/>
                </a:solidFill>
                <a:latin typeface="Trebuchet MS"/>
                <a:cs typeface="Trebuchet MS"/>
              </a:rPr>
              <a:t>ate</a:t>
            </a:r>
            <a:r>
              <a:rPr sz="2400" b="1" spc="-15" dirty="0">
                <a:solidFill>
                  <a:srgbClr val="0E6EC5"/>
                </a:solidFill>
                <a:latin typeface="Trebuchet MS"/>
                <a:cs typeface="Trebuchet MS"/>
              </a:rPr>
              <a:t> </a:t>
            </a:r>
            <a:r>
              <a:rPr sz="2400" b="1" dirty="0">
                <a:solidFill>
                  <a:srgbClr val="0E6EC5"/>
                </a:solidFill>
                <a:latin typeface="Trebuchet MS"/>
                <a:cs typeface="Trebuchet MS"/>
              </a:rPr>
              <a:t>Distribu</a:t>
            </a:r>
            <a:r>
              <a:rPr sz="2400" b="1" spc="-20" dirty="0">
                <a:solidFill>
                  <a:srgbClr val="0E6EC5"/>
                </a:solidFill>
                <a:latin typeface="Trebuchet MS"/>
                <a:cs typeface="Trebuchet MS"/>
              </a:rPr>
              <a:t>t</a:t>
            </a:r>
            <a:r>
              <a:rPr sz="2400" b="1" spc="-5" dirty="0">
                <a:solidFill>
                  <a:srgbClr val="0E6EC5"/>
                </a:solidFill>
                <a:latin typeface="Trebuchet MS"/>
                <a:cs typeface="Trebuchet MS"/>
              </a:rPr>
              <a:t>io</a:t>
            </a:r>
            <a:r>
              <a:rPr sz="2400" b="1" dirty="0">
                <a:solidFill>
                  <a:srgbClr val="0E6EC5"/>
                </a:solidFill>
                <a:latin typeface="Trebuchet MS"/>
                <a:cs typeface="Trebuchet MS"/>
              </a:rPr>
              <a:t>n</a:t>
            </a:r>
            <a:r>
              <a:rPr sz="2400" b="1" spc="-15" dirty="0">
                <a:solidFill>
                  <a:srgbClr val="0E6EC5"/>
                </a:solidFill>
                <a:latin typeface="Trebuchet MS"/>
                <a:cs typeface="Trebuchet MS"/>
              </a:rPr>
              <a:t> </a:t>
            </a:r>
            <a:r>
              <a:rPr sz="2400" b="1" spc="-5" dirty="0">
                <a:solidFill>
                  <a:srgbClr val="0E6EC5"/>
                </a:solidFill>
                <a:latin typeface="Trebuchet MS"/>
                <a:cs typeface="Trebuchet MS"/>
              </a:rPr>
              <a:t>of</a:t>
            </a:r>
            <a:r>
              <a:rPr sz="2400" b="1" spc="5" dirty="0">
                <a:solidFill>
                  <a:srgbClr val="0E6EC5"/>
                </a:solidFill>
                <a:latin typeface="Trebuchet MS"/>
                <a:cs typeface="Trebuchet MS"/>
              </a:rPr>
              <a:t> </a:t>
            </a:r>
            <a:r>
              <a:rPr sz="2400" b="1" dirty="0">
                <a:solidFill>
                  <a:srgbClr val="0E6EC5"/>
                </a:solidFill>
                <a:latin typeface="Trebuchet MS"/>
                <a:cs typeface="Trebuchet MS"/>
              </a:rPr>
              <a:t>D</a:t>
            </a:r>
            <a:r>
              <a:rPr sz="2400" b="1" spc="5" dirty="0">
                <a:solidFill>
                  <a:srgbClr val="0E6EC5"/>
                </a:solidFill>
                <a:latin typeface="Trebuchet MS"/>
                <a:cs typeface="Trebuchet MS"/>
              </a:rPr>
              <a:t>i</a:t>
            </a:r>
            <a:r>
              <a:rPr sz="2400" b="1" dirty="0">
                <a:solidFill>
                  <a:srgbClr val="0E6EC5"/>
                </a:solidFill>
                <a:latin typeface="Trebuchet MS"/>
                <a:cs typeface="Trebuchet MS"/>
              </a:rPr>
              <a:t>gital</a:t>
            </a:r>
            <a:r>
              <a:rPr sz="2400" b="1" spc="-30" dirty="0">
                <a:solidFill>
                  <a:srgbClr val="0E6EC5"/>
                </a:solidFill>
                <a:latin typeface="Trebuchet MS"/>
                <a:cs typeface="Trebuchet MS"/>
              </a:rPr>
              <a:t> </a:t>
            </a:r>
            <a:r>
              <a:rPr sz="2400" b="1" spc="-5" dirty="0">
                <a:solidFill>
                  <a:srgbClr val="0E6EC5"/>
                </a:solidFill>
                <a:latin typeface="Trebuchet MS"/>
                <a:cs typeface="Trebuchet MS"/>
              </a:rPr>
              <a:t>D</a:t>
            </a:r>
            <a:r>
              <a:rPr sz="2400" b="1" dirty="0">
                <a:solidFill>
                  <a:srgbClr val="0E6EC5"/>
                </a:solidFill>
                <a:latin typeface="Trebuchet MS"/>
                <a:cs typeface="Trebuchet MS"/>
              </a:rPr>
              <a:t>a</a:t>
            </a:r>
            <a:r>
              <a:rPr sz="2400" b="1" spc="-5" dirty="0">
                <a:solidFill>
                  <a:srgbClr val="0E6EC5"/>
                </a:solidFill>
                <a:latin typeface="Trebuchet MS"/>
                <a:cs typeface="Trebuchet MS"/>
              </a:rPr>
              <a:t>ta</a:t>
            </a:r>
            <a:endParaRPr sz="2400" dirty="0">
              <a:latin typeface="Trebuchet MS"/>
              <a:cs typeface="Trebuchet MS"/>
            </a:endParaRPr>
          </a:p>
        </p:txBody>
      </p:sp>
      <p:sp>
        <p:nvSpPr>
          <p:cNvPr id="3" name="object 3"/>
          <p:cNvSpPr txBox="1"/>
          <p:nvPr/>
        </p:nvSpPr>
        <p:spPr>
          <a:xfrm>
            <a:off x="916939" y="1295400"/>
            <a:ext cx="5327015" cy="285115"/>
          </a:xfrm>
          <a:prstGeom prst="rect">
            <a:avLst/>
          </a:prstGeom>
        </p:spPr>
        <p:txBody>
          <a:bodyPr vert="horz" wrap="square" lIns="0" tIns="0" rIns="0" bIns="0" rtlCol="0">
            <a:spAutoFit/>
          </a:bodyPr>
          <a:lstStyle/>
          <a:p>
            <a:pPr marL="12700">
              <a:lnSpc>
                <a:spcPct val="100000"/>
              </a:lnSpc>
            </a:pPr>
            <a:r>
              <a:rPr sz="1800" spc="-10" dirty="0">
                <a:solidFill>
                  <a:srgbClr val="404040"/>
                </a:solidFill>
                <a:latin typeface="Trebuchet MS"/>
                <a:cs typeface="Trebuchet MS"/>
              </a:rPr>
              <a:t>A</a:t>
            </a:r>
            <a:r>
              <a:rPr sz="1800" spc="-5" dirty="0">
                <a:solidFill>
                  <a:srgbClr val="404040"/>
                </a:solidFill>
                <a:latin typeface="Trebuchet MS"/>
                <a:cs typeface="Trebuchet MS"/>
              </a:rPr>
              <a:t>p</a:t>
            </a:r>
            <a:r>
              <a:rPr sz="1800" spc="5" dirty="0">
                <a:solidFill>
                  <a:srgbClr val="404040"/>
                </a:solidFill>
                <a:latin typeface="Trebuchet MS"/>
                <a:cs typeface="Trebuchet MS"/>
              </a:rPr>
              <a:t>p</a:t>
            </a:r>
            <a:r>
              <a:rPr sz="1800" dirty="0">
                <a:solidFill>
                  <a:srgbClr val="404040"/>
                </a:solidFill>
                <a:latin typeface="Trebuchet MS"/>
                <a:cs typeface="Trebuchet MS"/>
              </a:rPr>
              <a:t>r</a:t>
            </a:r>
            <a:r>
              <a:rPr sz="1800" spc="-15" dirty="0">
                <a:solidFill>
                  <a:srgbClr val="404040"/>
                </a:solidFill>
                <a:latin typeface="Trebuchet MS"/>
                <a:cs typeface="Trebuchet MS"/>
              </a:rPr>
              <a:t>o</a:t>
            </a:r>
            <a:r>
              <a:rPr sz="1800" dirty="0">
                <a:solidFill>
                  <a:srgbClr val="404040"/>
                </a:solidFill>
                <a:latin typeface="Trebuchet MS"/>
                <a:cs typeface="Trebuchet MS"/>
              </a:rPr>
              <a:t>ximate</a:t>
            </a:r>
            <a:r>
              <a:rPr sz="1800" spc="-5" dirty="0">
                <a:solidFill>
                  <a:srgbClr val="404040"/>
                </a:solidFill>
                <a:latin typeface="Trebuchet MS"/>
                <a:cs typeface="Trebuchet MS"/>
              </a:rPr>
              <a:t> percen</a:t>
            </a:r>
            <a:r>
              <a:rPr sz="1800" spc="-15" dirty="0">
                <a:solidFill>
                  <a:srgbClr val="404040"/>
                </a:solidFill>
                <a:latin typeface="Trebuchet MS"/>
                <a:cs typeface="Trebuchet MS"/>
              </a:rPr>
              <a:t>t</a:t>
            </a:r>
            <a:r>
              <a:rPr sz="1800" spc="-5" dirty="0">
                <a:solidFill>
                  <a:srgbClr val="404040"/>
                </a:solidFill>
                <a:latin typeface="Trebuchet MS"/>
                <a:cs typeface="Trebuchet MS"/>
              </a:rPr>
              <a:t>ag</a:t>
            </a:r>
            <a:r>
              <a:rPr sz="1800" dirty="0">
                <a:solidFill>
                  <a:srgbClr val="404040"/>
                </a:solidFill>
                <a:latin typeface="Trebuchet MS"/>
                <a:cs typeface="Trebuchet MS"/>
              </a:rPr>
              <a:t>e</a:t>
            </a:r>
            <a:r>
              <a:rPr sz="1800" spc="5" dirty="0">
                <a:solidFill>
                  <a:srgbClr val="404040"/>
                </a:solidFill>
                <a:latin typeface="Trebuchet MS"/>
                <a:cs typeface="Trebuchet MS"/>
              </a:rPr>
              <a:t> </a:t>
            </a:r>
            <a:r>
              <a:rPr sz="1800" spc="-5" dirty="0">
                <a:solidFill>
                  <a:srgbClr val="404040"/>
                </a:solidFill>
                <a:latin typeface="Trebuchet MS"/>
                <a:cs typeface="Trebuchet MS"/>
              </a:rPr>
              <a:t>d</a:t>
            </a:r>
            <a:r>
              <a:rPr sz="1800" spc="5" dirty="0">
                <a:solidFill>
                  <a:srgbClr val="404040"/>
                </a:solidFill>
                <a:latin typeface="Trebuchet MS"/>
                <a:cs typeface="Trebuchet MS"/>
              </a:rPr>
              <a:t>i</a:t>
            </a:r>
            <a:r>
              <a:rPr sz="1800" dirty="0">
                <a:solidFill>
                  <a:srgbClr val="404040"/>
                </a:solidFill>
                <a:latin typeface="Trebuchet MS"/>
                <a:cs typeface="Trebuchet MS"/>
              </a:rPr>
              <a:t>st</a:t>
            </a:r>
            <a:r>
              <a:rPr sz="1800" spc="-10" dirty="0">
                <a:solidFill>
                  <a:srgbClr val="404040"/>
                </a:solidFill>
                <a:latin typeface="Trebuchet MS"/>
                <a:cs typeface="Trebuchet MS"/>
              </a:rPr>
              <a:t>r</a:t>
            </a:r>
            <a:r>
              <a:rPr sz="1800" spc="-5" dirty="0">
                <a:solidFill>
                  <a:srgbClr val="404040"/>
                </a:solidFill>
                <a:latin typeface="Trebuchet MS"/>
                <a:cs typeface="Trebuchet MS"/>
              </a:rPr>
              <a:t>i</a:t>
            </a:r>
            <a:r>
              <a:rPr sz="1800" spc="5" dirty="0">
                <a:solidFill>
                  <a:srgbClr val="404040"/>
                </a:solidFill>
                <a:latin typeface="Trebuchet MS"/>
                <a:cs typeface="Trebuchet MS"/>
              </a:rPr>
              <a:t>b</a:t>
            </a:r>
            <a:r>
              <a:rPr sz="1800" spc="-5" dirty="0">
                <a:solidFill>
                  <a:srgbClr val="404040"/>
                </a:solidFill>
                <a:latin typeface="Trebuchet MS"/>
                <a:cs typeface="Trebuchet MS"/>
              </a:rPr>
              <a:t>u</a:t>
            </a:r>
            <a:r>
              <a:rPr sz="1800" spc="-10" dirty="0">
                <a:solidFill>
                  <a:srgbClr val="404040"/>
                </a:solidFill>
                <a:latin typeface="Trebuchet MS"/>
                <a:cs typeface="Trebuchet MS"/>
              </a:rPr>
              <a:t>t</a:t>
            </a:r>
            <a:r>
              <a:rPr sz="1800" spc="-5" dirty="0">
                <a:solidFill>
                  <a:srgbClr val="404040"/>
                </a:solidFill>
                <a:latin typeface="Trebuchet MS"/>
                <a:cs typeface="Trebuchet MS"/>
              </a:rPr>
              <a:t>io</a:t>
            </a:r>
            <a:r>
              <a:rPr sz="1800" dirty="0">
                <a:solidFill>
                  <a:srgbClr val="404040"/>
                </a:solidFill>
                <a:latin typeface="Trebuchet MS"/>
                <a:cs typeface="Trebuchet MS"/>
              </a:rPr>
              <a:t>n</a:t>
            </a:r>
            <a:r>
              <a:rPr sz="1800" spc="-15" dirty="0">
                <a:solidFill>
                  <a:srgbClr val="404040"/>
                </a:solidFill>
                <a:latin typeface="Trebuchet MS"/>
                <a:cs typeface="Trebuchet MS"/>
              </a:rPr>
              <a:t> </a:t>
            </a:r>
            <a:r>
              <a:rPr sz="1800" spc="-10" dirty="0">
                <a:solidFill>
                  <a:srgbClr val="404040"/>
                </a:solidFill>
                <a:latin typeface="Trebuchet MS"/>
                <a:cs typeface="Trebuchet MS"/>
              </a:rPr>
              <a:t>o</a:t>
            </a:r>
            <a:r>
              <a:rPr sz="1800" dirty="0">
                <a:solidFill>
                  <a:srgbClr val="404040"/>
                </a:solidFill>
                <a:latin typeface="Trebuchet MS"/>
                <a:cs typeface="Trebuchet MS"/>
              </a:rPr>
              <a:t>f</a:t>
            </a:r>
            <a:r>
              <a:rPr sz="1800" spc="-10" dirty="0">
                <a:solidFill>
                  <a:srgbClr val="404040"/>
                </a:solidFill>
                <a:latin typeface="Trebuchet MS"/>
                <a:cs typeface="Trebuchet MS"/>
              </a:rPr>
              <a:t> </a:t>
            </a:r>
            <a:r>
              <a:rPr sz="1800" spc="-5" dirty="0">
                <a:solidFill>
                  <a:srgbClr val="404040"/>
                </a:solidFill>
                <a:latin typeface="Trebuchet MS"/>
                <a:cs typeface="Trebuchet MS"/>
              </a:rPr>
              <a:t>digita</a:t>
            </a:r>
            <a:r>
              <a:rPr sz="1800" dirty="0">
                <a:solidFill>
                  <a:srgbClr val="404040"/>
                </a:solidFill>
                <a:latin typeface="Trebuchet MS"/>
                <a:cs typeface="Trebuchet MS"/>
              </a:rPr>
              <a:t>l</a:t>
            </a:r>
            <a:r>
              <a:rPr sz="1800" spc="-25" dirty="0">
                <a:solidFill>
                  <a:srgbClr val="404040"/>
                </a:solidFill>
                <a:latin typeface="Trebuchet MS"/>
                <a:cs typeface="Trebuchet MS"/>
              </a:rPr>
              <a:t> </a:t>
            </a:r>
            <a:r>
              <a:rPr sz="1800" spc="-5" dirty="0">
                <a:solidFill>
                  <a:srgbClr val="404040"/>
                </a:solidFill>
                <a:latin typeface="Trebuchet MS"/>
                <a:cs typeface="Trebuchet MS"/>
              </a:rPr>
              <a:t>d</a:t>
            </a:r>
            <a:r>
              <a:rPr sz="1800" dirty="0">
                <a:solidFill>
                  <a:srgbClr val="404040"/>
                </a:solidFill>
                <a:latin typeface="Trebuchet MS"/>
                <a:cs typeface="Trebuchet MS"/>
              </a:rPr>
              <a:t>a</a:t>
            </a:r>
            <a:r>
              <a:rPr sz="1800" spc="-10" dirty="0">
                <a:solidFill>
                  <a:srgbClr val="404040"/>
                </a:solidFill>
                <a:latin typeface="Trebuchet MS"/>
                <a:cs typeface="Trebuchet MS"/>
              </a:rPr>
              <a:t>t</a:t>
            </a:r>
            <a:r>
              <a:rPr sz="1800" dirty="0">
                <a:solidFill>
                  <a:srgbClr val="404040"/>
                </a:solidFill>
                <a:latin typeface="Trebuchet MS"/>
                <a:cs typeface="Trebuchet MS"/>
              </a:rPr>
              <a:t>a</a:t>
            </a:r>
            <a:endParaRPr sz="1800">
              <a:latin typeface="Trebuchet MS"/>
              <a:cs typeface="Trebuchet M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864" y="1652586"/>
            <a:ext cx="6815774" cy="4754063"/>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367665">
              <a:lnSpc>
                <a:spcPct val="100000"/>
              </a:lnSpc>
            </a:pPr>
            <a:r>
              <a:rPr dirty="0"/>
              <a:t>A</a:t>
            </a:r>
            <a:r>
              <a:rPr spc="-170" dirty="0"/>
              <a:t> </a:t>
            </a:r>
            <a:r>
              <a:rPr spc="-190" dirty="0"/>
              <a:t>T</a:t>
            </a:r>
            <a:r>
              <a:rPr spc="-5" dirty="0"/>
              <a:t>yp</a:t>
            </a:r>
            <a:r>
              <a:rPr dirty="0"/>
              <a:t>i</a:t>
            </a:r>
            <a:r>
              <a:rPr spc="-5" dirty="0"/>
              <a:t>cal</a:t>
            </a:r>
            <a:r>
              <a:rPr spc="-30" dirty="0"/>
              <a:t> </a:t>
            </a:r>
            <a:r>
              <a:rPr spc="-5" dirty="0"/>
              <a:t>D</a:t>
            </a:r>
            <a:r>
              <a:rPr dirty="0"/>
              <a:t>a</a:t>
            </a:r>
            <a:r>
              <a:rPr spc="-5" dirty="0"/>
              <a:t>t</a:t>
            </a:r>
            <a:r>
              <a:rPr dirty="0"/>
              <a:t>a</a:t>
            </a:r>
            <a:r>
              <a:rPr spc="-25" dirty="0"/>
              <a:t> </a:t>
            </a:r>
            <a:r>
              <a:rPr spc="-85" dirty="0"/>
              <a:t>W</a:t>
            </a:r>
            <a:r>
              <a:rPr spc="-5" dirty="0"/>
              <a:t>arehouse</a:t>
            </a:r>
            <a:r>
              <a:rPr spc="-10" dirty="0"/>
              <a:t> </a:t>
            </a:r>
            <a:r>
              <a:rPr dirty="0"/>
              <a:t>En</a:t>
            </a:r>
            <a:r>
              <a:rPr spc="60" dirty="0"/>
              <a:t>v</a:t>
            </a:r>
            <a:r>
              <a:rPr spc="-5" dirty="0"/>
              <a:t>ironment</a:t>
            </a:r>
          </a:p>
        </p:txBody>
      </p:sp>
      <p:sp>
        <p:nvSpPr>
          <p:cNvPr id="3" name="object 3"/>
          <p:cNvSpPr/>
          <p:nvPr/>
        </p:nvSpPr>
        <p:spPr>
          <a:xfrm>
            <a:off x="3766512" y="3055980"/>
            <a:ext cx="2110105" cy="1384935"/>
          </a:xfrm>
          <a:custGeom>
            <a:avLst/>
            <a:gdLst/>
            <a:ahLst/>
            <a:cxnLst/>
            <a:rect l="l" t="t" r="r" b="b"/>
            <a:pathLst>
              <a:path w="2110104" h="1384935">
                <a:moveTo>
                  <a:pt x="0" y="221571"/>
                </a:moveTo>
                <a:lnTo>
                  <a:pt x="0" y="1163309"/>
                </a:lnTo>
                <a:lnTo>
                  <a:pt x="23257" y="1209843"/>
                </a:lnTo>
                <a:lnTo>
                  <a:pt x="63177" y="1239051"/>
                </a:lnTo>
                <a:lnTo>
                  <a:pt x="120963" y="1266458"/>
                </a:lnTo>
                <a:lnTo>
                  <a:pt x="195183" y="1291764"/>
                </a:lnTo>
                <a:lnTo>
                  <a:pt x="238010" y="1303535"/>
                </a:lnTo>
                <a:lnTo>
                  <a:pt x="284410" y="1314669"/>
                </a:lnTo>
                <a:lnTo>
                  <a:pt x="334204" y="1325127"/>
                </a:lnTo>
                <a:lnTo>
                  <a:pt x="387213" y="1334872"/>
                </a:lnTo>
                <a:lnTo>
                  <a:pt x="443258" y="1343868"/>
                </a:lnTo>
                <a:lnTo>
                  <a:pt x="502162" y="1352076"/>
                </a:lnTo>
                <a:lnTo>
                  <a:pt x="563745" y="1359458"/>
                </a:lnTo>
                <a:lnTo>
                  <a:pt x="627829" y="1365978"/>
                </a:lnTo>
                <a:lnTo>
                  <a:pt x="694234" y="1371597"/>
                </a:lnTo>
                <a:lnTo>
                  <a:pt x="762783" y="1376279"/>
                </a:lnTo>
                <a:lnTo>
                  <a:pt x="833297" y="1379986"/>
                </a:lnTo>
                <a:lnTo>
                  <a:pt x="905596" y="1382680"/>
                </a:lnTo>
                <a:lnTo>
                  <a:pt x="979502" y="1384324"/>
                </a:lnTo>
                <a:lnTo>
                  <a:pt x="1054837" y="1384881"/>
                </a:lnTo>
                <a:lnTo>
                  <a:pt x="1130189" y="1384324"/>
                </a:lnTo>
                <a:lnTo>
                  <a:pt x="1204110" y="1382680"/>
                </a:lnTo>
                <a:lnTo>
                  <a:pt x="1276421" y="1379986"/>
                </a:lnTo>
                <a:lnTo>
                  <a:pt x="1346944" y="1376279"/>
                </a:lnTo>
                <a:lnTo>
                  <a:pt x="1415501" y="1371597"/>
                </a:lnTo>
                <a:lnTo>
                  <a:pt x="1481912" y="1365978"/>
                </a:lnTo>
                <a:lnTo>
                  <a:pt x="1546001" y="1359458"/>
                </a:lnTo>
                <a:lnTo>
                  <a:pt x="1607589" y="1352076"/>
                </a:lnTo>
                <a:lnTo>
                  <a:pt x="1666496" y="1343868"/>
                </a:lnTo>
                <a:lnTo>
                  <a:pt x="1722546" y="1334872"/>
                </a:lnTo>
                <a:lnTo>
                  <a:pt x="1775559" y="1325127"/>
                </a:lnTo>
                <a:lnTo>
                  <a:pt x="1825358" y="1314669"/>
                </a:lnTo>
                <a:lnTo>
                  <a:pt x="1871763" y="1303535"/>
                </a:lnTo>
                <a:lnTo>
                  <a:pt x="1914597" y="1291764"/>
                </a:lnTo>
                <a:lnTo>
                  <a:pt x="1953682" y="1279392"/>
                </a:lnTo>
                <a:lnTo>
                  <a:pt x="2019888" y="1252998"/>
                </a:lnTo>
                <a:lnTo>
                  <a:pt x="2068955" y="1224653"/>
                </a:lnTo>
                <a:lnTo>
                  <a:pt x="2099457" y="1194657"/>
                </a:lnTo>
                <a:lnTo>
                  <a:pt x="2109967" y="1163309"/>
                </a:lnTo>
                <a:lnTo>
                  <a:pt x="2109967" y="221571"/>
                </a:lnTo>
                <a:lnTo>
                  <a:pt x="2107318" y="205752"/>
                </a:lnTo>
                <a:lnTo>
                  <a:pt x="2069008" y="160243"/>
                </a:lnTo>
                <a:lnTo>
                  <a:pt x="2019953" y="131902"/>
                </a:lnTo>
                <a:lnTo>
                  <a:pt x="1953753" y="105508"/>
                </a:lnTo>
                <a:lnTo>
                  <a:pt x="1914670" y="93136"/>
                </a:lnTo>
                <a:lnTo>
                  <a:pt x="1871836" y="81364"/>
                </a:lnTo>
                <a:lnTo>
                  <a:pt x="1825431" y="70230"/>
                </a:lnTo>
                <a:lnTo>
                  <a:pt x="1775632" y="59770"/>
                </a:lnTo>
                <a:lnTo>
                  <a:pt x="1722619" y="50022"/>
                </a:lnTo>
                <a:lnTo>
                  <a:pt x="1666570" y="41025"/>
                </a:lnTo>
                <a:lnTo>
                  <a:pt x="1607664" y="32815"/>
                </a:lnTo>
                <a:lnTo>
                  <a:pt x="1546079" y="25431"/>
                </a:lnTo>
                <a:lnTo>
                  <a:pt x="1481994" y="18909"/>
                </a:lnTo>
                <a:lnTo>
                  <a:pt x="1415587" y="13288"/>
                </a:lnTo>
                <a:lnTo>
                  <a:pt x="1347037" y="8604"/>
                </a:lnTo>
                <a:lnTo>
                  <a:pt x="1276524" y="4896"/>
                </a:lnTo>
                <a:lnTo>
                  <a:pt x="1204224" y="2201"/>
                </a:lnTo>
                <a:lnTo>
                  <a:pt x="1130318" y="556"/>
                </a:lnTo>
                <a:lnTo>
                  <a:pt x="1054983" y="0"/>
                </a:lnTo>
                <a:lnTo>
                  <a:pt x="979631" y="556"/>
                </a:lnTo>
                <a:lnTo>
                  <a:pt x="905710" y="2201"/>
                </a:lnTo>
                <a:lnTo>
                  <a:pt x="833399" y="4896"/>
                </a:lnTo>
                <a:lnTo>
                  <a:pt x="762877" y="8604"/>
                </a:lnTo>
                <a:lnTo>
                  <a:pt x="694321" y="13288"/>
                </a:lnTo>
                <a:lnTo>
                  <a:pt x="627910" y="18909"/>
                </a:lnTo>
                <a:lnTo>
                  <a:pt x="563823" y="25431"/>
                </a:lnTo>
                <a:lnTo>
                  <a:pt x="502237" y="32815"/>
                </a:lnTo>
                <a:lnTo>
                  <a:pt x="443332" y="41025"/>
                </a:lnTo>
                <a:lnTo>
                  <a:pt x="387286" y="50022"/>
                </a:lnTo>
                <a:lnTo>
                  <a:pt x="334277" y="59770"/>
                </a:lnTo>
                <a:lnTo>
                  <a:pt x="284483" y="70230"/>
                </a:lnTo>
                <a:lnTo>
                  <a:pt x="238083" y="81364"/>
                </a:lnTo>
                <a:lnTo>
                  <a:pt x="195256" y="93136"/>
                </a:lnTo>
                <a:lnTo>
                  <a:pt x="156179" y="105508"/>
                </a:lnTo>
                <a:lnTo>
                  <a:pt x="89991" y="131902"/>
                </a:lnTo>
                <a:lnTo>
                  <a:pt x="40947" y="160243"/>
                </a:lnTo>
                <a:lnTo>
                  <a:pt x="10474" y="190233"/>
                </a:lnTo>
                <a:lnTo>
                  <a:pt x="2648" y="205752"/>
                </a:lnTo>
                <a:lnTo>
                  <a:pt x="0" y="221571"/>
                </a:lnTo>
                <a:close/>
              </a:path>
            </a:pathLst>
          </a:custGeom>
          <a:ln w="3639">
            <a:solidFill>
              <a:srgbClr val="000000"/>
            </a:solidFill>
          </a:ln>
        </p:spPr>
        <p:txBody>
          <a:bodyPr wrap="square" lIns="0" tIns="0" rIns="0" bIns="0" rtlCol="0"/>
          <a:lstStyle/>
          <a:p>
            <a:endParaRPr/>
          </a:p>
        </p:txBody>
      </p:sp>
      <p:sp>
        <p:nvSpPr>
          <p:cNvPr id="4" name="object 4"/>
          <p:cNvSpPr/>
          <p:nvPr/>
        </p:nvSpPr>
        <p:spPr>
          <a:xfrm>
            <a:off x="3766512" y="3277551"/>
            <a:ext cx="2110105" cy="221615"/>
          </a:xfrm>
          <a:custGeom>
            <a:avLst/>
            <a:gdLst/>
            <a:ahLst/>
            <a:cxnLst/>
            <a:rect l="l" t="t" r="r" b="b"/>
            <a:pathLst>
              <a:path w="2110104" h="221614">
                <a:moveTo>
                  <a:pt x="0" y="0"/>
                </a:moveTo>
                <a:lnTo>
                  <a:pt x="23257" y="46565"/>
                </a:lnTo>
                <a:lnTo>
                  <a:pt x="63177" y="75784"/>
                </a:lnTo>
                <a:lnTo>
                  <a:pt x="120963" y="103195"/>
                </a:lnTo>
                <a:lnTo>
                  <a:pt x="195183" y="128501"/>
                </a:lnTo>
                <a:lnTo>
                  <a:pt x="238010" y="140270"/>
                </a:lnTo>
                <a:lnTo>
                  <a:pt x="284410" y="151401"/>
                </a:lnTo>
                <a:lnTo>
                  <a:pt x="334204" y="161856"/>
                </a:lnTo>
                <a:lnTo>
                  <a:pt x="387213" y="171597"/>
                </a:lnTo>
                <a:lnTo>
                  <a:pt x="443258" y="180588"/>
                </a:lnTo>
                <a:lnTo>
                  <a:pt x="502162" y="188791"/>
                </a:lnTo>
                <a:lnTo>
                  <a:pt x="563745" y="196169"/>
                </a:lnTo>
                <a:lnTo>
                  <a:pt x="627829" y="202684"/>
                </a:lnTo>
                <a:lnTo>
                  <a:pt x="694234" y="208299"/>
                </a:lnTo>
                <a:lnTo>
                  <a:pt x="762783" y="212978"/>
                </a:lnTo>
                <a:lnTo>
                  <a:pt x="833297" y="216681"/>
                </a:lnTo>
                <a:lnTo>
                  <a:pt x="905596" y="219373"/>
                </a:lnTo>
                <a:lnTo>
                  <a:pt x="979502" y="221015"/>
                </a:lnTo>
                <a:lnTo>
                  <a:pt x="1054837" y="221571"/>
                </a:lnTo>
                <a:lnTo>
                  <a:pt x="1130189" y="221015"/>
                </a:lnTo>
                <a:lnTo>
                  <a:pt x="1204110" y="219373"/>
                </a:lnTo>
                <a:lnTo>
                  <a:pt x="1276421" y="216681"/>
                </a:lnTo>
                <a:lnTo>
                  <a:pt x="1346944" y="212978"/>
                </a:lnTo>
                <a:lnTo>
                  <a:pt x="1415501" y="208299"/>
                </a:lnTo>
                <a:lnTo>
                  <a:pt x="1481912" y="202684"/>
                </a:lnTo>
                <a:lnTo>
                  <a:pt x="1546001" y="196169"/>
                </a:lnTo>
                <a:lnTo>
                  <a:pt x="1607589" y="188791"/>
                </a:lnTo>
                <a:lnTo>
                  <a:pt x="1666496" y="180588"/>
                </a:lnTo>
                <a:lnTo>
                  <a:pt x="1722546" y="171597"/>
                </a:lnTo>
                <a:lnTo>
                  <a:pt x="1775559" y="161856"/>
                </a:lnTo>
                <a:lnTo>
                  <a:pt x="1825358" y="151401"/>
                </a:lnTo>
                <a:lnTo>
                  <a:pt x="1871763" y="140270"/>
                </a:lnTo>
                <a:lnTo>
                  <a:pt x="1914597" y="128501"/>
                </a:lnTo>
                <a:lnTo>
                  <a:pt x="1953681" y="116130"/>
                </a:lnTo>
                <a:lnTo>
                  <a:pt x="2019888" y="89734"/>
                </a:lnTo>
                <a:lnTo>
                  <a:pt x="2068955" y="61382"/>
                </a:lnTo>
                <a:lnTo>
                  <a:pt x="2099457" y="31370"/>
                </a:lnTo>
                <a:lnTo>
                  <a:pt x="2109967" y="0"/>
                </a:lnTo>
              </a:path>
            </a:pathLst>
          </a:custGeom>
          <a:ln w="3690">
            <a:solidFill>
              <a:srgbClr val="000000"/>
            </a:solidFill>
          </a:ln>
        </p:spPr>
        <p:txBody>
          <a:bodyPr wrap="square" lIns="0" tIns="0" rIns="0" bIns="0" rtlCol="0"/>
          <a:lstStyle/>
          <a:p>
            <a:endParaRPr/>
          </a:p>
        </p:txBody>
      </p:sp>
      <p:sp>
        <p:nvSpPr>
          <p:cNvPr id="5" name="object 5"/>
          <p:cNvSpPr/>
          <p:nvPr/>
        </p:nvSpPr>
        <p:spPr>
          <a:xfrm>
            <a:off x="3766512" y="3388337"/>
            <a:ext cx="2110105" cy="221615"/>
          </a:xfrm>
          <a:custGeom>
            <a:avLst/>
            <a:gdLst/>
            <a:ahLst/>
            <a:cxnLst/>
            <a:rect l="l" t="t" r="r" b="b"/>
            <a:pathLst>
              <a:path w="2110104" h="221614">
                <a:moveTo>
                  <a:pt x="0" y="0"/>
                </a:moveTo>
                <a:lnTo>
                  <a:pt x="23257" y="46565"/>
                </a:lnTo>
                <a:lnTo>
                  <a:pt x="63177" y="75784"/>
                </a:lnTo>
                <a:lnTo>
                  <a:pt x="120963" y="103195"/>
                </a:lnTo>
                <a:lnTo>
                  <a:pt x="195183" y="128501"/>
                </a:lnTo>
                <a:lnTo>
                  <a:pt x="238010" y="140270"/>
                </a:lnTo>
                <a:lnTo>
                  <a:pt x="284410" y="151401"/>
                </a:lnTo>
                <a:lnTo>
                  <a:pt x="334204" y="161856"/>
                </a:lnTo>
                <a:lnTo>
                  <a:pt x="387213" y="171597"/>
                </a:lnTo>
                <a:lnTo>
                  <a:pt x="443258" y="180588"/>
                </a:lnTo>
                <a:lnTo>
                  <a:pt x="502162" y="188791"/>
                </a:lnTo>
                <a:lnTo>
                  <a:pt x="563745" y="196169"/>
                </a:lnTo>
                <a:lnTo>
                  <a:pt x="627829" y="202684"/>
                </a:lnTo>
                <a:lnTo>
                  <a:pt x="694234" y="208299"/>
                </a:lnTo>
                <a:lnTo>
                  <a:pt x="762783" y="212978"/>
                </a:lnTo>
                <a:lnTo>
                  <a:pt x="833297" y="216681"/>
                </a:lnTo>
                <a:lnTo>
                  <a:pt x="905596" y="219373"/>
                </a:lnTo>
                <a:lnTo>
                  <a:pt x="979502" y="221015"/>
                </a:lnTo>
                <a:lnTo>
                  <a:pt x="1054837" y="221571"/>
                </a:lnTo>
                <a:lnTo>
                  <a:pt x="1130189" y="221015"/>
                </a:lnTo>
                <a:lnTo>
                  <a:pt x="1204110" y="219373"/>
                </a:lnTo>
                <a:lnTo>
                  <a:pt x="1276421" y="216681"/>
                </a:lnTo>
                <a:lnTo>
                  <a:pt x="1346944" y="212978"/>
                </a:lnTo>
                <a:lnTo>
                  <a:pt x="1415501" y="208299"/>
                </a:lnTo>
                <a:lnTo>
                  <a:pt x="1481912" y="202684"/>
                </a:lnTo>
                <a:lnTo>
                  <a:pt x="1546001" y="196169"/>
                </a:lnTo>
                <a:lnTo>
                  <a:pt x="1607589" y="188791"/>
                </a:lnTo>
                <a:lnTo>
                  <a:pt x="1666496" y="180588"/>
                </a:lnTo>
                <a:lnTo>
                  <a:pt x="1722546" y="171597"/>
                </a:lnTo>
                <a:lnTo>
                  <a:pt x="1775559" y="161856"/>
                </a:lnTo>
                <a:lnTo>
                  <a:pt x="1825358" y="151401"/>
                </a:lnTo>
                <a:lnTo>
                  <a:pt x="1871763" y="140270"/>
                </a:lnTo>
                <a:lnTo>
                  <a:pt x="1914597" y="128501"/>
                </a:lnTo>
                <a:lnTo>
                  <a:pt x="1953681" y="116130"/>
                </a:lnTo>
                <a:lnTo>
                  <a:pt x="2019888" y="89734"/>
                </a:lnTo>
                <a:lnTo>
                  <a:pt x="2068955" y="61382"/>
                </a:lnTo>
                <a:lnTo>
                  <a:pt x="2099457" y="31370"/>
                </a:lnTo>
                <a:lnTo>
                  <a:pt x="2109967" y="0"/>
                </a:lnTo>
              </a:path>
            </a:pathLst>
          </a:custGeom>
          <a:ln w="3690">
            <a:solidFill>
              <a:srgbClr val="000000"/>
            </a:solidFill>
          </a:ln>
        </p:spPr>
        <p:txBody>
          <a:bodyPr wrap="square" lIns="0" tIns="0" rIns="0" bIns="0" rtlCol="0"/>
          <a:lstStyle/>
          <a:p>
            <a:endParaRPr/>
          </a:p>
        </p:txBody>
      </p:sp>
      <p:sp>
        <p:nvSpPr>
          <p:cNvPr id="6" name="object 6"/>
          <p:cNvSpPr txBox="1"/>
          <p:nvPr/>
        </p:nvSpPr>
        <p:spPr>
          <a:xfrm>
            <a:off x="4119833" y="3952051"/>
            <a:ext cx="1403350" cy="232410"/>
          </a:xfrm>
          <a:prstGeom prst="rect">
            <a:avLst/>
          </a:prstGeom>
        </p:spPr>
        <p:txBody>
          <a:bodyPr vert="horz" wrap="square" lIns="0" tIns="0" rIns="0" bIns="0" rtlCol="0">
            <a:spAutoFit/>
          </a:bodyPr>
          <a:lstStyle/>
          <a:p>
            <a:pPr marL="12700">
              <a:lnSpc>
                <a:spcPct val="100000"/>
              </a:lnSpc>
            </a:pPr>
            <a:r>
              <a:rPr sz="1450" b="1" spc="-40" dirty="0">
                <a:latin typeface="Arial"/>
                <a:cs typeface="Arial"/>
              </a:rPr>
              <a:t>Data</a:t>
            </a:r>
            <a:r>
              <a:rPr sz="1450" b="1" spc="-20" dirty="0">
                <a:latin typeface="Arial"/>
                <a:cs typeface="Arial"/>
              </a:rPr>
              <a:t> </a:t>
            </a:r>
            <a:r>
              <a:rPr sz="1450" b="1" spc="-70" dirty="0">
                <a:latin typeface="Arial"/>
                <a:cs typeface="Arial"/>
              </a:rPr>
              <a:t>W</a:t>
            </a:r>
            <a:r>
              <a:rPr sz="1450" b="1" spc="-35" dirty="0">
                <a:latin typeface="Arial"/>
                <a:cs typeface="Arial"/>
              </a:rPr>
              <a:t>are</a:t>
            </a:r>
            <a:r>
              <a:rPr sz="1450" b="1" spc="-45" dirty="0">
                <a:latin typeface="Arial"/>
                <a:cs typeface="Arial"/>
              </a:rPr>
              <a:t>hou</a:t>
            </a:r>
            <a:r>
              <a:rPr sz="1450" b="1" spc="-40" dirty="0">
                <a:latin typeface="Arial"/>
                <a:cs typeface="Arial"/>
              </a:rPr>
              <a:t>se</a:t>
            </a:r>
            <a:endParaRPr sz="1450">
              <a:latin typeface="Arial"/>
              <a:cs typeface="Arial"/>
            </a:endParaRPr>
          </a:p>
        </p:txBody>
      </p:sp>
      <p:sp>
        <p:nvSpPr>
          <p:cNvPr id="7" name="object 7"/>
          <p:cNvSpPr txBox="1"/>
          <p:nvPr/>
        </p:nvSpPr>
        <p:spPr>
          <a:xfrm>
            <a:off x="865233" y="1671161"/>
            <a:ext cx="1583055" cy="554355"/>
          </a:xfrm>
          <a:prstGeom prst="rect">
            <a:avLst/>
          </a:prstGeom>
          <a:ln w="11025">
            <a:solidFill>
              <a:srgbClr val="000000"/>
            </a:solidFill>
          </a:ln>
        </p:spPr>
        <p:txBody>
          <a:bodyPr vert="horz" wrap="square" lIns="0" tIns="142240" rIns="0" bIns="0" rtlCol="0">
            <a:spAutoFit/>
          </a:bodyPr>
          <a:lstStyle/>
          <a:p>
            <a:pPr algn="ctr">
              <a:lnSpc>
                <a:spcPct val="100000"/>
              </a:lnSpc>
              <a:spcBef>
                <a:spcPts val="1120"/>
              </a:spcBef>
            </a:pPr>
            <a:r>
              <a:rPr sz="1450" b="1" spc="-45" dirty="0">
                <a:latin typeface="Arial"/>
                <a:cs typeface="Arial"/>
              </a:rPr>
              <a:t>ERP</a:t>
            </a:r>
            <a:endParaRPr sz="1450">
              <a:latin typeface="Arial"/>
              <a:cs typeface="Arial"/>
            </a:endParaRPr>
          </a:p>
        </p:txBody>
      </p:sp>
      <p:sp>
        <p:nvSpPr>
          <p:cNvPr id="8" name="object 8"/>
          <p:cNvSpPr txBox="1"/>
          <p:nvPr/>
        </p:nvSpPr>
        <p:spPr>
          <a:xfrm>
            <a:off x="865233" y="2779016"/>
            <a:ext cx="1583055" cy="554355"/>
          </a:xfrm>
          <a:prstGeom prst="rect">
            <a:avLst/>
          </a:prstGeom>
          <a:ln w="11025">
            <a:solidFill>
              <a:srgbClr val="000000"/>
            </a:solidFill>
          </a:ln>
        </p:spPr>
        <p:txBody>
          <a:bodyPr vert="horz" wrap="square" lIns="0" tIns="142240" rIns="0" bIns="0" rtlCol="0">
            <a:spAutoFit/>
          </a:bodyPr>
          <a:lstStyle/>
          <a:p>
            <a:pPr algn="ctr">
              <a:lnSpc>
                <a:spcPct val="100000"/>
              </a:lnSpc>
              <a:spcBef>
                <a:spcPts val="1120"/>
              </a:spcBef>
            </a:pPr>
            <a:r>
              <a:rPr sz="1450" b="1" spc="-50" dirty="0">
                <a:latin typeface="Arial"/>
                <a:cs typeface="Arial"/>
              </a:rPr>
              <a:t>CRM</a:t>
            </a:r>
            <a:endParaRPr sz="1450">
              <a:latin typeface="Arial"/>
              <a:cs typeface="Arial"/>
            </a:endParaRPr>
          </a:p>
        </p:txBody>
      </p:sp>
      <p:sp>
        <p:nvSpPr>
          <p:cNvPr id="9" name="object 9"/>
          <p:cNvSpPr txBox="1"/>
          <p:nvPr/>
        </p:nvSpPr>
        <p:spPr>
          <a:xfrm>
            <a:off x="865233" y="3886934"/>
            <a:ext cx="1583055" cy="554355"/>
          </a:xfrm>
          <a:prstGeom prst="rect">
            <a:avLst/>
          </a:prstGeom>
          <a:ln w="11025">
            <a:solidFill>
              <a:srgbClr val="000000"/>
            </a:solidFill>
          </a:ln>
        </p:spPr>
        <p:txBody>
          <a:bodyPr vert="horz" wrap="square" lIns="0" tIns="142240" rIns="0" bIns="0" rtlCol="0">
            <a:spAutoFit/>
          </a:bodyPr>
          <a:lstStyle/>
          <a:p>
            <a:pPr marL="482600">
              <a:lnSpc>
                <a:spcPct val="100000"/>
              </a:lnSpc>
              <a:spcBef>
                <a:spcPts val="1120"/>
              </a:spcBef>
            </a:pPr>
            <a:r>
              <a:rPr sz="1450" b="1" spc="-45" dirty="0">
                <a:latin typeface="Arial"/>
                <a:cs typeface="Arial"/>
              </a:rPr>
              <a:t>L</a:t>
            </a:r>
            <a:r>
              <a:rPr sz="1450" b="1" spc="-40" dirty="0">
                <a:latin typeface="Arial"/>
                <a:cs typeface="Arial"/>
              </a:rPr>
              <a:t>e</a:t>
            </a:r>
            <a:r>
              <a:rPr sz="1450" b="1" spc="-45" dirty="0">
                <a:latin typeface="Arial"/>
                <a:cs typeface="Arial"/>
              </a:rPr>
              <a:t>g</a:t>
            </a:r>
            <a:r>
              <a:rPr sz="1450" b="1" spc="-40" dirty="0">
                <a:latin typeface="Arial"/>
                <a:cs typeface="Arial"/>
              </a:rPr>
              <a:t>acy</a:t>
            </a:r>
            <a:endParaRPr sz="1450">
              <a:latin typeface="Arial"/>
              <a:cs typeface="Arial"/>
            </a:endParaRPr>
          </a:p>
        </p:txBody>
      </p:sp>
      <p:sp>
        <p:nvSpPr>
          <p:cNvPr id="10" name="object 10"/>
          <p:cNvSpPr txBox="1"/>
          <p:nvPr/>
        </p:nvSpPr>
        <p:spPr>
          <a:xfrm>
            <a:off x="865233" y="4994792"/>
            <a:ext cx="1583055" cy="554355"/>
          </a:xfrm>
          <a:prstGeom prst="rect">
            <a:avLst/>
          </a:prstGeom>
          <a:ln w="11025">
            <a:solidFill>
              <a:srgbClr val="000000"/>
            </a:solidFill>
          </a:ln>
        </p:spPr>
        <p:txBody>
          <a:bodyPr vert="horz" wrap="square" lIns="0" tIns="142240" rIns="0" bIns="0" rtlCol="0">
            <a:spAutoFit/>
          </a:bodyPr>
          <a:lstStyle/>
          <a:p>
            <a:pPr marL="194310">
              <a:lnSpc>
                <a:spcPct val="100000"/>
              </a:lnSpc>
              <a:spcBef>
                <a:spcPts val="1120"/>
              </a:spcBef>
            </a:pPr>
            <a:r>
              <a:rPr sz="1450" b="1" spc="-40" dirty="0">
                <a:latin typeface="Arial"/>
                <a:cs typeface="Arial"/>
              </a:rPr>
              <a:t>3</a:t>
            </a:r>
            <a:r>
              <a:rPr sz="1425" b="1" spc="-22" baseline="26315" dirty="0">
                <a:latin typeface="Arial"/>
                <a:cs typeface="Arial"/>
              </a:rPr>
              <a:t>rd</a:t>
            </a:r>
            <a:r>
              <a:rPr sz="1425" b="1" spc="179" baseline="26315" dirty="0">
                <a:latin typeface="Arial"/>
                <a:cs typeface="Arial"/>
              </a:rPr>
              <a:t> </a:t>
            </a:r>
            <a:r>
              <a:rPr sz="1450" b="1" spc="-45" dirty="0">
                <a:latin typeface="Arial"/>
                <a:cs typeface="Arial"/>
              </a:rPr>
              <a:t>p</a:t>
            </a:r>
            <a:r>
              <a:rPr sz="1450" b="1" spc="-30" dirty="0">
                <a:latin typeface="Arial"/>
                <a:cs typeface="Arial"/>
              </a:rPr>
              <a:t>arty</a:t>
            </a:r>
            <a:r>
              <a:rPr sz="1450" b="1" spc="-20" dirty="0">
                <a:latin typeface="Arial"/>
                <a:cs typeface="Arial"/>
              </a:rPr>
              <a:t> </a:t>
            </a:r>
            <a:r>
              <a:rPr sz="1450" b="1" spc="-50" dirty="0">
                <a:latin typeface="Arial"/>
                <a:cs typeface="Arial"/>
              </a:rPr>
              <a:t>A</a:t>
            </a:r>
            <a:r>
              <a:rPr sz="1450" b="1" spc="-45" dirty="0">
                <a:latin typeface="Arial"/>
                <a:cs typeface="Arial"/>
              </a:rPr>
              <a:t>pp</a:t>
            </a:r>
            <a:r>
              <a:rPr sz="1450" b="1" spc="-40" dirty="0">
                <a:latin typeface="Arial"/>
                <a:cs typeface="Arial"/>
              </a:rPr>
              <a:t>s</a:t>
            </a:r>
            <a:endParaRPr sz="1450">
              <a:latin typeface="Arial"/>
              <a:cs typeface="Arial"/>
            </a:endParaRPr>
          </a:p>
        </p:txBody>
      </p:sp>
      <p:sp>
        <p:nvSpPr>
          <p:cNvPr id="11" name="object 11"/>
          <p:cNvSpPr/>
          <p:nvPr/>
        </p:nvSpPr>
        <p:spPr>
          <a:xfrm>
            <a:off x="2447636" y="1948125"/>
            <a:ext cx="1239520" cy="1691639"/>
          </a:xfrm>
          <a:custGeom>
            <a:avLst/>
            <a:gdLst/>
            <a:ahLst/>
            <a:cxnLst/>
            <a:rect l="l" t="t" r="r" b="b"/>
            <a:pathLst>
              <a:path w="1239520" h="1691639">
                <a:moveTo>
                  <a:pt x="0" y="0"/>
                </a:moveTo>
                <a:lnTo>
                  <a:pt x="1239166" y="1691633"/>
                </a:lnTo>
              </a:path>
            </a:pathLst>
          </a:custGeom>
          <a:ln w="10734">
            <a:solidFill>
              <a:srgbClr val="000000"/>
            </a:solidFill>
          </a:ln>
        </p:spPr>
        <p:txBody>
          <a:bodyPr wrap="square" lIns="0" tIns="0" rIns="0" bIns="0" rtlCol="0"/>
          <a:lstStyle/>
          <a:p>
            <a:endParaRPr/>
          </a:p>
        </p:txBody>
      </p:sp>
      <p:sp>
        <p:nvSpPr>
          <p:cNvPr id="12" name="object 12"/>
          <p:cNvSpPr/>
          <p:nvPr/>
        </p:nvSpPr>
        <p:spPr>
          <a:xfrm>
            <a:off x="3641965" y="3599445"/>
            <a:ext cx="125095" cy="149225"/>
          </a:xfrm>
          <a:custGeom>
            <a:avLst/>
            <a:gdLst/>
            <a:ahLst/>
            <a:cxnLst/>
            <a:rect l="l" t="t" r="r" b="b"/>
            <a:pathLst>
              <a:path w="125095" h="149225">
                <a:moveTo>
                  <a:pt x="75314" y="0"/>
                </a:moveTo>
                <a:lnTo>
                  <a:pt x="0" y="60932"/>
                </a:lnTo>
                <a:lnTo>
                  <a:pt x="124546" y="148945"/>
                </a:lnTo>
                <a:lnTo>
                  <a:pt x="75314" y="0"/>
                </a:lnTo>
                <a:close/>
              </a:path>
            </a:pathLst>
          </a:custGeom>
          <a:solidFill>
            <a:srgbClr val="000000"/>
          </a:solidFill>
        </p:spPr>
        <p:txBody>
          <a:bodyPr wrap="square" lIns="0" tIns="0" rIns="0" bIns="0" rtlCol="0"/>
          <a:lstStyle/>
          <a:p>
            <a:endParaRPr/>
          </a:p>
        </p:txBody>
      </p:sp>
      <p:sp>
        <p:nvSpPr>
          <p:cNvPr id="13" name="object 13"/>
          <p:cNvSpPr/>
          <p:nvPr/>
        </p:nvSpPr>
        <p:spPr>
          <a:xfrm>
            <a:off x="2447636" y="3055980"/>
            <a:ext cx="1202690" cy="631190"/>
          </a:xfrm>
          <a:custGeom>
            <a:avLst/>
            <a:gdLst/>
            <a:ahLst/>
            <a:cxnLst/>
            <a:rect l="l" t="t" r="r" b="b"/>
            <a:pathLst>
              <a:path w="1202689" h="631189">
                <a:moveTo>
                  <a:pt x="0" y="0"/>
                </a:moveTo>
                <a:lnTo>
                  <a:pt x="1202095" y="631169"/>
                </a:lnTo>
              </a:path>
            </a:pathLst>
          </a:custGeom>
          <a:ln w="10964">
            <a:solidFill>
              <a:srgbClr val="000000"/>
            </a:solidFill>
          </a:ln>
        </p:spPr>
        <p:txBody>
          <a:bodyPr wrap="square" lIns="0" tIns="0" rIns="0" bIns="0" rtlCol="0"/>
          <a:lstStyle/>
          <a:p>
            <a:endParaRPr/>
          </a:p>
        </p:txBody>
      </p:sp>
      <p:sp>
        <p:nvSpPr>
          <p:cNvPr id="14" name="object 14"/>
          <p:cNvSpPr/>
          <p:nvPr/>
        </p:nvSpPr>
        <p:spPr>
          <a:xfrm>
            <a:off x="3617788" y="3636989"/>
            <a:ext cx="149225" cy="111760"/>
          </a:xfrm>
          <a:custGeom>
            <a:avLst/>
            <a:gdLst/>
            <a:ahLst/>
            <a:cxnLst/>
            <a:rect l="l" t="t" r="r" b="b"/>
            <a:pathLst>
              <a:path w="149225" h="111760">
                <a:moveTo>
                  <a:pt x="42492" y="0"/>
                </a:moveTo>
                <a:lnTo>
                  <a:pt x="0" y="89243"/>
                </a:lnTo>
                <a:lnTo>
                  <a:pt x="148723" y="111401"/>
                </a:lnTo>
                <a:lnTo>
                  <a:pt x="42492" y="0"/>
                </a:lnTo>
                <a:close/>
              </a:path>
            </a:pathLst>
          </a:custGeom>
          <a:solidFill>
            <a:srgbClr val="000000"/>
          </a:solidFill>
        </p:spPr>
        <p:txBody>
          <a:bodyPr wrap="square" lIns="0" tIns="0" rIns="0" bIns="0" rtlCol="0"/>
          <a:lstStyle/>
          <a:p>
            <a:endParaRPr/>
          </a:p>
        </p:txBody>
      </p:sp>
      <p:sp>
        <p:nvSpPr>
          <p:cNvPr id="15" name="object 15"/>
          <p:cNvSpPr/>
          <p:nvPr/>
        </p:nvSpPr>
        <p:spPr>
          <a:xfrm>
            <a:off x="2447636" y="3787781"/>
            <a:ext cx="1193800" cy="376555"/>
          </a:xfrm>
          <a:custGeom>
            <a:avLst/>
            <a:gdLst/>
            <a:ahLst/>
            <a:cxnLst/>
            <a:rect l="l" t="t" r="r" b="b"/>
            <a:pathLst>
              <a:path w="1193800" h="376554">
                <a:moveTo>
                  <a:pt x="0" y="376116"/>
                </a:moveTo>
                <a:lnTo>
                  <a:pt x="1193743" y="0"/>
                </a:lnTo>
              </a:path>
            </a:pathLst>
          </a:custGeom>
          <a:ln w="11030">
            <a:solidFill>
              <a:srgbClr val="000000"/>
            </a:solidFill>
          </a:ln>
        </p:spPr>
        <p:txBody>
          <a:bodyPr wrap="square" lIns="0" tIns="0" rIns="0" bIns="0" rtlCol="0"/>
          <a:lstStyle/>
          <a:p>
            <a:endParaRPr/>
          </a:p>
        </p:txBody>
      </p:sp>
      <p:sp>
        <p:nvSpPr>
          <p:cNvPr id="16" name="object 16"/>
          <p:cNvSpPr/>
          <p:nvPr/>
        </p:nvSpPr>
        <p:spPr>
          <a:xfrm>
            <a:off x="3616323" y="3743620"/>
            <a:ext cx="150495" cy="95885"/>
          </a:xfrm>
          <a:custGeom>
            <a:avLst/>
            <a:gdLst/>
            <a:ahLst/>
            <a:cxnLst/>
            <a:rect l="l" t="t" r="r" b="b"/>
            <a:pathLst>
              <a:path w="150495" h="95885">
                <a:moveTo>
                  <a:pt x="0" y="0"/>
                </a:moveTo>
                <a:lnTo>
                  <a:pt x="27400" y="95552"/>
                </a:lnTo>
                <a:lnTo>
                  <a:pt x="150188" y="4769"/>
                </a:lnTo>
                <a:lnTo>
                  <a:pt x="0" y="0"/>
                </a:lnTo>
                <a:close/>
              </a:path>
            </a:pathLst>
          </a:custGeom>
          <a:solidFill>
            <a:srgbClr val="000000"/>
          </a:solidFill>
        </p:spPr>
        <p:txBody>
          <a:bodyPr wrap="square" lIns="0" tIns="0" rIns="0" bIns="0" rtlCol="0"/>
          <a:lstStyle/>
          <a:p>
            <a:endParaRPr/>
          </a:p>
        </p:txBody>
      </p:sp>
      <p:sp>
        <p:nvSpPr>
          <p:cNvPr id="17" name="object 17"/>
          <p:cNvSpPr/>
          <p:nvPr/>
        </p:nvSpPr>
        <p:spPr>
          <a:xfrm>
            <a:off x="2447636" y="3849944"/>
            <a:ext cx="1231265" cy="1422400"/>
          </a:xfrm>
          <a:custGeom>
            <a:avLst/>
            <a:gdLst/>
            <a:ahLst/>
            <a:cxnLst/>
            <a:rect l="l" t="t" r="r" b="b"/>
            <a:pathLst>
              <a:path w="1231264" h="1422400">
                <a:moveTo>
                  <a:pt x="0" y="1421809"/>
                </a:moveTo>
                <a:lnTo>
                  <a:pt x="1230960" y="0"/>
                </a:lnTo>
              </a:path>
            </a:pathLst>
          </a:custGeom>
          <a:ln w="10776">
            <a:solidFill>
              <a:srgbClr val="000000"/>
            </a:solidFill>
          </a:ln>
        </p:spPr>
        <p:txBody>
          <a:bodyPr wrap="square" lIns="0" tIns="0" rIns="0" bIns="0" rtlCol="0"/>
          <a:lstStyle/>
          <a:p>
            <a:endParaRPr/>
          </a:p>
        </p:txBody>
      </p:sp>
      <p:sp>
        <p:nvSpPr>
          <p:cNvPr id="18" name="object 18"/>
          <p:cNvSpPr/>
          <p:nvPr/>
        </p:nvSpPr>
        <p:spPr>
          <a:xfrm>
            <a:off x="3635518" y="3748390"/>
            <a:ext cx="131445" cy="144780"/>
          </a:xfrm>
          <a:custGeom>
            <a:avLst/>
            <a:gdLst/>
            <a:ahLst/>
            <a:cxnLst/>
            <a:rect l="l" t="t" r="r" b="b"/>
            <a:pathLst>
              <a:path w="131445" h="144779">
                <a:moveTo>
                  <a:pt x="130993" y="0"/>
                </a:moveTo>
                <a:lnTo>
                  <a:pt x="0" y="77242"/>
                </a:lnTo>
                <a:lnTo>
                  <a:pt x="70185" y="144328"/>
                </a:lnTo>
                <a:lnTo>
                  <a:pt x="130993" y="0"/>
                </a:lnTo>
                <a:close/>
              </a:path>
            </a:pathLst>
          </a:custGeom>
          <a:solidFill>
            <a:srgbClr val="000000"/>
          </a:solidFill>
        </p:spPr>
        <p:txBody>
          <a:bodyPr wrap="square" lIns="0" tIns="0" rIns="0" bIns="0" rtlCol="0"/>
          <a:lstStyle/>
          <a:p>
            <a:endParaRPr/>
          </a:p>
        </p:txBody>
      </p:sp>
      <p:sp>
        <p:nvSpPr>
          <p:cNvPr id="19" name="object 19"/>
          <p:cNvSpPr txBox="1"/>
          <p:nvPr/>
        </p:nvSpPr>
        <p:spPr>
          <a:xfrm>
            <a:off x="7590828" y="1671161"/>
            <a:ext cx="1583055" cy="554355"/>
          </a:xfrm>
          <a:prstGeom prst="rect">
            <a:avLst/>
          </a:prstGeom>
          <a:ln w="11025">
            <a:solidFill>
              <a:srgbClr val="000000"/>
            </a:solidFill>
          </a:ln>
        </p:spPr>
        <p:txBody>
          <a:bodyPr vert="horz" wrap="square" lIns="0" tIns="31750" rIns="0" bIns="0" rtlCol="0">
            <a:spAutoFit/>
          </a:bodyPr>
          <a:lstStyle/>
          <a:p>
            <a:pPr marL="194310" marR="186690" indent="127000">
              <a:lnSpc>
                <a:spcPct val="100000"/>
              </a:lnSpc>
              <a:spcBef>
                <a:spcPts val="250"/>
              </a:spcBef>
            </a:pPr>
            <a:r>
              <a:rPr sz="1450" b="1" spc="-45" dirty="0">
                <a:latin typeface="Arial"/>
                <a:cs typeface="Arial"/>
              </a:rPr>
              <a:t>Repo</a:t>
            </a:r>
            <a:r>
              <a:rPr sz="1450" b="1" spc="-25" dirty="0">
                <a:latin typeface="Arial"/>
                <a:cs typeface="Arial"/>
              </a:rPr>
              <a:t>rt</a:t>
            </a:r>
            <a:r>
              <a:rPr sz="1450" b="1" spc="-35" dirty="0">
                <a:latin typeface="Arial"/>
                <a:cs typeface="Arial"/>
              </a:rPr>
              <a:t>in</a:t>
            </a:r>
            <a:r>
              <a:rPr sz="1450" b="1" spc="-40" dirty="0">
                <a:latin typeface="Arial"/>
                <a:cs typeface="Arial"/>
              </a:rPr>
              <a:t>g</a:t>
            </a:r>
            <a:r>
              <a:rPr sz="1450" b="1" spc="-20" dirty="0">
                <a:latin typeface="Arial"/>
                <a:cs typeface="Arial"/>
              </a:rPr>
              <a:t> /</a:t>
            </a:r>
            <a:r>
              <a:rPr sz="1450" b="1" spc="-35" dirty="0">
                <a:latin typeface="Arial"/>
                <a:cs typeface="Arial"/>
              </a:rPr>
              <a:t> Das</a:t>
            </a:r>
            <a:r>
              <a:rPr sz="1450" b="1" spc="-45" dirty="0">
                <a:latin typeface="Arial"/>
                <a:cs typeface="Arial"/>
              </a:rPr>
              <a:t>hbo</a:t>
            </a:r>
            <a:r>
              <a:rPr sz="1450" b="1" spc="-35" dirty="0">
                <a:latin typeface="Arial"/>
                <a:cs typeface="Arial"/>
              </a:rPr>
              <a:t>ar</a:t>
            </a:r>
            <a:r>
              <a:rPr sz="1450" b="1" spc="-40" dirty="0">
                <a:latin typeface="Arial"/>
                <a:cs typeface="Arial"/>
              </a:rPr>
              <a:t>ding</a:t>
            </a:r>
            <a:endParaRPr sz="1450">
              <a:latin typeface="Arial"/>
              <a:cs typeface="Arial"/>
            </a:endParaRPr>
          </a:p>
        </p:txBody>
      </p:sp>
      <p:sp>
        <p:nvSpPr>
          <p:cNvPr id="20" name="object 20"/>
          <p:cNvSpPr/>
          <p:nvPr/>
        </p:nvSpPr>
        <p:spPr>
          <a:xfrm>
            <a:off x="7590828" y="2779016"/>
            <a:ext cx="1583055" cy="554355"/>
          </a:xfrm>
          <a:custGeom>
            <a:avLst/>
            <a:gdLst/>
            <a:ahLst/>
            <a:cxnLst/>
            <a:rect l="l" t="t" r="r" b="b"/>
            <a:pathLst>
              <a:path w="1583054" h="554354">
                <a:moveTo>
                  <a:pt x="0" y="553927"/>
                </a:moveTo>
                <a:lnTo>
                  <a:pt x="1582475" y="553927"/>
                </a:lnTo>
                <a:lnTo>
                  <a:pt x="1582475" y="0"/>
                </a:lnTo>
                <a:lnTo>
                  <a:pt x="0" y="0"/>
                </a:lnTo>
                <a:lnTo>
                  <a:pt x="0" y="553927"/>
                </a:lnTo>
                <a:close/>
              </a:path>
            </a:pathLst>
          </a:custGeom>
          <a:solidFill>
            <a:srgbClr val="FFFFFF"/>
          </a:solidFill>
        </p:spPr>
        <p:txBody>
          <a:bodyPr wrap="square" lIns="0" tIns="0" rIns="0" bIns="0" rtlCol="0"/>
          <a:lstStyle/>
          <a:p>
            <a:endParaRPr/>
          </a:p>
        </p:txBody>
      </p:sp>
      <p:sp>
        <p:nvSpPr>
          <p:cNvPr id="21" name="object 21"/>
          <p:cNvSpPr txBox="1"/>
          <p:nvPr/>
        </p:nvSpPr>
        <p:spPr>
          <a:xfrm>
            <a:off x="7590828" y="2779016"/>
            <a:ext cx="1583055" cy="554355"/>
          </a:xfrm>
          <a:prstGeom prst="rect">
            <a:avLst/>
          </a:prstGeom>
          <a:ln w="11025">
            <a:solidFill>
              <a:srgbClr val="000000"/>
            </a:solidFill>
          </a:ln>
        </p:spPr>
        <p:txBody>
          <a:bodyPr vert="horz" wrap="square" lIns="0" tIns="142240" rIns="0" bIns="0" rtlCol="0">
            <a:spAutoFit/>
          </a:bodyPr>
          <a:lstStyle/>
          <a:p>
            <a:pPr algn="ctr">
              <a:lnSpc>
                <a:spcPct val="100000"/>
              </a:lnSpc>
              <a:spcBef>
                <a:spcPts val="1120"/>
              </a:spcBef>
            </a:pPr>
            <a:r>
              <a:rPr sz="1450" b="1" spc="-55" dirty="0">
                <a:latin typeface="Arial"/>
                <a:cs typeface="Arial"/>
              </a:rPr>
              <a:t>OL</a:t>
            </a:r>
            <a:r>
              <a:rPr sz="1450" b="1" spc="-50" dirty="0">
                <a:latin typeface="Arial"/>
                <a:cs typeface="Arial"/>
              </a:rPr>
              <a:t>AP</a:t>
            </a:r>
            <a:endParaRPr sz="1450">
              <a:latin typeface="Arial"/>
              <a:cs typeface="Arial"/>
            </a:endParaRPr>
          </a:p>
        </p:txBody>
      </p:sp>
      <p:sp>
        <p:nvSpPr>
          <p:cNvPr id="22" name="object 22"/>
          <p:cNvSpPr/>
          <p:nvPr/>
        </p:nvSpPr>
        <p:spPr>
          <a:xfrm>
            <a:off x="7590828" y="3886934"/>
            <a:ext cx="1583055" cy="554355"/>
          </a:xfrm>
          <a:custGeom>
            <a:avLst/>
            <a:gdLst/>
            <a:ahLst/>
            <a:cxnLst/>
            <a:rect l="l" t="t" r="r" b="b"/>
            <a:pathLst>
              <a:path w="1583054" h="554354">
                <a:moveTo>
                  <a:pt x="0" y="553927"/>
                </a:moveTo>
                <a:lnTo>
                  <a:pt x="1582475" y="553927"/>
                </a:lnTo>
                <a:lnTo>
                  <a:pt x="1582475" y="0"/>
                </a:lnTo>
                <a:lnTo>
                  <a:pt x="0" y="0"/>
                </a:lnTo>
                <a:lnTo>
                  <a:pt x="0" y="553927"/>
                </a:lnTo>
                <a:close/>
              </a:path>
            </a:pathLst>
          </a:custGeom>
          <a:solidFill>
            <a:srgbClr val="FFFFFF"/>
          </a:solidFill>
        </p:spPr>
        <p:txBody>
          <a:bodyPr wrap="square" lIns="0" tIns="0" rIns="0" bIns="0" rtlCol="0"/>
          <a:lstStyle/>
          <a:p>
            <a:endParaRPr/>
          </a:p>
        </p:txBody>
      </p:sp>
      <p:sp>
        <p:nvSpPr>
          <p:cNvPr id="23" name="object 23"/>
          <p:cNvSpPr txBox="1"/>
          <p:nvPr/>
        </p:nvSpPr>
        <p:spPr>
          <a:xfrm>
            <a:off x="7590828" y="3886934"/>
            <a:ext cx="1583055" cy="554355"/>
          </a:xfrm>
          <a:prstGeom prst="rect">
            <a:avLst/>
          </a:prstGeom>
          <a:ln w="11025">
            <a:solidFill>
              <a:srgbClr val="000000"/>
            </a:solidFill>
          </a:ln>
        </p:spPr>
        <p:txBody>
          <a:bodyPr vert="horz" wrap="square" lIns="0" tIns="142240" rIns="0" bIns="0" rtlCol="0">
            <a:spAutoFit/>
          </a:bodyPr>
          <a:lstStyle/>
          <a:p>
            <a:pPr marL="91440">
              <a:lnSpc>
                <a:spcPct val="100000"/>
              </a:lnSpc>
              <a:spcBef>
                <a:spcPts val="1120"/>
              </a:spcBef>
            </a:pPr>
            <a:r>
              <a:rPr sz="1450" b="1" spc="-45" dirty="0">
                <a:latin typeface="Arial"/>
                <a:cs typeface="Arial"/>
              </a:rPr>
              <a:t>Ad</a:t>
            </a:r>
            <a:r>
              <a:rPr sz="1450" b="1" spc="-20" dirty="0">
                <a:latin typeface="Arial"/>
                <a:cs typeface="Arial"/>
              </a:rPr>
              <a:t> </a:t>
            </a:r>
            <a:r>
              <a:rPr sz="1450" b="1" spc="-45" dirty="0">
                <a:latin typeface="Arial"/>
                <a:cs typeface="Arial"/>
              </a:rPr>
              <a:t>ho</a:t>
            </a:r>
            <a:r>
              <a:rPr sz="1450" b="1" spc="-40" dirty="0">
                <a:latin typeface="Arial"/>
                <a:cs typeface="Arial"/>
              </a:rPr>
              <a:t>c</a:t>
            </a:r>
            <a:r>
              <a:rPr sz="1450" b="1" spc="-20" dirty="0">
                <a:latin typeface="Arial"/>
                <a:cs typeface="Arial"/>
              </a:rPr>
              <a:t> </a:t>
            </a:r>
            <a:r>
              <a:rPr sz="1450" b="1" spc="-45" dirty="0">
                <a:latin typeface="Arial"/>
                <a:cs typeface="Arial"/>
              </a:rPr>
              <a:t>qu</a:t>
            </a:r>
            <a:r>
              <a:rPr sz="1450" b="1" spc="-35" dirty="0">
                <a:latin typeface="Arial"/>
                <a:cs typeface="Arial"/>
              </a:rPr>
              <a:t>eryin</a:t>
            </a:r>
            <a:r>
              <a:rPr sz="1450" b="1" spc="-40" dirty="0">
                <a:latin typeface="Arial"/>
                <a:cs typeface="Arial"/>
              </a:rPr>
              <a:t>g</a:t>
            </a:r>
            <a:endParaRPr sz="1450">
              <a:latin typeface="Arial"/>
              <a:cs typeface="Arial"/>
            </a:endParaRPr>
          </a:p>
        </p:txBody>
      </p:sp>
      <p:sp>
        <p:nvSpPr>
          <p:cNvPr id="24" name="object 24"/>
          <p:cNvSpPr/>
          <p:nvPr/>
        </p:nvSpPr>
        <p:spPr>
          <a:xfrm>
            <a:off x="7590828" y="4994792"/>
            <a:ext cx="1583055" cy="554355"/>
          </a:xfrm>
          <a:custGeom>
            <a:avLst/>
            <a:gdLst/>
            <a:ahLst/>
            <a:cxnLst/>
            <a:rect l="l" t="t" r="r" b="b"/>
            <a:pathLst>
              <a:path w="1583054" h="554354">
                <a:moveTo>
                  <a:pt x="0" y="553927"/>
                </a:moveTo>
                <a:lnTo>
                  <a:pt x="1582475" y="553927"/>
                </a:lnTo>
                <a:lnTo>
                  <a:pt x="1582475" y="0"/>
                </a:lnTo>
                <a:lnTo>
                  <a:pt x="0" y="0"/>
                </a:lnTo>
                <a:lnTo>
                  <a:pt x="0" y="553927"/>
                </a:lnTo>
                <a:close/>
              </a:path>
            </a:pathLst>
          </a:custGeom>
          <a:solidFill>
            <a:srgbClr val="FFFFFF"/>
          </a:solidFill>
        </p:spPr>
        <p:txBody>
          <a:bodyPr wrap="square" lIns="0" tIns="0" rIns="0" bIns="0" rtlCol="0"/>
          <a:lstStyle/>
          <a:p>
            <a:endParaRPr/>
          </a:p>
        </p:txBody>
      </p:sp>
      <p:sp>
        <p:nvSpPr>
          <p:cNvPr id="25" name="object 25"/>
          <p:cNvSpPr txBox="1"/>
          <p:nvPr/>
        </p:nvSpPr>
        <p:spPr>
          <a:xfrm>
            <a:off x="7590828" y="4994792"/>
            <a:ext cx="1583055" cy="554355"/>
          </a:xfrm>
          <a:prstGeom prst="rect">
            <a:avLst/>
          </a:prstGeom>
          <a:ln w="11025">
            <a:solidFill>
              <a:srgbClr val="000000"/>
            </a:solidFill>
          </a:ln>
        </p:spPr>
        <p:txBody>
          <a:bodyPr vert="horz" wrap="square" lIns="0" tIns="142240" rIns="0" bIns="0" rtlCol="0">
            <a:spAutoFit/>
          </a:bodyPr>
          <a:lstStyle/>
          <a:p>
            <a:pPr marL="399415">
              <a:lnSpc>
                <a:spcPct val="100000"/>
              </a:lnSpc>
              <a:spcBef>
                <a:spcPts val="1120"/>
              </a:spcBef>
            </a:pPr>
            <a:r>
              <a:rPr sz="1450" b="1" spc="-55" dirty="0">
                <a:latin typeface="Arial"/>
                <a:cs typeface="Arial"/>
              </a:rPr>
              <a:t>M</a:t>
            </a:r>
            <a:r>
              <a:rPr sz="1450" b="1" spc="-45" dirty="0">
                <a:latin typeface="Arial"/>
                <a:cs typeface="Arial"/>
              </a:rPr>
              <a:t>od</a:t>
            </a:r>
            <a:r>
              <a:rPr sz="1450" b="1" spc="-40" dirty="0">
                <a:latin typeface="Arial"/>
                <a:cs typeface="Arial"/>
              </a:rPr>
              <a:t>e</a:t>
            </a:r>
            <a:r>
              <a:rPr sz="1450" b="1" spc="-35" dirty="0">
                <a:latin typeface="Arial"/>
                <a:cs typeface="Arial"/>
              </a:rPr>
              <a:t>lin</a:t>
            </a:r>
            <a:r>
              <a:rPr sz="1450" b="1" spc="-40" dirty="0">
                <a:latin typeface="Arial"/>
                <a:cs typeface="Arial"/>
              </a:rPr>
              <a:t>g</a:t>
            </a:r>
            <a:endParaRPr sz="1450">
              <a:latin typeface="Arial"/>
              <a:cs typeface="Arial"/>
            </a:endParaRPr>
          </a:p>
        </p:txBody>
      </p:sp>
      <p:sp>
        <p:nvSpPr>
          <p:cNvPr id="26" name="object 26"/>
          <p:cNvSpPr/>
          <p:nvPr/>
        </p:nvSpPr>
        <p:spPr>
          <a:xfrm>
            <a:off x="5968790" y="1948125"/>
            <a:ext cx="1622425" cy="1703705"/>
          </a:xfrm>
          <a:custGeom>
            <a:avLst/>
            <a:gdLst/>
            <a:ahLst/>
            <a:cxnLst/>
            <a:rect l="l" t="t" r="r" b="b"/>
            <a:pathLst>
              <a:path w="1622425" h="1703704">
                <a:moveTo>
                  <a:pt x="1622037" y="0"/>
                </a:moveTo>
                <a:lnTo>
                  <a:pt x="0" y="1703327"/>
                </a:lnTo>
              </a:path>
            </a:pathLst>
          </a:custGeom>
          <a:ln w="10801">
            <a:solidFill>
              <a:srgbClr val="000000"/>
            </a:solidFill>
          </a:ln>
        </p:spPr>
        <p:txBody>
          <a:bodyPr wrap="square" lIns="0" tIns="0" rIns="0" bIns="0" rtlCol="0"/>
          <a:lstStyle/>
          <a:p>
            <a:endParaRPr/>
          </a:p>
        </p:txBody>
      </p:sp>
      <p:sp>
        <p:nvSpPr>
          <p:cNvPr id="27" name="object 27"/>
          <p:cNvSpPr/>
          <p:nvPr/>
        </p:nvSpPr>
        <p:spPr>
          <a:xfrm>
            <a:off x="5876479" y="3607446"/>
            <a:ext cx="134620" cy="140970"/>
          </a:xfrm>
          <a:custGeom>
            <a:avLst/>
            <a:gdLst/>
            <a:ahLst/>
            <a:cxnLst/>
            <a:rect l="l" t="t" r="r" b="b"/>
            <a:pathLst>
              <a:path w="134620" h="140970">
                <a:moveTo>
                  <a:pt x="67108" y="0"/>
                </a:moveTo>
                <a:lnTo>
                  <a:pt x="0" y="140943"/>
                </a:lnTo>
                <a:lnTo>
                  <a:pt x="134217" y="70471"/>
                </a:lnTo>
                <a:lnTo>
                  <a:pt x="67108" y="0"/>
                </a:lnTo>
                <a:close/>
              </a:path>
            </a:pathLst>
          </a:custGeom>
          <a:solidFill>
            <a:srgbClr val="000000"/>
          </a:solidFill>
        </p:spPr>
        <p:txBody>
          <a:bodyPr wrap="square" lIns="0" tIns="0" rIns="0" bIns="0" rtlCol="0"/>
          <a:lstStyle/>
          <a:p>
            <a:endParaRPr/>
          </a:p>
        </p:txBody>
      </p:sp>
      <p:sp>
        <p:nvSpPr>
          <p:cNvPr id="28" name="object 28"/>
          <p:cNvSpPr/>
          <p:nvPr/>
        </p:nvSpPr>
        <p:spPr>
          <a:xfrm>
            <a:off x="5998242" y="3055980"/>
            <a:ext cx="1592580" cy="643890"/>
          </a:xfrm>
          <a:custGeom>
            <a:avLst/>
            <a:gdLst/>
            <a:ahLst/>
            <a:cxnLst/>
            <a:rect l="l" t="t" r="r" b="b"/>
            <a:pathLst>
              <a:path w="1592579" h="643889">
                <a:moveTo>
                  <a:pt x="1592585" y="0"/>
                </a:moveTo>
                <a:lnTo>
                  <a:pt x="0" y="643325"/>
                </a:lnTo>
              </a:path>
            </a:pathLst>
          </a:custGeom>
          <a:ln w="11004">
            <a:solidFill>
              <a:srgbClr val="000000"/>
            </a:solidFill>
          </a:ln>
        </p:spPr>
        <p:txBody>
          <a:bodyPr wrap="square" lIns="0" tIns="0" rIns="0" bIns="0" rtlCol="0"/>
          <a:lstStyle/>
          <a:p>
            <a:endParaRPr/>
          </a:p>
        </p:txBody>
      </p:sp>
      <p:sp>
        <p:nvSpPr>
          <p:cNvPr id="29" name="object 29"/>
          <p:cNvSpPr/>
          <p:nvPr/>
        </p:nvSpPr>
        <p:spPr>
          <a:xfrm>
            <a:off x="5876479" y="3648221"/>
            <a:ext cx="150495" cy="100330"/>
          </a:xfrm>
          <a:custGeom>
            <a:avLst/>
            <a:gdLst/>
            <a:ahLst/>
            <a:cxnLst/>
            <a:rect l="l" t="t" r="r" b="b"/>
            <a:pathLst>
              <a:path w="150495" h="100329">
                <a:moveTo>
                  <a:pt x="115755" y="0"/>
                </a:moveTo>
                <a:lnTo>
                  <a:pt x="0" y="100168"/>
                </a:lnTo>
                <a:lnTo>
                  <a:pt x="149895" y="93090"/>
                </a:lnTo>
                <a:lnTo>
                  <a:pt x="115755" y="0"/>
                </a:lnTo>
                <a:close/>
              </a:path>
            </a:pathLst>
          </a:custGeom>
          <a:solidFill>
            <a:srgbClr val="000000"/>
          </a:solidFill>
        </p:spPr>
        <p:txBody>
          <a:bodyPr wrap="square" lIns="0" tIns="0" rIns="0" bIns="0" rtlCol="0"/>
          <a:lstStyle/>
          <a:p>
            <a:endParaRPr/>
          </a:p>
        </p:txBody>
      </p:sp>
      <p:sp>
        <p:nvSpPr>
          <p:cNvPr id="30" name="object 30"/>
          <p:cNvSpPr/>
          <p:nvPr/>
        </p:nvSpPr>
        <p:spPr>
          <a:xfrm>
            <a:off x="6003664" y="3779318"/>
            <a:ext cx="1587500" cy="384810"/>
          </a:xfrm>
          <a:custGeom>
            <a:avLst/>
            <a:gdLst/>
            <a:ahLst/>
            <a:cxnLst/>
            <a:rect l="l" t="t" r="r" b="b"/>
            <a:pathLst>
              <a:path w="1587500" h="384810">
                <a:moveTo>
                  <a:pt x="1587164" y="384579"/>
                </a:moveTo>
                <a:lnTo>
                  <a:pt x="0" y="0"/>
                </a:lnTo>
              </a:path>
            </a:pathLst>
          </a:custGeom>
          <a:ln w="11049">
            <a:solidFill>
              <a:srgbClr val="000000"/>
            </a:solidFill>
          </a:ln>
        </p:spPr>
        <p:txBody>
          <a:bodyPr wrap="square" lIns="0" tIns="0" rIns="0" bIns="0" rtlCol="0"/>
          <a:lstStyle/>
          <a:p>
            <a:endParaRPr/>
          </a:p>
        </p:txBody>
      </p:sp>
      <p:sp>
        <p:nvSpPr>
          <p:cNvPr id="31" name="object 31"/>
          <p:cNvSpPr/>
          <p:nvPr/>
        </p:nvSpPr>
        <p:spPr>
          <a:xfrm>
            <a:off x="5876479" y="3733465"/>
            <a:ext cx="149860" cy="97790"/>
          </a:xfrm>
          <a:custGeom>
            <a:avLst/>
            <a:gdLst/>
            <a:ahLst/>
            <a:cxnLst/>
            <a:rect l="l" t="t" r="r" b="b"/>
            <a:pathLst>
              <a:path w="149860" h="97789">
                <a:moveTo>
                  <a:pt x="149309" y="0"/>
                </a:moveTo>
                <a:lnTo>
                  <a:pt x="0" y="14925"/>
                </a:lnTo>
                <a:lnTo>
                  <a:pt x="128063" y="97245"/>
                </a:lnTo>
                <a:lnTo>
                  <a:pt x="149309" y="0"/>
                </a:lnTo>
                <a:close/>
              </a:path>
            </a:pathLst>
          </a:custGeom>
          <a:solidFill>
            <a:srgbClr val="000000"/>
          </a:solidFill>
        </p:spPr>
        <p:txBody>
          <a:bodyPr wrap="square" lIns="0" tIns="0" rIns="0" bIns="0" rtlCol="0"/>
          <a:lstStyle/>
          <a:p>
            <a:endParaRPr/>
          </a:p>
        </p:txBody>
      </p:sp>
      <p:sp>
        <p:nvSpPr>
          <p:cNvPr id="32" name="object 32"/>
          <p:cNvSpPr/>
          <p:nvPr/>
        </p:nvSpPr>
        <p:spPr>
          <a:xfrm>
            <a:off x="5976117" y="3837018"/>
            <a:ext cx="1614805" cy="1435100"/>
          </a:xfrm>
          <a:custGeom>
            <a:avLst/>
            <a:gdLst/>
            <a:ahLst/>
            <a:cxnLst/>
            <a:rect l="l" t="t" r="r" b="b"/>
            <a:pathLst>
              <a:path w="1614804" h="1435100">
                <a:moveTo>
                  <a:pt x="1614711" y="1434734"/>
                </a:moveTo>
                <a:lnTo>
                  <a:pt x="0" y="0"/>
                </a:lnTo>
              </a:path>
            </a:pathLst>
          </a:custGeom>
          <a:ln w="10845">
            <a:solidFill>
              <a:srgbClr val="000000"/>
            </a:solidFill>
          </a:ln>
        </p:spPr>
        <p:txBody>
          <a:bodyPr wrap="square" lIns="0" tIns="0" rIns="0" bIns="0" rtlCol="0"/>
          <a:lstStyle/>
          <a:p>
            <a:endParaRPr/>
          </a:p>
        </p:txBody>
      </p:sp>
      <p:sp>
        <p:nvSpPr>
          <p:cNvPr id="33" name="object 33"/>
          <p:cNvSpPr/>
          <p:nvPr/>
        </p:nvSpPr>
        <p:spPr>
          <a:xfrm>
            <a:off x="5876479" y="3748390"/>
            <a:ext cx="139700" cy="135255"/>
          </a:xfrm>
          <a:custGeom>
            <a:avLst/>
            <a:gdLst/>
            <a:ahLst/>
            <a:cxnLst/>
            <a:rect l="l" t="t" r="r" b="b"/>
            <a:pathLst>
              <a:path w="139700" h="135254">
                <a:moveTo>
                  <a:pt x="0" y="0"/>
                </a:moveTo>
                <a:lnTo>
                  <a:pt x="77951" y="134789"/>
                </a:lnTo>
                <a:lnTo>
                  <a:pt x="139345" y="58624"/>
                </a:lnTo>
                <a:lnTo>
                  <a:pt x="0" y="0"/>
                </a:lnTo>
                <a:close/>
              </a:path>
            </a:pathLst>
          </a:custGeom>
          <a:solidFill>
            <a:srgbClr val="000000"/>
          </a:solidFill>
        </p:spPr>
        <p:txBody>
          <a:bodyPr wrap="square" lIns="0" tIns="0" rIns="0" bIns="0" rtlCol="0"/>
          <a:lstStyle/>
          <a:p>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367665">
              <a:lnSpc>
                <a:spcPct val="100000"/>
              </a:lnSpc>
            </a:pPr>
            <a:r>
              <a:rPr spc="-10" dirty="0"/>
              <a:t>Co-</a:t>
            </a:r>
            <a:r>
              <a:rPr dirty="0"/>
              <a:t>existen</a:t>
            </a:r>
            <a:r>
              <a:rPr spc="-15" dirty="0"/>
              <a:t>c</a:t>
            </a:r>
            <a:r>
              <a:rPr spc="-5" dirty="0"/>
              <a:t>e</a:t>
            </a:r>
            <a:r>
              <a:rPr spc="5" dirty="0"/>
              <a:t> </a:t>
            </a:r>
            <a:r>
              <a:rPr spc="-5" dirty="0"/>
              <a:t>of</a:t>
            </a:r>
            <a:r>
              <a:rPr spc="5" dirty="0"/>
              <a:t> </a:t>
            </a:r>
            <a:r>
              <a:rPr spc="-5" dirty="0"/>
              <a:t>Bi</a:t>
            </a:r>
            <a:r>
              <a:rPr dirty="0"/>
              <a:t>g</a:t>
            </a:r>
            <a:r>
              <a:rPr spc="-15" dirty="0"/>
              <a:t> </a:t>
            </a:r>
            <a:r>
              <a:rPr spc="-5" dirty="0"/>
              <a:t>D</a:t>
            </a:r>
            <a:r>
              <a:rPr dirty="0"/>
              <a:t>a</a:t>
            </a:r>
            <a:r>
              <a:rPr spc="-5" dirty="0"/>
              <a:t>t</a:t>
            </a:r>
            <a:r>
              <a:rPr dirty="0"/>
              <a:t>a</a:t>
            </a:r>
            <a:r>
              <a:rPr spc="-25" dirty="0"/>
              <a:t> </a:t>
            </a:r>
            <a:r>
              <a:rPr spc="-5" dirty="0"/>
              <a:t>and</a:t>
            </a:r>
            <a:r>
              <a:rPr spc="-15" dirty="0"/>
              <a:t> </a:t>
            </a:r>
            <a:r>
              <a:rPr spc="-5" dirty="0"/>
              <a:t>D</a:t>
            </a:r>
            <a:r>
              <a:rPr dirty="0"/>
              <a:t>a</a:t>
            </a:r>
            <a:r>
              <a:rPr spc="-5" dirty="0"/>
              <a:t>t</a:t>
            </a:r>
            <a:r>
              <a:rPr dirty="0"/>
              <a:t>a</a:t>
            </a:r>
            <a:r>
              <a:rPr spc="-15" dirty="0"/>
              <a:t> </a:t>
            </a:r>
            <a:r>
              <a:rPr spc="-90" dirty="0"/>
              <a:t>W</a:t>
            </a:r>
            <a:r>
              <a:rPr spc="-5" dirty="0"/>
              <a:t>arehouse</a:t>
            </a:r>
          </a:p>
        </p:txBody>
      </p:sp>
      <p:sp>
        <p:nvSpPr>
          <p:cNvPr id="3" name="object 3"/>
          <p:cNvSpPr txBox="1"/>
          <p:nvPr/>
        </p:nvSpPr>
        <p:spPr>
          <a:xfrm>
            <a:off x="860881" y="1976479"/>
            <a:ext cx="1659889" cy="443865"/>
          </a:xfrm>
          <a:prstGeom prst="rect">
            <a:avLst/>
          </a:prstGeom>
          <a:ln w="9250">
            <a:solidFill>
              <a:srgbClr val="000000"/>
            </a:solidFill>
          </a:ln>
        </p:spPr>
        <p:txBody>
          <a:bodyPr vert="horz" wrap="square" lIns="0" tIns="116205" rIns="0" bIns="0" rtlCol="0">
            <a:spAutoFit/>
          </a:bodyPr>
          <a:lstStyle/>
          <a:p>
            <a:pPr marL="473075">
              <a:lnSpc>
                <a:spcPct val="100000"/>
              </a:lnSpc>
              <a:spcBef>
                <a:spcPts val="915"/>
              </a:spcBef>
            </a:pPr>
            <a:r>
              <a:rPr sz="1150" b="1" dirty="0">
                <a:latin typeface="Arial"/>
                <a:cs typeface="Arial"/>
              </a:rPr>
              <a:t>W</a:t>
            </a:r>
            <a:r>
              <a:rPr sz="1150" b="1" spc="5" dirty="0">
                <a:latin typeface="Arial"/>
                <a:cs typeface="Arial"/>
              </a:rPr>
              <a:t>eb</a:t>
            </a:r>
            <a:r>
              <a:rPr sz="1150" b="1" spc="-20" dirty="0">
                <a:latin typeface="Arial"/>
                <a:cs typeface="Arial"/>
              </a:rPr>
              <a:t> </a:t>
            </a:r>
            <a:r>
              <a:rPr sz="1150" b="1" spc="15" dirty="0">
                <a:latin typeface="Arial"/>
                <a:cs typeface="Arial"/>
              </a:rPr>
              <a:t>Log</a:t>
            </a:r>
            <a:r>
              <a:rPr sz="1150" b="1" spc="5" dirty="0">
                <a:latin typeface="Arial"/>
                <a:cs typeface="Arial"/>
              </a:rPr>
              <a:t>s</a:t>
            </a:r>
            <a:endParaRPr sz="1150">
              <a:latin typeface="Arial"/>
              <a:cs typeface="Arial"/>
            </a:endParaRPr>
          </a:p>
        </p:txBody>
      </p:sp>
      <p:sp>
        <p:nvSpPr>
          <p:cNvPr id="4" name="object 4"/>
          <p:cNvSpPr txBox="1"/>
          <p:nvPr/>
        </p:nvSpPr>
        <p:spPr>
          <a:xfrm>
            <a:off x="860881" y="2863766"/>
            <a:ext cx="1659889" cy="443865"/>
          </a:xfrm>
          <a:prstGeom prst="rect">
            <a:avLst/>
          </a:prstGeom>
          <a:ln w="9250">
            <a:solidFill>
              <a:srgbClr val="000000"/>
            </a:solidFill>
          </a:ln>
        </p:spPr>
        <p:txBody>
          <a:bodyPr vert="horz" wrap="square" lIns="0" tIns="118745" rIns="0" bIns="0" rtlCol="0">
            <a:spAutoFit/>
          </a:bodyPr>
          <a:lstStyle/>
          <a:p>
            <a:pPr marL="156845">
              <a:lnSpc>
                <a:spcPct val="100000"/>
              </a:lnSpc>
              <a:spcBef>
                <a:spcPts val="935"/>
              </a:spcBef>
            </a:pPr>
            <a:r>
              <a:rPr sz="1150" b="1" spc="-35" dirty="0">
                <a:latin typeface="Arial"/>
                <a:cs typeface="Arial"/>
              </a:rPr>
              <a:t>I</a:t>
            </a:r>
            <a:r>
              <a:rPr sz="1150" b="1" spc="60" dirty="0">
                <a:latin typeface="Arial"/>
                <a:cs typeface="Arial"/>
              </a:rPr>
              <a:t>m</a:t>
            </a:r>
            <a:r>
              <a:rPr sz="1150" b="1" spc="10" dirty="0">
                <a:latin typeface="Arial"/>
                <a:cs typeface="Arial"/>
              </a:rPr>
              <a:t>a</a:t>
            </a:r>
            <a:r>
              <a:rPr sz="1150" b="1" spc="-50" dirty="0">
                <a:latin typeface="Arial"/>
                <a:cs typeface="Arial"/>
              </a:rPr>
              <a:t>g</a:t>
            </a:r>
            <a:r>
              <a:rPr sz="1150" b="1" spc="10" dirty="0">
                <a:latin typeface="Arial"/>
                <a:cs typeface="Arial"/>
              </a:rPr>
              <a:t>e</a:t>
            </a:r>
            <a:r>
              <a:rPr sz="1150" b="1" spc="5" dirty="0">
                <a:latin typeface="Arial"/>
                <a:cs typeface="Arial"/>
              </a:rPr>
              <a:t>s</a:t>
            </a:r>
            <a:r>
              <a:rPr sz="1150" b="1" spc="50" dirty="0">
                <a:latin typeface="Arial"/>
                <a:cs typeface="Arial"/>
              </a:rPr>
              <a:t> </a:t>
            </a:r>
            <a:r>
              <a:rPr sz="1150" b="1" spc="-65" dirty="0">
                <a:latin typeface="Arial"/>
                <a:cs typeface="Arial"/>
              </a:rPr>
              <a:t>a</a:t>
            </a:r>
            <a:r>
              <a:rPr sz="1150" b="1" spc="20" dirty="0">
                <a:latin typeface="Arial"/>
                <a:cs typeface="Arial"/>
              </a:rPr>
              <a:t>n</a:t>
            </a:r>
            <a:r>
              <a:rPr sz="1150" b="1" spc="10" dirty="0">
                <a:latin typeface="Arial"/>
                <a:cs typeface="Arial"/>
              </a:rPr>
              <a:t>d</a:t>
            </a:r>
            <a:r>
              <a:rPr sz="1150" b="1" spc="-20" dirty="0">
                <a:latin typeface="Arial"/>
                <a:cs typeface="Arial"/>
              </a:rPr>
              <a:t> </a:t>
            </a:r>
            <a:r>
              <a:rPr sz="1150" b="1" spc="25" dirty="0">
                <a:latin typeface="Arial"/>
                <a:cs typeface="Arial"/>
              </a:rPr>
              <a:t>V</a:t>
            </a:r>
            <a:r>
              <a:rPr sz="1150" b="1" spc="35" dirty="0">
                <a:latin typeface="Arial"/>
                <a:cs typeface="Arial"/>
              </a:rPr>
              <a:t>i</a:t>
            </a:r>
            <a:r>
              <a:rPr sz="1150" b="1" spc="-50" dirty="0">
                <a:latin typeface="Arial"/>
                <a:cs typeface="Arial"/>
              </a:rPr>
              <a:t>d</a:t>
            </a:r>
            <a:r>
              <a:rPr sz="1150" b="1" spc="10" dirty="0">
                <a:latin typeface="Arial"/>
                <a:cs typeface="Arial"/>
              </a:rPr>
              <a:t>e</a:t>
            </a:r>
            <a:r>
              <a:rPr sz="1150" b="1" spc="20" dirty="0">
                <a:latin typeface="Arial"/>
                <a:cs typeface="Arial"/>
              </a:rPr>
              <a:t>o</a:t>
            </a:r>
            <a:r>
              <a:rPr sz="1150" b="1" spc="5" dirty="0">
                <a:latin typeface="Arial"/>
                <a:cs typeface="Arial"/>
              </a:rPr>
              <a:t>s</a:t>
            </a:r>
            <a:endParaRPr sz="1150">
              <a:latin typeface="Arial"/>
              <a:cs typeface="Arial"/>
            </a:endParaRPr>
          </a:p>
        </p:txBody>
      </p:sp>
      <p:sp>
        <p:nvSpPr>
          <p:cNvPr id="5" name="object 5"/>
          <p:cNvSpPr txBox="1"/>
          <p:nvPr/>
        </p:nvSpPr>
        <p:spPr>
          <a:xfrm>
            <a:off x="860881" y="3640180"/>
            <a:ext cx="1659889" cy="554990"/>
          </a:xfrm>
          <a:prstGeom prst="rect">
            <a:avLst/>
          </a:prstGeom>
          <a:ln w="9249">
            <a:solidFill>
              <a:srgbClr val="000000"/>
            </a:solidFill>
          </a:ln>
        </p:spPr>
        <p:txBody>
          <a:bodyPr vert="horz" wrap="square" lIns="0" tIns="87630" rIns="0" bIns="0" rtlCol="0">
            <a:spAutoFit/>
          </a:bodyPr>
          <a:lstStyle/>
          <a:p>
            <a:pPr marL="1905" algn="ctr">
              <a:lnSpc>
                <a:spcPct val="100000"/>
              </a:lnSpc>
              <a:spcBef>
                <a:spcPts val="690"/>
              </a:spcBef>
            </a:pPr>
            <a:r>
              <a:rPr sz="1150" b="1" spc="25" dirty="0">
                <a:latin typeface="Arial"/>
                <a:cs typeface="Arial"/>
              </a:rPr>
              <a:t>S</a:t>
            </a:r>
            <a:r>
              <a:rPr sz="1150" b="1" spc="-50" dirty="0">
                <a:latin typeface="Arial"/>
                <a:cs typeface="Arial"/>
              </a:rPr>
              <a:t>o</a:t>
            </a:r>
            <a:r>
              <a:rPr sz="1150" b="1" spc="10" dirty="0">
                <a:latin typeface="Arial"/>
                <a:cs typeface="Arial"/>
              </a:rPr>
              <a:t>c</a:t>
            </a:r>
            <a:r>
              <a:rPr sz="1150" b="1" spc="35" dirty="0">
                <a:latin typeface="Arial"/>
                <a:cs typeface="Arial"/>
              </a:rPr>
              <a:t>i</a:t>
            </a:r>
            <a:r>
              <a:rPr sz="1150" b="1" spc="10" dirty="0">
                <a:latin typeface="Arial"/>
                <a:cs typeface="Arial"/>
              </a:rPr>
              <a:t>a</a:t>
            </a:r>
            <a:r>
              <a:rPr sz="1150" b="1" dirty="0">
                <a:latin typeface="Arial"/>
                <a:cs typeface="Arial"/>
              </a:rPr>
              <a:t>l</a:t>
            </a:r>
            <a:r>
              <a:rPr sz="1150" b="1" spc="10" dirty="0">
                <a:latin typeface="Arial"/>
                <a:cs typeface="Arial"/>
              </a:rPr>
              <a:t> </a:t>
            </a:r>
            <a:r>
              <a:rPr sz="1150" b="1" spc="-20" dirty="0">
                <a:latin typeface="Arial"/>
                <a:cs typeface="Arial"/>
              </a:rPr>
              <a:t>M</a:t>
            </a:r>
            <a:r>
              <a:rPr sz="1150" b="1" spc="10" dirty="0">
                <a:latin typeface="Arial"/>
                <a:cs typeface="Arial"/>
              </a:rPr>
              <a:t>e</a:t>
            </a:r>
            <a:r>
              <a:rPr sz="1150" b="1" spc="20" dirty="0">
                <a:latin typeface="Arial"/>
                <a:cs typeface="Arial"/>
              </a:rPr>
              <a:t>d</a:t>
            </a:r>
            <a:r>
              <a:rPr sz="1150" b="1" spc="-35" dirty="0">
                <a:latin typeface="Arial"/>
                <a:cs typeface="Arial"/>
              </a:rPr>
              <a:t>i</a:t>
            </a:r>
            <a:r>
              <a:rPr sz="1150" b="1" spc="5" dirty="0">
                <a:latin typeface="Arial"/>
                <a:cs typeface="Arial"/>
              </a:rPr>
              <a:t>a</a:t>
            </a:r>
            <a:endParaRPr sz="1150">
              <a:latin typeface="Arial"/>
              <a:cs typeface="Arial"/>
            </a:endParaRPr>
          </a:p>
          <a:p>
            <a:pPr marL="47625" algn="ctr">
              <a:lnSpc>
                <a:spcPct val="100000"/>
              </a:lnSpc>
              <a:spcBef>
                <a:spcPts val="220"/>
              </a:spcBef>
            </a:pPr>
            <a:r>
              <a:rPr sz="950" b="1" dirty="0">
                <a:latin typeface="Arial"/>
                <a:cs typeface="Arial"/>
              </a:rPr>
              <a:t>(</a:t>
            </a:r>
            <a:r>
              <a:rPr sz="950" b="1" spc="-5" dirty="0">
                <a:latin typeface="Arial"/>
                <a:cs typeface="Arial"/>
              </a:rPr>
              <a:t>T</a:t>
            </a:r>
            <a:r>
              <a:rPr sz="950" b="1" spc="55" dirty="0">
                <a:latin typeface="Arial"/>
                <a:cs typeface="Arial"/>
              </a:rPr>
              <a:t>w</a:t>
            </a:r>
            <a:r>
              <a:rPr sz="950" b="1" spc="-55" dirty="0">
                <a:latin typeface="Arial"/>
                <a:cs typeface="Arial"/>
              </a:rPr>
              <a:t>i</a:t>
            </a:r>
            <a:r>
              <a:rPr sz="950" b="1" spc="35" dirty="0">
                <a:latin typeface="Arial"/>
                <a:cs typeface="Arial"/>
              </a:rPr>
              <a:t>t</a:t>
            </a:r>
            <a:r>
              <a:rPr sz="950" b="1" spc="-30" dirty="0">
                <a:latin typeface="Arial"/>
                <a:cs typeface="Arial"/>
              </a:rPr>
              <a:t>t</a:t>
            </a:r>
            <a:r>
              <a:rPr sz="950" b="1" spc="45" dirty="0">
                <a:latin typeface="Arial"/>
                <a:cs typeface="Arial"/>
              </a:rPr>
              <a:t>e</a:t>
            </a:r>
            <a:r>
              <a:rPr sz="950" b="1" spc="-30" dirty="0">
                <a:latin typeface="Arial"/>
                <a:cs typeface="Arial"/>
              </a:rPr>
              <a:t>r</a:t>
            </a:r>
            <a:r>
              <a:rPr sz="950" b="1" spc="-5" dirty="0">
                <a:latin typeface="Arial"/>
                <a:cs typeface="Arial"/>
              </a:rPr>
              <a:t>,</a:t>
            </a:r>
            <a:r>
              <a:rPr sz="950" b="1" spc="10" dirty="0">
                <a:latin typeface="Arial"/>
                <a:cs typeface="Arial"/>
              </a:rPr>
              <a:t> </a:t>
            </a:r>
            <a:r>
              <a:rPr sz="950" b="1" spc="-5" dirty="0">
                <a:latin typeface="Arial"/>
                <a:cs typeface="Arial"/>
              </a:rPr>
              <a:t>F</a:t>
            </a:r>
            <a:r>
              <a:rPr sz="950" b="1" spc="50" dirty="0">
                <a:latin typeface="Arial"/>
                <a:cs typeface="Arial"/>
              </a:rPr>
              <a:t>a</a:t>
            </a:r>
            <a:r>
              <a:rPr sz="950" b="1" spc="-25" dirty="0">
                <a:latin typeface="Arial"/>
                <a:cs typeface="Arial"/>
              </a:rPr>
              <a:t>ce</a:t>
            </a:r>
            <a:r>
              <a:rPr sz="950" b="1" spc="60" dirty="0">
                <a:latin typeface="Arial"/>
                <a:cs typeface="Arial"/>
              </a:rPr>
              <a:t>b</a:t>
            </a:r>
            <a:r>
              <a:rPr sz="950" b="1" spc="-5" dirty="0">
                <a:latin typeface="Arial"/>
                <a:cs typeface="Arial"/>
              </a:rPr>
              <a:t>oo</a:t>
            </a:r>
            <a:r>
              <a:rPr sz="950" b="1" dirty="0">
                <a:latin typeface="Arial"/>
                <a:cs typeface="Arial"/>
              </a:rPr>
              <a:t>k</a:t>
            </a:r>
            <a:r>
              <a:rPr sz="950" b="1" spc="-5" dirty="0">
                <a:latin typeface="Arial"/>
                <a:cs typeface="Arial"/>
              </a:rPr>
              <a:t>,</a:t>
            </a:r>
            <a:r>
              <a:rPr sz="950" b="1" spc="10" dirty="0">
                <a:latin typeface="Arial"/>
                <a:cs typeface="Arial"/>
              </a:rPr>
              <a:t> </a:t>
            </a:r>
            <a:r>
              <a:rPr sz="950" b="1" spc="-25" dirty="0">
                <a:latin typeface="Arial"/>
                <a:cs typeface="Arial"/>
              </a:rPr>
              <a:t>e</a:t>
            </a:r>
            <a:r>
              <a:rPr sz="950" b="1" spc="35" dirty="0">
                <a:latin typeface="Arial"/>
                <a:cs typeface="Arial"/>
              </a:rPr>
              <a:t>t</a:t>
            </a:r>
            <a:r>
              <a:rPr sz="950" b="1" spc="-5" dirty="0">
                <a:latin typeface="Arial"/>
                <a:cs typeface="Arial"/>
              </a:rPr>
              <a:t>c</a:t>
            </a:r>
            <a:r>
              <a:rPr sz="950" b="1" spc="20" dirty="0">
                <a:latin typeface="Arial"/>
                <a:cs typeface="Arial"/>
              </a:rPr>
              <a:t>.)</a:t>
            </a:r>
            <a:endParaRPr sz="950">
              <a:latin typeface="Arial"/>
              <a:cs typeface="Arial"/>
            </a:endParaRPr>
          </a:p>
        </p:txBody>
      </p:sp>
      <p:sp>
        <p:nvSpPr>
          <p:cNvPr id="6" name="object 6"/>
          <p:cNvSpPr txBox="1"/>
          <p:nvPr/>
        </p:nvSpPr>
        <p:spPr>
          <a:xfrm>
            <a:off x="860881" y="4638384"/>
            <a:ext cx="1659889" cy="443865"/>
          </a:xfrm>
          <a:prstGeom prst="rect">
            <a:avLst/>
          </a:prstGeom>
          <a:ln w="9250">
            <a:solidFill>
              <a:srgbClr val="000000"/>
            </a:solidFill>
          </a:ln>
        </p:spPr>
        <p:txBody>
          <a:bodyPr vert="horz" wrap="square" lIns="0" tIns="123825" rIns="0" bIns="0" rtlCol="0">
            <a:spAutoFit/>
          </a:bodyPr>
          <a:lstStyle/>
          <a:p>
            <a:pPr marL="361950">
              <a:lnSpc>
                <a:spcPct val="100000"/>
              </a:lnSpc>
              <a:spcBef>
                <a:spcPts val="975"/>
              </a:spcBef>
            </a:pPr>
            <a:r>
              <a:rPr sz="1150" b="1" spc="35" dirty="0">
                <a:latin typeface="Arial"/>
                <a:cs typeface="Arial"/>
              </a:rPr>
              <a:t>D</a:t>
            </a:r>
            <a:r>
              <a:rPr sz="1150" b="1" spc="-50" dirty="0">
                <a:latin typeface="Arial"/>
                <a:cs typeface="Arial"/>
              </a:rPr>
              <a:t>o</a:t>
            </a:r>
            <a:r>
              <a:rPr sz="1150" b="1" spc="5" dirty="0">
                <a:latin typeface="Arial"/>
                <a:cs typeface="Arial"/>
              </a:rPr>
              <a:t>cs</a:t>
            </a:r>
            <a:r>
              <a:rPr sz="1150" b="1" spc="20" dirty="0">
                <a:latin typeface="Arial"/>
                <a:cs typeface="Arial"/>
              </a:rPr>
              <a:t> </a:t>
            </a:r>
            <a:r>
              <a:rPr sz="1150" b="1" spc="10" dirty="0">
                <a:latin typeface="Arial"/>
                <a:cs typeface="Arial"/>
              </a:rPr>
              <a:t>&amp;</a:t>
            </a:r>
            <a:r>
              <a:rPr sz="1150" b="1" spc="-5" dirty="0">
                <a:latin typeface="Arial"/>
                <a:cs typeface="Arial"/>
              </a:rPr>
              <a:t> </a:t>
            </a:r>
            <a:r>
              <a:rPr sz="1150" b="1" spc="25" dirty="0">
                <a:latin typeface="Arial"/>
                <a:cs typeface="Arial"/>
              </a:rPr>
              <a:t>P</a:t>
            </a:r>
            <a:r>
              <a:rPr sz="1150" b="1" spc="-35" dirty="0">
                <a:latin typeface="Arial"/>
                <a:cs typeface="Arial"/>
              </a:rPr>
              <a:t>D</a:t>
            </a:r>
            <a:r>
              <a:rPr sz="1150" b="1" spc="20" dirty="0">
                <a:latin typeface="Arial"/>
                <a:cs typeface="Arial"/>
              </a:rPr>
              <a:t>F</a:t>
            </a:r>
            <a:r>
              <a:rPr sz="1150" b="1" spc="5" dirty="0">
                <a:latin typeface="Arial"/>
                <a:cs typeface="Arial"/>
              </a:rPr>
              <a:t>s</a:t>
            </a:r>
            <a:endParaRPr sz="1150">
              <a:latin typeface="Arial"/>
              <a:cs typeface="Arial"/>
            </a:endParaRPr>
          </a:p>
        </p:txBody>
      </p:sp>
      <p:sp>
        <p:nvSpPr>
          <p:cNvPr id="7" name="object 7"/>
          <p:cNvSpPr/>
          <p:nvPr/>
        </p:nvSpPr>
        <p:spPr>
          <a:xfrm>
            <a:off x="2520442" y="2198301"/>
            <a:ext cx="735965" cy="958850"/>
          </a:xfrm>
          <a:custGeom>
            <a:avLst/>
            <a:gdLst/>
            <a:ahLst/>
            <a:cxnLst/>
            <a:rect l="l" t="t" r="r" b="b"/>
            <a:pathLst>
              <a:path w="735964" h="958850">
                <a:moveTo>
                  <a:pt x="0" y="0"/>
                </a:moveTo>
                <a:lnTo>
                  <a:pt x="735397" y="958393"/>
                </a:lnTo>
              </a:path>
            </a:pathLst>
          </a:custGeom>
          <a:ln w="9237">
            <a:solidFill>
              <a:srgbClr val="000000"/>
            </a:solidFill>
          </a:ln>
        </p:spPr>
        <p:txBody>
          <a:bodyPr wrap="square" lIns="0" tIns="0" rIns="0" bIns="0" rtlCol="0"/>
          <a:lstStyle/>
          <a:p>
            <a:endParaRPr/>
          </a:p>
        </p:txBody>
      </p:sp>
      <p:sp>
        <p:nvSpPr>
          <p:cNvPr id="8" name="object 8"/>
          <p:cNvSpPr/>
          <p:nvPr/>
        </p:nvSpPr>
        <p:spPr>
          <a:xfrm>
            <a:off x="3218221" y="3124407"/>
            <a:ext cx="104775" cy="119380"/>
          </a:xfrm>
          <a:custGeom>
            <a:avLst/>
            <a:gdLst/>
            <a:ahLst/>
            <a:cxnLst/>
            <a:rect l="l" t="t" r="r" b="b"/>
            <a:pathLst>
              <a:path w="104775" h="119380">
                <a:moveTo>
                  <a:pt x="63188" y="0"/>
                </a:moveTo>
                <a:lnTo>
                  <a:pt x="0" y="48677"/>
                </a:lnTo>
                <a:lnTo>
                  <a:pt x="104371" y="119290"/>
                </a:lnTo>
                <a:lnTo>
                  <a:pt x="63188" y="0"/>
                </a:lnTo>
                <a:close/>
              </a:path>
            </a:pathLst>
          </a:custGeom>
          <a:solidFill>
            <a:srgbClr val="000000"/>
          </a:solidFill>
        </p:spPr>
        <p:txBody>
          <a:bodyPr wrap="square" lIns="0" tIns="0" rIns="0" bIns="0" rtlCol="0"/>
          <a:lstStyle/>
          <a:p>
            <a:endParaRPr/>
          </a:p>
        </p:txBody>
      </p:sp>
      <p:sp>
        <p:nvSpPr>
          <p:cNvPr id="9" name="object 9"/>
          <p:cNvSpPr/>
          <p:nvPr/>
        </p:nvSpPr>
        <p:spPr>
          <a:xfrm>
            <a:off x="2520442" y="3085588"/>
            <a:ext cx="676910" cy="339725"/>
          </a:xfrm>
          <a:custGeom>
            <a:avLst/>
            <a:gdLst/>
            <a:ahLst/>
            <a:cxnLst/>
            <a:rect l="l" t="t" r="r" b="b"/>
            <a:pathLst>
              <a:path w="676910" h="339725">
                <a:moveTo>
                  <a:pt x="0" y="0"/>
                </a:moveTo>
                <a:lnTo>
                  <a:pt x="676634" y="339141"/>
                </a:lnTo>
              </a:path>
            </a:pathLst>
          </a:custGeom>
          <a:ln w="9247">
            <a:solidFill>
              <a:srgbClr val="000000"/>
            </a:solidFill>
          </a:ln>
        </p:spPr>
        <p:txBody>
          <a:bodyPr wrap="square" lIns="0" tIns="0" rIns="0" bIns="0" rtlCol="0"/>
          <a:lstStyle/>
          <a:p>
            <a:endParaRPr/>
          </a:p>
        </p:txBody>
      </p:sp>
      <p:sp>
        <p:nvSpPr>
          <p:cNvPr id="10" name="object 10"/>
          <p:cNvSpPr/>
          <p:nvPr/>
        </p:nvSpPr>
        <p:spPr>
          <a:xfrm>
            <a:off x="3170277" y="3384555"/>
            <a:ext cx="125095" cy="89535"/>
          </a:xfrm>
          <a:custGeom>
            <a:avLst/>
            <a:gdLst/>
            <a:ahLst/>
            <a:cxnLst/>
            <a:rect l="l" t="t" r="r" b="b"/>
            <a:pathLst>
              <a:path w="125095" h="89535">
                <a:moveTo>
                  <a:pt x="35651" y="0"/>
                </a:moveTo>
                <a:lnTo>
                  <a:pt x="0" y="71352"/>
                </a:lnTo>
                <a:lnTo>
                  <a:pt x="124656" y="89221"/>
                </a:lnTo>
                <a:lnTo>
                  <a:pt x="35651" y="0"/>
                </a:lnTo>
                <a:close/>
              </a:path>
            </a:pathLst>
          </a:custGeom>
          <a:solidFill>
            <a:srgbClr val="000000"/>
          </a:solidFill>
        </p:spPr>
        <p:txBody>
          <a:bodyPr wrap="square" lIns="0" tIns="0" rIns="0" bIns="0" rtlCol="0"/>
          <a:lstStyle/>
          <a:p>
            <a:endParaRPr/>
          </a:p>
        </p:txBody>
      </p:sp>
      <p:sp>
        <p:nvSpPr>
          <p:cNvPr id="11" name="object 11"/>
          <p:cNvSpPr/>
          <p:nvPr/>
        </p:nvSpPr>
        <p:spPr>
          <a:xfrm>
            <a:off x="2520442" y="3781246"/>
            <a:ext cx="669290" cy="191770"/>
          </a:xfrm>
          <a:custGeom>
            <a:avLst/>
            <a:gdLst/>
            <a:ahLst/>
            <a:cxnLst/>
            <a:rect l="l" t="t" r="r" b="b"/>
            <a:pathLst>
              <a:path w="669289" h="191770">
                <a:moveTo>
                  <a:pt x="0" y="191666"/>
                </a:moveTo>
                <a:lnTo>
                  <a:pt x="669258" y="0"/>
                </a:lnTo>
              </a:path>
            </a:pathLst>
          </a:custGeom>
          <a:ln w="9250">
            <a:solidFill>
              <a:srgbClr val="000000"/>
            </a:solidFill>
          </a:ln>
        </p:spPr>
        <p:txBody>
          <a:bodyPr wrap="square" lIns="0" tIns="0" rIns="0" bIns="0" rtlCol="0"/>
          <a:lstStyle/>
          <a:p>
            <a:endParaRPr/>
          </a:p>
        </p:txBody>
      </p:sp>
      <p:sp>
        <p:nvSpPr>
          <p:cNvPr id="12" name="object 12"/>
          <p:cNvSpPr/>
          <p:nvPr/>
        </p:nvSpPr>
        <p:spPr>
          <a:xfrm>
            <a:off x="3169170" y="3745631"/>
            <a:ext cx="126364" cy="76835"/>
          </a:xfrm>
          <a:custGeom>
            <a:avLst/>
            <a:gdLst/>
            <a:ahLst/>
            <a:cxnLst/>
            <a:rect l="l" t="t" r="r" b="b"/>
            <a:pathLst>
              <a:path w="126364" h="76835">
                <a:moveTo>
                  <a:pt x="0" y="0"/>
                </a:moveTo>
                <a:lnTo>
                  <a:pt x="21882" y="76775"/>
                </a:lnTo>
                <a:lnTo>
                  <a:pt x="125762" y="5422"/>
                </a:lnTo>
                <a:lnTo>
                  <a:pt x="0" y="0"/>
                </a:lnTo>
                <a:close/>
              </a:path>
            </a:pathLst>
          </a:custGeom>
          <a:solidFill>
            <a:srgbClr val="000000"/>
          </a:solidFill>
        </p:spPr>
        <p:txBody>
          <a:bodyPr wrap="square" lIns="0" tIns="0" rIns="0" bIns="0" rtlCol="0"/>
          <a:lstStyle/>
          <a:p>
            <a:endParaRPr/>
          </a:p>
        </p:txBody>
      </p:sp>
      <p:sp>
        <p:nvSpPr>
          <p:cNvPr id="13" name="object 13"/>
          <p:cNvSpPr/>
          <p:nvPr/>
        </p:nvSpPr>
        <p:spPr>
          <a:xfrm>
            <a:off x="2520442" y="4087434"/>
            <a:ext cx="701040" cy="772795"/>
          </a:xfrm>
          <a:custGeom>
            <a:avLst/>
            <a:gdLst/>
            <a:ahLst/>
            <a:cxnLst/>
            <a:rect l="l" t="t" r="r" b="b"/>
            <a:pathLst>
              <a:path w="701039" h="772795">
                <a:moveTo>
                  <a:pt x="0" y="772765"/>
                </a:moveTo>
                <a:lnTo>
                  <a:pt x="700852" y="0"/>
                </a:lnTo>
              </a:path>
            </a:pathLst>
          </a:custGeom>
          <a:ln w="9239">
            <a:solidFill>
              <a:srgbClr val="000000"/>
            </a:solidFill>
          </a:ln>
        </p:spPr>
        <p:txBody>
          <a:bodyPr wrap="square" lIns="0" tIns="0" rIns="0" bIns="0" rtlCol="0"/>
          <a:lstStyle/>
          <a:p>
            <a:endParaRPr/>
          </a:p>
        </p:txBody>
      </p:sp>
      <p:sp>
        <p:nvSpPr>
          <p:cNvPr id="14" name="object 14"/>
          <p:cNvSpPr/>
          <p:nvPr/>
        </p:nvSpPr>
        <p:spPr>
          <a:xfrm>
            <a:off x="3185152" y="4006186"/>
            <a:ext cx="109855" cy="115570"/>
          </a:xfrm>
          <a:custGeom>
            <a:avLst/>
            <a:gdLst/>
            <a:ahLst/>
            <a:cxnLst/>
            <a:rect l="l" t="t" r="r" b="b"/>
            <a:pathLst>
              <a:path w="109854" h="115570">
                <a:moveTo>
                  <a:pt x="109780" y="0"/>
                </a:moveTo>
                <a:lnTo>
                  <a:pt x="0" y="61777"/>
                </a:lnTo>
                <a:lnTo>
                  <a:pt x="58885" y="115495"/>
                </a:lnTo>
                <a:lnTo>
                  <a:pt x="109780" y="0"/>
                </a:lnTo>
                <a:close/>
              </a:path>
            </a:pathLst>
          </a:custGeom>
          <a:solidFill>
            <a:srgbClr val="000000"/>
          </a:solidFill>
        </p:spPr>
        <p:txBody>
          <a:bodyPr wrap="square" lIns="0" tIns="0" rIns="0" bIns="0" rtlCol="0"/>
          <a:lstStyle/>
          <a:p>
            <a:endParaRPr/>
          </a:p>
        </p:txBody>
      </p:sp>
      <p:sp>
        <p:nvSpPr>
          <p:cNvPr id="15" name="object 15"/>
          <p:cNvSpPr/>
          <p:nvPr/>
        </p:nvSpPr>
        <p:spPr>
          <a:xfrm>
            <a:off x="8356782" y="1976479"/>
            <a:ext cx="1327785" cy="443865"/>
          </a:xfrm>
          <a:custGeom>
            <a:avLst/>
            <a:gdLst/>
            <a:ahLst/>
            <a:cxnLst/>
            <a:rect l="l" t="t" r="r" b="b"/>
            <a:pathLst>
              <a:path w="1327784" h="443864">
                <a:moveTo>
                  <a:pt x="0" y="443643"/>
                </a:moveTo>
                <a:lnTo>
                  <a:pt x="1327698" y="443643"/>
                </a:lnTo>
                <a:lnTo>
                  <a:pt x="1327698" y="0"/>
                </a:lnTo>
                <a:lnTo>
                  <a:pt x="0" y="0"/>
                </a:lnTo>
                <a:lnTo>
                  <a:pt x="0" y="443643"/>
                </a:lnTo>
                <a:close/>
              </a:path>
            </a:pathLst>
          </a:custGeom>
          <a:solidFill>
            <a:srgbClr val="FFFFFF"/>
          </a:solidFill>
        </p:spPr>
        <p:txBody>
          <a:bodyPr wrap="square" lIns="0" tIns="0" rIns="0" bIns="0" rtlCol="0"/>
          <a:lstStyle/>
          <a:p>
            <a:endParaRPr/>
          </a:p>
        </p:txBody>
      </p:sp>
      <p:sp>
        <p:nvSpPr>
          <p:cNvPr id="16" name="object 16"/>
          <p:cNvSpPr txBox="1"/>
          <p:nvPr/>
        </p:nvSpPr>
        <p:spPr>
          <a:xfrm>
            <a:off x="8356782" y="1976479"/>
            <a:ext cx="1327785" cy="443865"/>
          </a:xfrm>
          <a:prstGeom prst="rect">
            <a:avLst/>
          </a:prstGeom>
          <a:ln w="9249">
            <a:solidFill>
              <a:srgbClr val="000000"/>
            </a:solidFill>
          </a:ln>
        </p:spPr>
        <p:txBody>
          <a:bodyPr vert="horz" wrap="square" lIns="0" tIns="116205" rIns="0" bIns="0" rtlCol="0">
            <a:spAutoFit/>
          </a:bodyPr>
          <a:lstStyle/>
          <a:p>
            <a:pPr marL="17780" algn="ctr">
              <a:lnSpc>
                <a:spcPct val="100000"/>
              </a:lnSpc>
              <a:spcBef>
                <a:spcPts val="915"/>
              </a:spcBef>
            </a:pPr>
            <a:r>
              <a:rPr sz="1150" b="1" spc="35" dirty="0">
                <a:latin typeface="Arial"/>
                <a:cs typeface="Arial"/>
              </a:rPr>
              <a:t>H</a:t>
            </a:r>
            <a:r>
              <a:rPr sz="1150" b="1" spc="-35" dirty="0">
                <a:latin typeface="Arial"/>
                <a:cs typeface="Arial"/>
              </a:rPr>
              <a:t>D</a:t>
            </a:r>
            <a:r>
              <a:rPr sz="1150" b="1" spc="15" dirty="0">
                <a:latin typeface="Arial"/>
                <a:cs typeface="Arial"/>
              </a:rPr>
              <a:t>F</a:t>
            </a:r>
            <a:r>
              <a:rPr sz="1150" b="1" spc="5" dirty="0">
                <a:latin typeface="Arial"/>
                <a:cs typeface="Arial"/>
              </a:rPr>
              <a:t>S</a:t>
            </a:r>
            <a:endParaRPr sz="1150">
              <a:latin typeface="Arial"/>
              <a:cs typeface="Arial"/>
            </a:endParaRPr>
          </a:p>
        </p:txBody>
      </p:sp>
      <p:sp>
        <p:nvSpPr>
          <p:cNvPr id="17" name="object 17"/>
          <p:cNvSpPr/>
          <p:nvPr/>
        </p:nvSpPr>
        <p:spPr>
          <a:xfrm>
            <a:off x="8356782" y="2614217"/>
            <a:ext cx="1327785" cy="443865"/>
          </a:xfrm>
          <a:custGeom>
            <a:avLst/>
            <a:gdLst/>
            <a:ahLst/>
            <a:cxnLst/>
            <a:rect l="l" t="t" r="r" b="b"/>
            <a:pathLst>
              <a:path w="1327784" h="443864">
                <a:moveTo>
                  <a:pt x="0" y="443643"/>
                </a:moveTo>
                <a:lnTo>
                  <a:pt x="1327698" y="443643"/>
                </a:lnTo>
                <a:lnTo>
                  <a:pt x="1327698" y="0"/>
                </a:lnTo>
                <a:lnTo>
                  <a:pt x="0" y="0"/>
                </a:lnTo>
                <a:lnTo>
                  <a:pt x="0" y="443643"/>
                </a:lnTo>
                <a:close/>
              </a:path>
            </a:pathLst>
          </a:custGeom>
          <a:solidFill>
            <a:srgbClr val="FFFFFF"/>
          </a:solidFill>
        </p:spPr>
        <p:txBody>
          <a:bodyPr wrap="square" lIns="0" tIns="0" rIns="0" bIns="0" rtlCol="0"/>
          <a:lstStyle/>
          <a:p>
            <a:endParaRPr/>
          </a:p>
        </p:txBody>
      </p:sp>
      <p:sp>
        <p:nvSpPr>
          <p:cNvPr id="18" name="object 18"/>
          <p:cNvSpPr txBox="1"/>
          <p:nvPr/>
        </p:nvSpPr>
        <p:spPr>
          <a:xfrm>
            <a:off x="8356782" y="2614217"/>
            <a:ext cx="1327785" cy="443865"/>
          </a:xfrm>
          <a:prstGeom prst="rect">
            <a:avLst/>
          </a:prstGeom>
          <a:ln w="9249">
            <a:solidFill>
              <a:srgbClr val="000000"/>
            </a:solidFill>
          </a:ln>
        </p:spPr>
        <p:txBody>
          <a:bodyPr vert="horz" wrap="square" lIns="0" tIns="26669" rIns="0" bIns="0" rtlCol="0">
            <a:spAutoFit/>
          </a:bodyPr>
          <a:lstStyle/>
          <a:p>
            <a:pPr marL="363855" marR="238125" indent="-106680">
              <a:lnSpc>
                <a:spcPct val="101600"/>
              </a:lnSpc>
              <a:spcBef>
                <a:spcPts val="209"/>
              </a:spcBef>
            </a:pPr>
            <a:r>
              <a:rPr sz="1150" b="1" spc="-25" dirty="0">
                <a:latin typeface="Arial"/>
                <a:cs typeface="Arial"/>
              </a:rPr>
              <a:t>O</a:t>
            </a:r>
            <a:r>
              <a:rPr sz="1150" b="1" spc="15" dirty="0">
                <a:latin typeface="Arial"/>
                <a:cs typeface="Arial"/>
              </a:rPr>
              <a:t>p</a:t>
            </a:r>
            <a:r>
              <a:rPr sz="1150" b="1" spc="5" dirty="0">
                <a:latin typeface="Arial"/>
                <a:cs typeface="Arial"/>
              </a:rPr>
              <a:t>e</a:t>
            </a:r>
            <a:r>
              <a:rPr sz="1150" b="1" spc="-15" dirty="0">
                <a:latin typeface="Arial"/>
                <a:cs typeface="Arial"/>
              </a:rPr>
              <a:t>r</a:t>
            </a:r>
            <a:r>
              <a:rPr sz="1150" b="1" spc="5" dirty="0">
                <a:latin typeface="Arial"/>
                <a:cs typeface="Arial"/>
              </a:rPr>
              <a:t>a</a:t>
            </a:r>
            <a:r>
              <a:rPr sz="1150" b="1" spc="45" dirty="0">
                <a:latin typeface="Arial"/>
                <a:cs typeface="Arial"/>
              </a:rPr>
              <a:t>t</a:t>
            </a:r>
            <a:r>
              <a:rPr sz="1150" b="1" spc="-35" dirty="0">
                <a:latin typeface="Arial"/>
                <a:cs typeface="Arial"/>
              </a:rPr>
              <a:t>i</a:t>
            </a:r>
            <a:r>
              <a:rPr sz="1150" b="1" spc="15" dirty="0">
                <a:latin typeface="Arial"/>
                <a:cs typeface="Arial"/>
              </a:rPr>
              <a:t>on</a:t>
            </a:r>
            <a:r>
              <a:rPr sz="1150" b="1" spc="-65" dirty="0">
                <a:latin typeface="Arial"/>
                <a:cs typeface="Arial"/>
              </a:rPr>
              <a:t>a</a:t>
            </a:r>
            <a:r>
              <a:rPr sz="1150" b="1" dirty="0">
                <a:latin typeface="Arial"/>
                <a:cs typeface="Arial"/>
              </a:rPr>
              <a:t>l </a:t>
            </a:r>
            <a:r>
              <a:rPr sz="1150" b="1" spc="25" dirty="0">
                <a:latin typeface="Arial"/>
                <a:cs typeface="Arial"/>
              </a:rPr>
              <a:t>S</a:t>
            </a:r>
            <a:r>
              <a:rPr sz="1150" b="1" spc="10" dirty="0">
                <a:latin typeface="Arial"/>
                <a:cs typeface="Arial"/>
              </a:rPr>
              <a:t>y</a:t>
            </a:r>
            <a:r>
              <a:rPr sz="1150" b="1" spc="-60" dirty="0">
                <a:latin typeface="Arial"/>
                <a:cs typeface="Arial"/>
              </a:rPr>
              <a:t>s</a:t>
            </a:r>
            <a:r>
              <a:rPr sz="1150" b="1" spc="45" dirty="0">
                <a:latin typeface="Arial"/>
                <a:cs typeface="Arial"/>
              </a:rPr>
              <a:t>t</a:t>
            </a:r>
            <a:r>
              <a:rPr sz="1150" b="1" spc="10" dirty="0">
                <a:latin typeface="Arial"/>
                <a:cs typeface="Arial"/>
              </a:rPr>
              <a:t>e</a:t>
            </a:r>
            <a:r>
              <a:rPr sz="1150" b="1" spc="-10" dirty="0">
                <a:latin typeface="Arial"/>
                <a:cs typeface="Arial"/>
              </a:rPr>
              <a:t>m</a:t>
            </a:r>
            <a:r>
              <a:rPr sz="1150" b="1" spc="5" dirty="0">
                <a:latin typeface="Arial"/>
                <a:cs typeface="Arial"/>
              </a:rPr>
              <a:t>s</a:t>
            </a:r>
            <a:endParaRPr sz="1150">
              <a:latin typeface="Arial"/>
              <a:cs typeface="Arial"/>
            </a:endParaRPr>
          </a:p>
        </p:txBody>
      </p:sp>
      <p:sp>
        <p:nvSpPr>
          <p:cNvPr id="19" name="object 19"/>
          <p:cNvSpPr/>
          <p:nvPr/>
        </p:nvSpPr>
        <p:spPr>
          <a:xfrm>
            <a:off x="8356782" y="3307410"/>
            <a:ext cx="1327785" cy="443865"/>
          </a:xfrm>
          <a:custGeom>
            <a:avLst/>
            <a:gdLst/>
            <a:ahLst/>
            <a:cxnLst/>
            <a:rect l="l" t="t" r="r" b="b"/>
            <a:pathLst>
              <a:path w="1327784" h="443864">
                <a:moveTo>
                  <a:pt x="0" y="443643"/>
                </a:moveTo>
                <a:lnTo>
                  <a:pt x="1327698" y="443643"/>
                </a:lnTo>
                <a:lnTo>
                  <a:pt x="1327698" y="0"/>
                </a:lnTo>
                <a:lnTo>
                  <a:pt x="0" y="0"/>
                </a:lnTo>
                <a:lnTo>
                  <a:pt x="0" y="443643"/>
                </a:lnTo>
                <a:close/>
              </a:path>
            </a:pathLst>
          </a:custGeom>
          <a:solidFill>
            <a:srgbClr val="FFFFFF"/>
          </a:solidFill>
        </p:spPr>
        <p:txBody>
          <a:bodyPr wrap="square" lIns="0" tIns="0" rIns="0" bIns="0" rtlCol="0"/>
          <a:lstStyle/>
          <a:p>
            <a:endParaRPr/>
          </a:p>
        </p:txBody>
      </p:sp>
      <p:sp>
        <p:nvSpPr>
          <p:cNvPr id="20" name="object 20"/>
          <p:cNvSpPr txBox="1"/>
          <p:nvPr/>
        </p:nvSpPr>
        <p:spPr>
          <a:xfrm>
            <a:off x="8356782" y="3307410"/>
            <a:ext cx="1327785" cy="443865"/>
          </a:xfrm>
          <a:prstGeom prst="rect">
            <a:avLst/>
          </a:prstGeom>
          <a:ln w="9249">
            <a:solidFill>
              <a:srgbClr val="000000"/>
            </a:solidFill>
          </a:ln>
        </p:spPr>
        <p:txBody>
          <a:bodyPr vert="horz" wrap="square" lIns="0" tIns="120014" rIns="0" bIns="0" rtlCol="0">
            <a:spAutoFit/>
          </a:bodyPr>
          <a:lstStyle/>
          <a:p>
            <a:pPr marL="88900">
              <a:lnSpc>
                <a:spcPct val="100000"/>
              </a:lnSpc>
              <a:spcBef>
                <a:spcPts val="944"/>
              </a:spcBef>
            </a:pPr>
            <a:r>
              <a:rPr sz="1150" b="1" spc="40" dirty="0">
                <a:latin typeface="Arial"/>
                <a:cs typeface="Arial"/>
              </a:rPr>
              <a:t>D</a:t>
            </a:r>
            <a:r>
              <a:rPr sz="1150" b="1" spc="-65" dirty="0">
                <a:latin typeface="Arial"/>
                <a:cs typeface="Arial"/>
              </a:rPr>
              <a:t>a</a:t>
            </a:r>
            <a:r>
              <a:rPr sz="1150" b="1" spc="50" dirty="0">
                <a:latin typeface="Arial"/>
                <a:cs typeface="Arial"/>
              </a:rPr>
              <a:t>t</a:t>
            </a:r>
            <a:r>
              <a:rPr sz="1150" b="1" spc="5" dirty="0">
                <a:latin typeface="Arial"/>
                <a:cs typeface="Arial"/>
              </a:rPr>
              <a:t>a</a:t>
            </a:r>
            <a:r>
              <a:rPr sz="1150" b="1" spc="-30" dirty="0">
                <a:latin typeface="Arial"/>
                <a:cs typeface="Arial"/>
              </a:rPr>
              <a:t> </a:t>
            </a:r>
            <a:r>
              <a:rPr sz="1150" b="1" spc="5" dirty="0">
                <a:latin typeface="Arial"/>
                <a:cs typeface="Arial"/>
              </a:rPr>
              <a:t>Wa</a:t>
            </a:r>
            <a:r>
              <a:rPr sz="1150" b="1" spc="-15" dirty="0">
                <a:latin typeface="Arial"/>
                <a:cs typeface="Arial"/>
              </a:rPr>
              <a:t>r</a:t>
            </a:r>
            <a:r>
              <a:rPr sz="1150" b="1" spc="5" dirty="0">
                <a:latin typeface="Arial"/>
                <a:cs typeface="Arial"/>
              </a:rPr>
              <a:t>e</a:t>
            </a:r>
            <a:r>
              <a:rPr sz="1150" b="1" spc="20" dirty="0">
                <a:latin typeface="Arial"/>
                <a:cs typeface="Arial"/>
              </a:rPr>
              <a:t>hou</a:t>
            </a:r>
            <a:r>
              <a:rPr sz="1150" b="1" spc="-65" dirty="0">
                <a:latin typeface="Arial"/>
                <a:cs typeface="Arial"/>
              </a:rPr>
              <a:t>s</a:t>
            </a:r>
            <a:r>
              <a:rPr sz="1150" b="1" spc="5" dirty="0">
                <a:latin typeface="Arial"/>
                <a:cs typeface="Arial"/>
              </a:rPr>
              <a:t>e</a:t>
            </a:r>
            <a:endParaRPr sz="1150">
              <a:latin typeface="Arial"/>
              <a:cs typeface="Arial"/>
            </a:endParaRPr>
          </a:p>
        </p:txBody>
      </p:sp>
      <p:sp>
        <p:nvSpPr>
          <p:cNvPr id="21" name="object 21"/>
          <p:cNvSpPr/>
          <p:nvPr/>
        </p:nvSpPr>
        <p:spPr>
          <a:xfrm>
            <a:off x="8356782" y="3972913"/>
            <a:ext cx="1327785" cy="443865"/>
          </a:xfrm>
          <a:custGeom>
            <a:avLst/>
            <a:gdLst/>
            <a:ahLst/>
            <a:cxnLst/>
            <a:rect l="l" t="t" r="r" b="b"/>
            <a:pathLst>
              <a:path w="1327784" h="443864">
                <a:moveTo>
                  <a:pt x="0" y="443643"/>
                </a:moveTo>
                <a:lnTo>
                  <a:pt x="1327698" y="443643"/>
                </a:lnTo>
                <a:lnTo>
                  <a:pt x="1327698" y="0"/>
                </a:lnTo>
                <a:lnTo>
                  <a:pt x="0" y="0"/>
                </a:lnTo>
                <a:lnTo>
                  <a:pt x="0" y="443643"/>
                </a:lnTo>
                <a:close/>
              </a:path>
            </a:pathLst>
          </a:custGeom>
          <a:solidFill>
            <a:srgbClr val="FFFFFF"/>
          </a:solidFill>
        </p:spPr>
        <p:txBody>
          <a:bodyPr wrap="square" lIns="0" tIns="0" rIns="0" bIns="0" rtlCol="0"/>
          <a:lstStyle/>
          <a:p>
            <a:endParaRPr/>
          </a:p>
        </p:txBody>
      </p:sp>
      <p:sp>
        <p:nvSpPr>
          <p:cNvPr id="22" name="object 22"/>
          <p:cNvSpPr txBox="1"/>
          <p:nvPr/>
        </p:nvSpPr>
        <p:spPr>
          <a:xfrm>
            <a:off x="8356782" y="3972913"/>
            <a:ext cx="1327785" cy="443865"/>
          </a:xfrm>
          <a:prstGeom prst="rect">
            <a:avLst/>
          </a:prstGeom>
          <a:ln w="9249">
            <a:solidFill>
              <a:srgbClr val="000000"/>
            </a:solidFill>
          </a:ln>
        </p:spPr>
        <p:txBody>
          <a:bodyPr vert="horz" wrap="square" lIns="0" tIns="121920" rIns="0" bIns="0" rtlCol="0">
            <a:spAutoFit/>
          </a:bodyPr>
          <a:lstStyle/>
          <a:p>
            <a:pPr marL="290195">
              <a:lnSpc>
                <a:spcPct val="100000"/>
              </a:lnSpc>
              <a:spcBef>
                <a:spcPts val="960"/>
              </a:spcBef>
            </a:pPr>
            <a:r>
              <a:rPr sz="1150" b="1" spc="40" dirty="0">
                <a:latin typeface="Arial"/>
                <a:cs typeface="Arial"/>
              </a:rPr>
              <a:t>D</a:t>
            </a:r>
            <a:r>
              <a:rPr sz="1150" b="1" spc="-60" dirty="0">
                <a:latin typeface="Arial"/>
                <a:cs typeface="Arial"/>
              </a:rPr>
              <a:t>a</a:t>
            </a:r>
            <a:r>
              <a:rPr sz="1150" b="1" spc="45" dirty="0">
                <a:latin typeface="Arial"/>
                <a:cs typeface="Arial"/>
              </a:rPr>
              <a:t>t</a:t>
            </a:r>
            <a:r>
              <a:rPr sz="1150" b="1" spc="5" dirty="0">
                <a:latin typeface="Arial"/>
                <a:cs typeface="Arial"/>
              </a:rPr>
              <a:t>a</a:t>
            </a:r>
            <a:r>
              <a:rPr sz="1150" b="1" spc="-25" dirty="0">
                <a:latin typeface="Arial"/>
                <a:cs typeface="Arial"/>
              </a:rPr>
              <a:t> </a:t>
            </a:r>
            <a:r>
              <a:rPr sz="1150" b="1" spc="-15" dirty="0">
                <a:latin typeface="Arial"/>
                <a:cs typeface="Arial"/>
              </a:rPr>
              <a:t>M</a:t>
            </a:r>
            <a:r>
              <a:rPr sz="1150" b="1" spc="10" dirty="0">
                <a:latin typeface="Arial"/>
                <a:cs typeface="Arial"/>
              </a:rPr>
              <a:t>a</a:t>
            </a:r>
            <a:r>
              <a:rPr sz="1150" b="1" spc="60" dirty="0">
                <a:latin typeface="Arial"/>
                <a:cs typeface="Arial"/>
              </a:rPr>
              <a:t>r</a:t>
            </a:r>
            <a:r>
              <a:rPr sz="1150" b="1" spc="-25" dirty="0">
                <a:latin typeface="Arial"/>
                <a:cs typeface="Arial"/>
              </a:rPr>
              <a:t>t</a:t>
            </a:r>
            <a:r>
              <a:rPr sz="1150" b="1" spc="5" dirty="0">
                <a:latin typeface="Arial"/>
                <a:cs typeface="Arial"/>
              </a:rPr>
              <a:t>s</a:t>
            </a:r>
            <a:endParaRPr sz="1150">
              <a:latin typeface="Arial"/>
              <a:cs typeface="Arial"/>
            </a:endParaRPr>
          </a:p>
        </p:txBody>
      </p:sp>
      <p:sp>
        <p:nvSpPr>
          <p:cNvPr id="23" name="object 23"/>
          <p:cNvSpPr/>
          <p:nvPr/>
        </p:nvSpPr>
        <p:spPr>
          <a:xfrm>
            <a:off x="7333348" y="2230958"/>
            <a:ext cx="967105" cy="1046480"/>
          </a:xfrm>
          <a:custGeom>
            <a:avLst/>
            <a:gdLst/>
            <a:ahLst/>
            <a:cxnLst/>
            <a:rect l="l" t="t" r="r" b="b"/>
            <a:pathLst>
              <a:path w="967104" h="1046479">
                <a:moveTo>
                  <a:pt x="966515" y="0"/>
                </a:moveTo>
                <a:lnTo>
                  <a:pt x="0" y="1046013"/>
                </a:lnTo>
              </a:path>
            </a:pathLst>
          </a:custGeom>
          <a:ln w="9239">
            <a:solidFill>
              <a:srgbClr val="000000"/>
            </a:solidFill>
          </a:ln>
        </p:spPr>
        <p:txBody>
          <a:bodyPr wrap="square" lIns="0" tIns="0" rIns="0" bIns="0" rtlCol="0"/>
          <a:lstStyle/>
          <a:p>
            <a:endParaRPr/>
          </a:p>
        </p:txBody>
      </p:sp>
      <p:sp>
        <p:nvSpPr>
          <p:cNvPr id="24" name="object 24"/>
          <p:cNvSpPr/>
          <p:nvPr/>
        </p:nvSpPr>
        <p:spPr>
          <a:xfrm>
            <a:off x="8263966" y="2150362"/>
            <a:ext cx="110489" cy="115570"/>
          </a:xfrm>
          <a:custGeom>
            <a:avLst/>
            <a:gdLst/>
            <a:ahLst/>
            <a:cxnLst/>
            <a:rect l="l" t="t" r="r" b="b"/>
            <a:pathLst>
              <a:path w="110490" h="115569">
                <a:moveTo>
                  <a:pt x="110395" y="0"/>
                </a:moveTo>
                <a:lnTo>
                  <a:pt x="0" y="60754"/>
                </a:lnTo>
                <a:lnTo>
                  <a:pt x="58394" y="115100"/>
                </a:lnTo>
                <a:lnTo>
                  <a:pt x="110395" y="0"/>
                </a:lnTo>
                <a:close/>
              </a:path>
            </a:pathLst>
          </a:custGeom>
          <a:solidFill>
            <a:srgbClr val="000000"/>
          </a:solidFill>
        </p:spPr>
        <p:txBody>
          <a:bodyPr wrap="square" lIns="0" tIns="0" rIns="0" bIns="0" rtlCol="0"/>
          <a:lstStyle/>
          <a:p>
            <a:endParaRPr/>
          </a:p>
        </p:txBody>
      </p:sp>
      <p:sp>
        <p:nvSpPr>
          <p:cNvPr id="25" name="object 25"/>
          <p:cNvSpPr/>
          <p:nvPr/>
        </p:nvSpPr>
        <p:spPr>
          <a:xfrm>
            <a:off x="7333348" y="2913307"/>
            <a:ext cx="925830" cy="467995"/>
          </a:xfrm>
          <a:custGeom>
            <a:avLst/>
            <a:gdLst/>
            <a:ahLst/>
            <a:cxnLst/>
            <a:rect l="l" t="t" r="r" b="b"/>
            <a:pathLst>
              <a:path w="925829" h="467995">
                <a:moveTo>
                  <a:pt x="925700" y="0"/>
                </a:moveTo>
                <a:lnTo>
                  <a:pt x="0" y="467797"/>
                </a:lnTo>
              </a:path>
            </a:pathLst>
          </a:custGeom>
          <a:ln w="9247">
            <a:solidFill>
              <a:srgbClr val="000000"/>
            </a:solidFill>
          </a:ln>
        </p:spPr>
        <p:txBody>
          <a:bodyPr wrap="square" lIns="0" tIns="0" rIns="0" bIns="0" rtlCol="0"/>
          <a:lstStyle/>
          <a:p>
            <a:endParaRPr/>
          </a:p>
        </p:txBody>
      </p:sp>
      <p:sp>
        <p:nvSpPr>
          <p:cNvPr id="26" name="object 26"/>
          <p:cNvSpPr/>
          <p:nvPr/>
        </p:nvSpPr>
        <p:spPr>
          <a:xfrm>
            <a:off x="8232249" y="2863766"/>
            <a:ext cx="125095" cy="90170"/>
          </a:xfrm>
          <a:custGeom>
            <a:avLst/>
            <a:gdLst/>
            <a:ahLst/>
            <a:cxnLst/>
            <a:rect l="l" t="t" r="r" b="b"/>
            <a:pathLst>
              <a:path w="125095" h="90169">
                <a:moveTo>
                  <a:pt x="124533" y="0"/>
                </a:moveTo>
                <a:lnTo>
                  <a:pt x="0" y="18361"/>
                </a:lnTo>
                <a:lnTo>
                  <a:pt x="35774" y="89591"/>
                </a:lnTo>
                <a:lnTo>
                  <a:pt x="124533" y="0"/>
                </a:lnTo>
                <a:close/>
              </a:path>
            </a:pathLst>
          </a:custGeom>
          <a:solidFill>
            <a:srgbClr val="000000"/>
          </a:solidFill>
        </p:spPr>
        <p:txBody>
          <a:bodyPr wrap="square" lIns="0" tIns="0" rIns="0" bIns="0" rtlCol="0"/>
          <a:lstStyle/>
          <a:p>
            <a:endParaRPr/>
          </a:p>
        </p:txBody>
      </p:sp>
      <p:sp>
        <p:nvSpPr>
          <p:cNvPr id="27" name="object 27"/>
          <p:cNvSpPr/>
          <p:nvPr/>
        </p:nvSpPr>
        <p:spPr>
          <a:xfrm>
            <a:off x="7361008" y="3529232"/>
            <a:ext cx="886460" cy="0"/>
          </a:xfrm>
          <a:custGeom>
            <a:avLst/>
            <a:gdLst/>
            <a:ahLst/>
            <a:cxnLst/>
            <a:rect l="l" t="t" r="r" b="b"/>
            <a:pathLst>
              <a:path w="886459">
                <a:moveTo>
                  <a:pt x="886361" y="0"/>
                </a:moveTo>
                <a:lnTo>
                  <a:pt x="0" y="0"/>
                </a:lnTo>
              </a:path>
            </a:pathLst>
          </a:custGeom>
          <a:ln w="9251">
            <a:solidFill>
              <a:srgbClr val="000000"/>
            </a:solidFill>
          </a:ln>
        </p:spPr>
        <p:txBody>
          <a:bodyPr wrap="square" lIns="0" tIns="0" rIns="0" bIns="0" rtlCol="0"/>
          <a:lstStyle/>
          <a:p>
            <a:endParaRPr/>
          </a:p>
        </p:txBody>
      </p:sp>
      <p:sp>
        <p:nvSpPr>
          <p:cNvPr id="28" name="object 28"/>
          <p:cNvSpPr/>
          <p:nvPr/>
        </p:nvSpPr>
        <p:spPr>
          <a:xfrm>
            <a:off x="8237412" y="3489304"/>
            <a:ext cx="119380" cy="80010"/>
          </a:xfrm>
          <a:custGeom>
            <a:avLst/>
            <a:gdLst/>
            <a:ahLst/>
            <a:cxnLst/>
            <a:rect l="l" t="t" r="r" b="b"/>
            <a:pathLst>
              <a:path w="119379" h="80010">
                <a:moveTo>
                  <a:pt x="0" y="0"/>
                </a:moveTo>
                <a:lnTo>
                  <a:pt x="0" y="79855"/>
                </a:lnTo>
                <a:lnTo>
                  <a:pt x="119369" y="39927"/>
                </a:lnTo>
                <a:lnTo>
                  <a:pt x="0" y="0"/>
                </a:lnTo>
                <a:close/>
              </a:path>
            </a:pathLst>
          </a:custGeom>
          <a:solidFill>
            <a:srgbClr val="000000"/>
          </a:solidFill>
        </p:spPr>
        <p:txBody>
          <a:bodyPr wrap="square" lIns="0" tIns="0" rIns="0" bIns="0" rtlCol="0"/>
          <a:lstStyle/>
          <a:p>
            <a:endParaRPr/>
          </a:p>
        </p:txBody>
      </p:sp>
      <p:sp>
        <p:nvSpPr>
          <p:cNvPr id="29" name="object 29"/>
          <p:cNvSpPr/>
          <p:nvPr/>
        </p:nvSpPr>
        <p:spPr>
          <a:xfrm>
            <a:off x="7333348" y="3694982"/>
            <a:ext cx="925194" cy="452120"/>
          </a:xfrm>
          <a:custGeom>
            <a:avLst/>
            <a:gdLst/>
            <a:ahLst/>
            <a:cxnLst/>
            <a:rect l="l" t="t" r="r" b="b"/>
            <a:pathLst>
              <a:path w="925195" h="452120">
                <a:moveTo>
                  <a:pt x="924963" y="451666"/>
                </a:moveTo>
                <a:lnTo>
                  <a:pt x="0" y="0"/>
                </a:lnTo>
              </a:path>
            </a:pathLst>
          </a:custGeom>
          <a:ln w="9247">
            <a:solidFill>
              <a:srgbClr val="000000"/>
            </a:solidFill>
          </a:ln>
        </p:spPr>
        <p:txBody>
          <a:bodyPr wrap="square" lIns="0" tIns="0" rIns="0" bIns="0" rtlCol="0"/>
          <a:lstStyle/>
          <a:p>
            <a:endParaRPr/>
          </a:p>
        </p:txBody>
      </p:sp>
      <p:sp>
        <p:nvSpPr>
          <p:cNvPr id="30" name="object 30"/>
          <p:cNvSpPr/>
          <p:nvPr/>
        </p:nvSpPr>
        <p:spPr>
          <a:xfrm>
            <a:off x="8232003" y="4106388"/>
            <a:ext cx="125095" cy="88900"/>
          </a:xfrm>
          <a:custGeom>
            <a:avLst/>
            <a:gdLst/>
            <a:ahLst/>
            <a:cxnLst/>
            <a:rect l="l" t="t" r="r" b="b"/>
            <a:pathLst>
              <a:path w="125095" h="88900">
                <a:moveTo>
                  <a:pt x="34913" y="0"/>
                </a:moveTo>
                <a:lnTo>
                  <a:pt x="0" y="71784"/>
                </a:lnTo>
                <a:lnTo>
                  <a:pt x="124779" y="88346"/>
                </a:lnTo>
                <a:lnTo>
                  <a:pt x="34913" y="0"/>
                </a:lnTo>
                <a:close/>
              </a:path>
            </a:pathLst>
          </a:custGeom>
          <a:solidFill>
            <a:srgbClr val="000000"/>
          </a:solidFill>
        </p:spPr>
        <p:txBody>
          <a:bodyPr wrap="square" lIns="0" tIns="0" rIns="0" bIns="0" rtlCol="0"/>
          <a:lstStyle/>
          <a:p>
            <a:endParaRPr/>
          </a:p>
        </p:txBody>
      </p:sp>
      <p:sp>
        <p:nvSpPr>
          <p:cNvPr id="31" name="object 31"/>
          <p:cNvSpPr/>
          <p:nvPr/>
        </p:nvSpPr>
        <p:spPr>
          <a:xfrm>
            <a:off x="8356782" y="4638385"/>
            <a:ext cx="1327785" cy="443865"/>
          </a:xfrm>
          <a:custGeom>
            <a:avLst/>
            <a:gdLst/>
            <a:ahLst/>
            <a:cxnLst/>
            <a:rect l="l" t="t" r="r" b="b"/>
            <a:pathLst>
              <a:path w="1327784" h="443864">
                <a:moveTo>
                  <a:pt x="0" y="443643"/>
                </a:moveTo>
                <a:lnTo>
                  <a:pt x="1327698" y="443643"/>
                </a:lnTo>
                <a:lnTo>
                  <a:pt x="1327698" y="0"/>
                </a:lnTo>
                <a:lnTo>
                  <a:pt x="0" y="0"/>
                </a:lnTo>
                <a:lnTo>
                  <a:pt x="0" y="443643"/>
                </a:lnTo>
                <a:close/>
              </a:path>
            </a:pathLst>
          </a:custGeom>
          <a:solidFill>
            <a:srgbClr val="FFFFFF"/>
          </a:solidFill>
        </p:spPr>
        <p:txBody>
          <a:bodyPr wrap="square" lIns="0" tIns="0" rIns="0" bIns="0" rtlCol="0"/>
          <a:lstStyle/>
          <a:p>
            <a:endParaRPr/>
          </a:p>
        </p:txBody>
      </p:sp>
      <p:sp>
        <p:nvSpPr>
          <p:cNvPr id="32" name="object 32"/>
          <p:cNvSpPr txBox="1"/>
          <p:nvPr/>
        </p:nvSpPr>
        <p:spPr>
          <a:xfrm>
            <a:off x="8356782" y="4638385"/>
            <a:ext cx="1327785" cy="443865"/>
          </a:xfrm>
          <a:prstGeom prst="rect">
            <a:avLst/>
          </a:prstGeom>
          <a:ln w="9249">
            <a:solidFill>
              <a:srgbClr val="000000"/>
            </a:solidFill>
          </a:ln>
        </p:spPr>
        <p:txBody>
          <a:bodyPr vert="horz" wrap="square" lIns="0" tIns="123825" rIns="0" bIns="0" rtlCol="0">
            <a:spAutoFit/>
          </a:bodyPr>
          <a:lstStyle/>
          <a:p>
            <a:pPr marL="17145" algn="ctr">
              <a:lnSpc>
                <a:spcPct val="100000"/>
              </a:lnSpc>
              <a:spcBef>
                <a:spcPts val="975"/>
              </a:spcBef>
            </a:pPr>
            <a:r>
              <a:rPr sz="1150" b="1" spc="-30" dirty="0">
                <a:latin typeface="Arial"/>
                <a:cs typeface="Arial"/>
              </a:rPr>
              <a:t>O</a:t>
            </a:r>
            <a:r>
              <a:rPr sz="1150" b="1" spc="35" dirty="0">
                <a:latin typeface="Arial"/>
                <a:cs typeface="Arial"/>
              </a:rPr>
              <a:t>D</a:t>
            </a:r>
            <a:r>
              <a:rPr sz="1150" b="1" spc="10" dirty="0">
                <a:latin typeface="Arial"/>
                <a:cs typeface="Arial"/>
              </a:rPr>
              <a:t>S</a:t>
            </a:r>
            <a:endParaRPr sz="1150">
              <a:latin typeface="Arial"/>
              <a:cs typeface="Arial"/>
            </a:endParaRPr>
          </a:p>
        </p:txBody>
      </p:sp>
      <p:sp>
        <p:nvSpPr>
          <p:cNvPr id="33" name="object 33"/>
          <p:cNvSpPr/>
          <p:nvPr/>
        </p:nvSpPr>
        <p:spPr>
          <a:xfrm>
            <a:off x="7333348" y="3845328"/>
            <a:ext cx="949960" cy="1045210"/>
          </a:xfrm>
          <a:custGeom>
            <a:avLst/>
            <a:gdLst/>
            <a:ahLst/>
            <a:cxnLst/>
            <a:rect l="l" t="t" r="r" b="b"/>
            <a:pathLst>
              <a:path w="949959" h="1045210">
                <a:moveTo>
                  <a:pt x="949673" y="1044633"/>
                </a:moveTo>
                <a:lnTo>
                  <a:pt x="0" y="0"/>
                </a:lnTo>
              </a:path>
            </a:pathLst>
          </a:custGeom>
          <a:ln w="9239">
            <a:solidFill>
              <a:srgbClr val="000000"/>
            </a:solidFill>
          </a:ln>
        </p:spPr>
        <p:txBody>
          <a:bodyPr wrap="square" lIns="0" tIns="0" rIns="0" bIns="0" rtlCol="0"/>
          <a:lstStyle/>
          <a:p>
            <a:endParaRPr/>
          </a:p>
        </p:txBody>
      </p:sp>
      <p:sp>
        <p:nvSpPr>
          <p:cNvPr id="34" name="object 34"/>
          <p:cNvSpPr/>
          <p:nvPr/>
        </p:nvSpPr>
        <p:spPr>
          <a:xfrm>
            <a:off x="8246878" y="4855690"/>
            <a:ext cx="110489" cy="115570"/>
          </a:xfrm>
          <a:custGeom>
            <a:avLst/>
            <a:gdLst/>
            <a:ahLst/>
            <a:cxnLst/>
            <a:rect l="l" t="t" r="r" b="b"/>
            <a:pathLst>
              <a:path w="110490" h="115570">
                <a:moveTo>
                  <a:pt x="58885" y="0"/>
                </a:moveTo>
                <a:lnTo>
                  <a:pt x="0" y="53791"/>
                </a:lnTo>
                <a:lnTo>
                  <a:pt x="109903" y="115421"/>
                </a:lnTo>
                <a:lnTo>
                  <a:pt x="58885" y="0"/>
                </a:lnTo>
                <a:close/>
              </a:path>
            </a:pathLst>
          </a:custGeom>
          <a:solidFill>
            <a:srgbClr val="000000"/>
          </a:solidFill>
        </p:spPr>
        <p:txBody>
          <a:bodyPr wrap="square" lIns="0" tIns="0" rIns="0" bIns="0" rtlCol="0"/>
          <a:lstStyle/>
          <a:p>
            <a:endParaRPr/>
          </a:p>
        </p:txBody>
      </p:sp>
      <p:sp>
        <p:nvSpPr>
          <p:cNvPr id="35" name="object 35"/>
          <p:cNvSpPr/>
          <p:nvPr/>
        </p:nvSpPr>
        <p:spPr>
          <a:xfrm>
            <a:off x="3322593" y="2531070"/>
            <a:ext cx="2517140" cy="1663700"/>
          </a:xfrm>
          <a:custGeom>
            <a:avLst/>
            <a:gdLst/>
            <a:ahLst/>
            <a:cxnLst/>
            <a:rect l="l" t="t" r="r" b="b"/>
            <a:pathLst>
              <a:path w="2517140" h="1663700">
                <a:moveTo>
                  <a:pt x="0" y="1663664"/>
                </a:moveTo>
                <a:lnTo>
                  <a:pt x="2517094" y="1663664"/>
                </a:lnTo>
                <a:lnTo>
                  <a:pt x="2517094" y="0"/>
                </a:lnTo>
                <a:lnTo>
                  <a:pt x="0" y="0"/>
                </a:lnTo>
                <a:lnTo>
                  <a:pt x="0" y="1663664"/>
                </a:lnTo>
                <a:close/>
              </a:path>
            </a:pathLst>
          </a:custGeom>
          <a:ln w="9244">
            <a:solidFill>
              <a:srgbClr val="000000"/>
            </a:solidFill>
          </a:ln>
        </p:spPr>
        <p:txBody>
          <a:bodyPr wrap="square" lIns="0" tIns="0" rIns="0" bIns="0" rtlCol="0"/>
          <a:lstStyle/>
          <a:p>
            <a:endParaRPr/>
          </a:p>
        </p:txBody>
      </p:sp>
      <p:sp>
        <p:nvSpPr>
          <p:cNvPr id="36" name="object 36"/>
          <p:cNvSpPr/>
          <p:nvPr/>
        </p:nvSpPr>
        <p:spPr>
          <a:xfrm>
            <a:off x="3516216" y="2849964"/>
            <a:ext cx="608965" cy="457834"/>
          </a:xfrm>
          <a:custGeom>
            <a:avLst/>
            <a:gdLst/>
            <a:ahLst/>
            <a:cxnLst/>
            <a:rect l="l" t="t" r="r" b="b"/>
            <a:pathLst>
              <a:path w="608964" h="457835">
                <a:moveTo>
                  <a:pt x="0" y="61001"/>
                </a:moveTo>
                <a:lnTo>
                  <a:pt x="0" y="396444"/>
                </a:lnTo>
                <a:lnTo>
                  <a:pt x="30945" y="423305"/>
                </a:lnTo>
                <a:lnTo>
                  <a:pt x="114009" y="444068"/>
                </a:lnTo>
                <a:lnTo>
                  <a:pt x="170505" y="451259"/>
                </a:lnTo>
                <a:lnTo>
                  <a:pt x="234534" y="455838"/>
                </a:lnTo>
                <a:lnTo>
                  <a:pt x="304264" y="457446"/>
                </a:lnTo>
                <a:lnTo>
                  <a:pt x="374032" y="455838"/>
                </a:lnTo>
                <a:lnTo>
                  <a:pt x="438076" y="451259"/>
                </a:lnTo>
                <a:lnTo>
                  <a:pt x="494570" y="444068"/>
                </a:lnTo>
                <a:lnTo>
                  <a:pt x="541688" y="434630"/>
                </a:lnTo>
                <a:lnTo>
                  <a:pt x="600493" y="410455"/>
                </a:lnTo>
                <a:lnTo>
                  <a:pt x="608528" y="396444"/>
                </a:lnTo>
                <a:lnTo>
                  <a:pt x="608528" y="61001"/>
                </a:lnTo>
                <a:lnTo>
                  <a:pt x="577604" y="34140"/>
                </a:lnTo>
                <a:lnTo>
                  <a:pt x="494570" y="13377"/>
                </a:lnTo>
                <a:lnTo>
                  <a:pt x="438076" y="6186"/>
                </a:lnTo>
                <a:lnTo>
                  <a:pt x="374032" y="1607"/>
                </a:lnTo>
                <a:lnTo>
                  <a:pt x="304264" y="0"/>
                </a:lnTo>
                <a:lnTo>
                  <a:pt x="234534" y="1607"/>
                </a:lnTo>
                <a:lnTo>
                  <a:pt x="170505" y="6186"/>
                </a:lnTo>
                <a:lnTo>
                  <a:pt x="114009" y="13377"/>
                </a:lnTo>
                <a:lnTo>
                  <a:pt x="66878" y="22815"/>
                </a:lnTo>
                <a:lnTo>
                  <a:pt x="8041" y="46990"/>
                </a:lnTo>
                <a:lnTo>
                  <a:pt x="0" y="61001"/>
                </a:lnTo>
                <a:close/>
              </a:path>
            </a:pathLst>
          </a:custGeom>
          <a:ln w="9243">
            <a:solidFill>
              <a:srgbClr val="000000"/>
            </a:solidFill>
          </a:ln>
        </p:spPr>
        <p:txBody>
          <a:bodyPr wrap="square" lIns="0" tIns="0" rIns="0" bIns="0" rtlCol="0"/>
          <a:lstStyle/>
          <a:p>
            <a:endParaRPr/>
          </a:p>
        </p:txBody>
      </p:sp>
      <p:sp>
        <p:nvSpPr>
          <p:cNvPr id="37" name="object 37"/>
          <p:cNvSpPr/>
          <p:nvPr/>
        </p:nvSpPr>
        <p:spPr>
          <a:xfrm>
            <a:off x="3516216" y="2910965"/>
            <a:ext cx="608965" cy="61594"/>
          </a:xfrm>
          <a:custGeom>
            <a:avLst/>
            <a:gdLst/>
            <a:ahLst/>
            <a:cxnLst/>
            <a:rect l="l" t="t" r="r" b="b"/>
            <a:pathLst>
              <a:path w="608964" h="61594">
                <a:moveTo>
                  <a:pt x="0" y="0"/>
                </a:moveTo>
                <a:lnTo>
                  <a:pt x="30945" y="26806"/>
                </a:lnTo>
                <a:lnTo>
                  <a:pt x="114009" y="47584"/>
                </a:lnTo>
                <a:lnTo>
                  <a:pt x="170505" y="54792"/>
                </a:lnTo>
                <a:lnTo>
                  <a:pt x="234534" y="59387"/>
                </a:lnTo>
                <a:lnTo>
                  <a:pt x="304264" y="61001"/>
                </a:lnTo>
                <a:lnTo>
                  <a:pt x="374032" y="59387"/>
                </a:lnTo>
                <a:lnTo>
                  <a:pt x="438076" y="54792"/>
                </a:lnTo>
                <a:lnTo>
                  <a:pt x="494570" y="47585"/>
                </a:lnTo>
                <a:lnTo>
                  <a:pt x="541688" y="38133"/>
                </a:lnTo>
                <a:lnTo>
                  <a:pt x="600493" y="13972"/>
                </a:lnTo>
                <a:lnTo>
                  <a:pt x="608528" y="0"/>
                </a:lnTo>
              </a:path>
            </a:pathLst>
          </a:custGeom>
          <a:ln w="9251">
            <a:solidFill>
              <a:srgbClr val="000000"/>
            </a:solidFill>
          </a:ln>
        </p:spPr>
        <p:txBody>
          <a:bodyPr wrap="square" lIns="0" tIns="0" rIns="0" bIns="0" rtlCol="0"/>
          <a:lstStyle/>
          <a:p>
            <a:endParaRPr/>
          </a:p>
        </p:txBody>
      </p:sp>
      <p:sp>
        <p:nvSpPr>
          <p:cNvPr id="38" name="object 38"/>
          <p:cNvSpPr/>
          <p:nvPr/>
        </p:nvSpPr>
        <p:spPr>
          <a:xfrm>
            <a:off x="3516216" y="2941404"/>
            <a:ext cx="608965" cy="61594"/>
          </a:xfrm>
          <a:custGeom>
            <a:avLst/>
            <a:gdLst/>
            <a:ahLst/>
            <a:cxnLst/>
            <a:rect l="l" t="t" r="r" b="b"/>
            <a:pathLst>
              <a:path w="608964" h="61594">
                <a:moveTo>
                  <a:pt x="0" y="0"/>
                </a:moveTo>
                <a:lnTo>
                  <a:pt x="30945" y="26860"/>
                </a:lnTo>
                <a:lnTo>
                  <a:pt x="114009" y="47623"/>
                </a:lnTo>
                <a:lnTo>
                  <a:pt x="170505" y="54814"/>
                </a:lnTo>
                <a:lnTo>
                  <a:pt x="234534" y="59393"/>
                </a:lnTo>
                <a:lnTo>
                  <a:pt x="304264" y="61001"/>
                </a:lnTo>
                <a:lnTo>
                  <a:pt x="374032" y="59393"/>
                </a:lnTo>
                <a:lnTo>
                  <a:pt x="438076" y="54814"/>
                </a:lnTo>
                <a:lnTo>
                  <a:pt x="494570" y="47623"/>
                </a:lnTo>
                <a:lnTo>
                  <a:pt x="541688" y="38185"/>
                </a:lnTo>
                <a:lnTo>
                  <a:pt x="600493" y="14011"/>
                </a:lnTo>
                <a:lnTo>
                  <a:pt x="608528" y="0"/>
                </a:lnTo>
              </a:path>
            </a:pathLst>
          </a:custGeom>
          <a:ln w="9251">
            <a:solidFill>
              <a:srgbClr val="000000"/>
            </a:solidFill>
          </a:ln>
        </p:spPr>
        <p:txBody>
          <a:bodyPr wrap="square" lIns="0" tIns="0" rIns="0" bIns="0" rtlCol="0"/>
          <a:lstStyle/>
          <a:p>
            <a:endParaRPr/>
          </a:p>
        </p:txBody>
      </p:sp>
      <p:sp>
        <p:nvSpPr>
          <p:cNvPr id="39" name="object 39"/>
          <p:cNvSpPr/>
          <p:nvPr/>
        </p:nvSpPr>
        <p:spPr>
          <a:xfrm>
            <a:off x="4290707" y="3515429"/>
            <a:ext cx="608965" cy="457834"/>
          </a:xfrm>
          <a:custGeom>
            <a:avLst/>
            <a:gdLst/>
            <a:ahLst/>
            <a:cxnLst/>
            <a:rect l="l" t="t" r="r" b="b"/>
            <a:pathLst>
              <a:path w="608964" h="457835">
                <a:moveTo>
                  <a:pt x="0" y="61001"/>
                </a:moveTo>
                <a:lnTo>
                  <a:pt x="0" y="396481"/>
                </a:lnTo>
                <a:lnTo>
                  <a:pt x="30945" y="423309"/>
                </a:lnTo>
                <a:lnTo>
                  <a:pt x="114009" y="444082"/>
                </a:lnTo>
                <a:lnTo>
                  <a:pt x="170505" y="451283"/>
                </a:lnTo>
                <a:lnTo>
                  <a:pt x="234534" y="455872"/>
                </a:lnTo>
                <a:lnTo>
                  <a:pt x="304264" y="457482"/>
                </a:lnTo>
                <a:lnTo>
                  <a:pt x="374032" y="455872"/>
                </a:lnTo>
                <a:lnTo>
                  <a:pt x="438076" y="451283"/>
                </a:lnTo>
                <a:lnTo>
                  <a:pt x="494570" y="444082"/>
                </a:lnTo>
                <a:lnTo>
                  <a:pt x="541688" y="434635"/>
                </a:lnTo>
                <a:lnTo>
                  <a:pt x="600493" y="410469"/>
                </a:lnTo>
                <a:lnTo>
                  <a:pt x="608528" y="396481"/>
                </a:lnTo>
                <a:lnTo>
                  <a:pt x="608528" y="61001"/>
                </a:lnTo>
                <a:lnTo>
                  <a:pt x="577604" y="34140"/>
                </a:lnTo>
                <a:lnTo>
                  <a:pt x="494570" y="13377"/>
                </a:lnTo>
                <a:lnTo>
                  <a:pt x="438076" y="6186"/>
                </a:lnTo>
                <a:lnTo>
                  <a:pt x="374032" y="1607"/>
                </a:lnTo>
                <a:lnTo>
                  <a:pt x="304264" y="0"/>
                </a:lnTo>
                <a:lnTo>
                  <a:pt x="234534" y="1607"/>
                </a:lnTo>
                <a:lnTo>
                  <a:pt x="170505" y="6186"/>
                </a:lnTo>
                <a:lnTo>
                  <a:pt x="114009" y="13377"/>
                </a:lnTo>
                <a:lnTo>
                  <a:pt x="66878" y="22815"/>
                </a:lnTo>
                <a:lnTo>
                  <a:pt x="8041" y="46990"/>
                </a:lnTo>
                <a:lnTo>
                  <a:pt x="0" y="61001"/>
                </a:lnTo>
                <a:close/>
              </a:path>
            </a:pathLst>
          </a:custGeom>
          <a:ln w="9243">
            <a:solidFill>
              <a:srgbClr val="000000"/>
            </a:solidFill>
          </a:ln>
        </p:spPr>
        <p:txBody>
          <a:bodyPr wrap="square" lIns="0" tIns="0" rIns="0" bIns="0" rtlCol="0"/>
          <a:lstStyle/>
          <a:p>
            <a:endParaRPr/>
          </a:p>
        </p:txBody>
      </p:sp>
      <p:sp>
        <p:nvSpPr>
          <p:cNvPr id="40" name="object 40"/>
          <p:cNvSpPr/>
          <p:nvPr/>
        </p:nvSpPr>
        <p:spPr>
          <a:xfrm>
            <a:off x="4290707" y="3576431"/>
            <a:ext cx="608965" cy="61594"/>
          </a:xfrm>
          <a:custGeom>
            <a:avLst/>
            <a:gdLst/>
            <a:ahLst/>
            <a:cxnLst/>
            <a:rect l="l" t="t" r="r" b="b"/>
            <a:pathLst>
              <a:path w="608964" h="61595">
                <a:moveTo>
                  <a:pt x="0" y="0"/>
                </a:moveTo>
                <a:lnTo>
                  <a:pt x="30945" y="26806"/>
                </a:lnTo>
                <a:lnTo>
                  <a:pt x="114009" y="47584"/>
                </a:lnTo>
                <a:lnTo>
                  <a:pt x="170505" y="54792"/>
                </a:lnTo>
                <a:lnTo>
                  <a:pt x="234534" y="59387"/>
                </a:lnTo>
                <a:lnTo>
                  <a:pt x="304264" y="61001"/>
                </a:lnTo>
                <a:lnTo>
                  <a:pt x="374032" y="59387"/>
                </a:lnTo>
                <a:lnTo>
                  <a:pt x="438076" y="54792"/>
                </a:lnTo>
                <a:lnTo>
                  <a:pt x="494570" y="47585"/>
                </a:lnTo>
                <a:lnTo>
                  <a:pt x="541688" y="38133"/>
                </a:lnTo>
                <a:lnTo>
                  <a:pt x="600493" y="13972"/>
                </a:lnTo>
                <a:lnTo>
                  <a:pt x="608528" y="0"/>
                </a:lnTo>
              </a:path>
            </a:pathLst>
          </a:custGeom>
          <a:ln w="9251">
            <a:solidFill>
              <a:srgbClr val="000000"/>
            </a:solidFill>
          </a:ln>
        </p:spPr>
        <p:txBody>
          <a:bodyPr wrap="square" lIns="0" tIns="0" rIns="0" bIns="0" rtlCol="0"/>
          <a:lstStyle/>
          <a:p>
            <a:endParaRPr/>
          </a:p>
        </p:txBody>
      </p:sp>
      <p:sp>
        <p:nvSpPr>
          <p:cNvPr id="41" name="object 41"/>
          <p:cNvSpPr/>
          <p:nvPr/>
        </p:nvSpPr>
        <p:spPr>
          <a:xfrm>
            <a:off x="4290707" y="3606870"/>
            <a:ext cx="608965" cy="61594"/>
          </a:xfrm>
          <a:custGeom>
            <a:avLst/>
            <a:gdLst/>
            <a:ahLst/>
            <a:cxnLst/>
            <a:rect l="l" t="t" r="r" b="b"/>
            <a:pathLst>
              <a:path w="608964" h="61595">
                <a:moveTo>
                  <a:pt x="0" y="0"/>
                </a:moveTo>
                <a:lnTo>
                  <a:pt x="30945" y="26860"/>
                </a:lnTo>
                <a:lnTo>
                  <a:pt x="114009" y="47623"/>
                </a:lnTo>
                <a:lnTo>
                  <a:pt x="170505" y="54814"/>
                </a:lnTo>
                <a:lnTo>
                  <a:pt x="234534" y="59393"/>
                </a:lnTo>
                <a:lnTo>
                  <a:pt x="304264" y="61001"/>
                </a:lnTo>
                <a:lnTo>
                  <a:pt x="374032" y="59393"/>
                </a:lnTo>
                <a:lnTo>
                  <a:pt x="438076" y="54814"/>
                </a:lnTo>
                <a:lnTo>
                  <a:pt x="494570" y="47623"/>
                </a:lnTo>
                <a:lnTo>
                  <a:pt x="541688" y="38185"/>
                </a:lnTo>
                <a:lnTo>
                  <a:pt x="600493" y="14011"/>
                </a:lnTo>
                <a:lnTo>
                  <a:pt x="608528" y="0"/>
                </a:lnTo>
              </a:path>
            </a:pathLst>
          </a:custGeom>
          <a:ln w="9251">
            <a:solidFill>
              <a:srgbClr val="000000"/>
            </a:solidFill>
          </a:ln>
        </p:spPr>
        <p:txBody>
          <a:bodyPr wrap="square" lIns="0" tIns="0" rIns="0" bIns="0" rtlCol="0"/>
          <a:lstStyle/>
          <a:p>
            <a:endParaRPr/>
          </a:p>
        </p:txBody>
      </p:sp>
      <p:sp>
        <p:nvSpPr>
          <p:cNvPr id="42" name="object 42"/>
          <p:cNvSpPr/>
          <p:nvPr/>
        </p:nvSpPr>
        <p:spPr>
          <a:xfrm>
            <a:off x="3516216" y="3515429"/>
            <a:ext cx="608965" cy="457834"/>
          </a:xfrm>
          <a:custGeom>
            <a:avLst/>
            <a:gdLst/>
            <a:ahLst/>
            <a:cxnLst/>
            <a:rect l="l" t="t" r="r" b="b"/>
            <a:pathLst>
              <a:path w="608964" h="457835">
                <a:moveTo>
                  <a:pt x="0" y="61001"/>
                </a:moveTo>
                <a:lnTo>
                  <a:pt x="0" y="396481"/>
                </a:lnTo>
                <a:lnTo>
                  <a:pt x="30945" y="423309"/>
                </a:lnTo>
                <a:lnTo>
                  <a:pt x="114009" y="444082"/>
                </a:lnTo>
                <a:lnTo>
                  <a:pt x="170505" y="451283"/>
                </a:lnTo>
                <a:lnTo>
                  <a:pt x="234534" y="455872"/>
                </a:lnTo>
                <a:lnTo>
                  <a:pt x="304264" y="457482"/>
                </a:lnTo>
                <a:lnTo>
                  <a:pt x="374032" y="455872"/>
                </a:lnTo>
                <a:lnTo>
                  <a:pt x="438076" y="451283"/>
                </a:lnTo>
                <a:lnTo>
                  <a:pt x="494570" y="444082"/>
                </a:lnTo>
                <a:lnTo>
                  <a:pt x="541688" y="434635"/>
                </a:lnTo>
                <a:lnTo>
                  <a:pt x="600493" y="410469"/>
                </a:lnTo>
                <a:lnTo>
                  <a:pt x="608528" y="396481"/>
                </a:lnTo>
                <a:lnTo>
                  <a:pt x="608528" y="61001"/>
                </a:lnTo>
                <a:lnTo>
                  <a:pt x="577604" y="34140"/>
                </a:lnTo>
                <a:lnTo>
                  <a:pt x="494570" y="13377"/>
                </a:lnTo>
                <a:lnTo>
                  <a:pt x="438076" y="6186"/>
                </a:lnTo>
                <a:lnTo>
                  <a:pt x="374032" y="1607"/>
                </a:lnTo>
                <a:lnTo>
                  <a:pt x="304264" y="0"/>
                </a:lnTo>
                <a:lnTo>
                  <a:pt x="234534" y="1607"/>
                </a:lnTo>
                <a:lnTo>
                  <a:pt x="170505" y="6186"/>
                </a:lnTo>
                <a:lnTo>
                  <a:pt x="114009" y="13377"/>
                </a:lnTo>
                <a:lnTo>
                  <a:pt x="66878" y="22815"/>
                </a:lnTo>
                <a:lnTo>
                  <a:pt x="8041" y="46990"/>
                </a:lnTo>
                <a:lnTo>
                  <a:pt x="0" y="61001"/>
                </a:lnTo>
                <a:close/>
              </a:path>
            </a:pathLst>
          </a:custGeom>
          <a:ln w="9243">
            <a:solidFill>
              <a:srgbClr val="000000"/>
            </a:solidFill>
          </a:ln>
        </p:spPr>
        <p:txBody>
          <a:bodyPr wrap="square" lIns="0" tIns="0" rIns="0" bIns="0" rtlCol="0"/>
          <a:lstStyle/>
          <a:p>
            <a:endParaRPr/>
          </a:p>
        </p:txBody>
      </p:sp>
      <p:sp>
        <p:nvSpPr>
          <p:cNvPr id="43" name="object 43"/>
          <p:cNvSpPr/>
          <p:nvPr/>
        </p:nvSpPr>
        <p:spPr>
          <a:xfrm>
            <a:off x="3516216" y="3576431"/>
            <a:ext cx="608965" cy="61594"/>
          </a:xfrm>
          <a:custGeom>
            <a:avLst/>
            <a:gdLst/>
            <a:ahLst/>
            <a:cxnLst/>
            <a:rect l="l" t="t" r="r" b="b"/>
            <a:pathLst>
              <a:path w="608964" h="61595">
                <a:moveTo>
                  <a:pt x="0" y="0"/>
                </a:moveTo>
                <a:lnTo>
                  <a:pt x="30945" y="26806"/>
                </a:lnTo>
                <a:lnTo>
                  <a:pt x="114009" y="47584"/>
                </a:lnTo>
                <a:lnTo>
                  <a:pt x="170505" y="54792"/>
                </a:lnTo>
                <a:lnTo>
                  <a:pt x="234534" y="59387"/>
                </a:lnTo>
                <a:lnTo>
                  <a:pt x="304264" y="61001"/>
                </a:lnTo>
                <a:lnTo>
                  <a:pt x="374032" y="59387"/>
                </a:lnTo>
                <a:lnTo>
                  <a:pt x="438076" y="54792"/>
                </a:lnTo>
                <a:lnTo>
                  <a:pt x="494570" y="47585"/>
                </a:lnTo>
                <a:lnTo>
                  <a:pt x="541688" y="38133"/>
                </a:lnTo>
                <a:lnTo>
                  <a:pt x="600493" y="13972"/>
                </a:lnTo>
                <a:lnTo>
                  <a:pt x="608528" y="0"/>
                </a:lnTo>
              </a:path>
            </a:pathLst>
          </a:custGeom>
          <a:ln w="9251">
            <a:solidFill>
              <a:srgbClr val="000000"/>
            </a:solidFill>
          </a:ln>
        </p:spPr>
        <p:txBody>
          <a:bodyPr wrap="square" lIns="0" tIns="0" rIns="0" bIns="0" rtlCol="0"/>
          <a:lstStyle/>
          <a:p>
            <a:endParaRPr/>
          </a:p>
        </p:txBody>
      </p:sp>
      <p:sp>
        <p:nvSpPr>
          <p:cNvPr id="44" name="object 44"/>
          <p:cNvSpPr/>
          <p:nvPr/>
        </p:nvSpPr>
        <p:spPr>
          <a:xfrm>
            <a:off x="3516216" y="3606870"/>
            <a:ext cx="608965" cy="61594"/>
          </a:xfrm>
          <a:custGeom>
            <a:avLst/>
            <a:gdLst/>
            <a:ahLst/>
            <a:cxnLst/>
            <a:rect l="l" t="t" r="r" b="b"/>
            <a:pathLst>
              <a:path w="608964" h="61595">
                <a:moveTo>
                  <a:pt x="0" y="0"/>
                </a:moveTo>
                <a:lnTo>
                  <a:pt x="30945" y="26860"/>
                </a:lnTo>
                <a:lnTo>
                  <a:pt x="114009" y="47623"/>
                </a:lnTo>
                <a:lnTo>
                  <a:pt x="170505" y="54814"/>
                </a:lnTo>
                <a:lnTo>
                  <a:pt x="234534" y="59393"/>
                </a:lnTo>
                <a:lnTo>
                  <a:pt x="304264" y="61001"/>
                </a:lnTo>
                <a:lnTo>
                  <a:pt x="374032" y="59393"/>
                </a:lnTo>
                <a:lnTo>
                  <a:pt x="438076" y="54814"/>
                </a:lnTo>
                <a:lnTo>
                  <a:pt x="494570" y="47623"/>
                </a:lnTo>
                <a:lnTo>
                  <a:pt x="541688" y="38185"/>
                </a:lnTo>
                <a:lnTo>
                  <a:pt x="600493" y="14011"/>
                </a:lnTo>
                <a:lnTo>
                  <a:pt x="608528" y="0"/>
                </a:lnTo>
              </a:path>
            </a:pathLst>
          </a:custGeom>
          <a:ln w="9251">
            <a:solidFill>
              <a:srgbClr val="000000"/>
            </a:solidFill>
          </a:ln>
        </p:spPr>
        <p:txBody>
          <a:bodyPr wrap="square" lIns="0" tIns="0" rIns="0" bIns="0" rtlCol="0"/>
          <a:lstStyle/>
          <a:p>
            <a:endParaRPr/>
          </a:p>
        </p:txBody>
      </p:sp>
      <p:sp>
        <p:nvSpPr>
          <p:cNvPr id="45" name="object 45"/>
          <p:cNvSpPr/>
          <p:nvPr/>
        </p:nvSpPr>
        <p:spPr>
          <a:xfrm>
            <a:off x="4290707" y="2856865"/>
            <a:ext cx="608965" cy="457834"/>
          </a:xfrm>
          <a:custGeom>
            <a:avLst/>
            <a:gdLst/>
            <a:ahLst/>
            <a:cxnLst/>
            <a:rect l="l" t="t" r="r" b="b"/>
            <a:pathLst>
              <a:path w="608964" h="457835">
                <a:moveTo>
                  <a:pt x="0" y="61001"/>
                </a:moveTo>
                <a:lnTo>
                  <a:pt x="0" y="396568"/>
                </a:lnTo>
                <a:lnTo>
                  <a:pt x="30945" y="423374"/>
                </a:lnTo>
                <a:lnTo>
                  <a:pt x="114009" y="444153"/>
                </a:lnTo>
                <a:lnTo>
                  <a:pt x="170505" y="451360"/>
                </a:lnTo>
                <a:lnTo>
                  <a:pt x="234534" y="455955"/>
                </a:lnTo>
                <a:lnTo>
                  <a:pt x="304264" y="457569"/>
                </a:lnTo>
                <a:lnTo>
                  <a:pt x="374032" y="455955"/>
                </a:lnTo>
                <a:lnTo>
                  <a:pt x="438076" y="451360"/>
                </a:lnTo>
                <a:lnTo>
                  <a:pt x="494570" y="444153"/>
                </a:lnTo>
                <a:lnTo>
                  <a:pt x="541688" y="434701"/>
                </a:lnTo>
                <a:lnTo>
                  <a:pt x="600493" y="410540"/>
                </a:lnTo>
                <a:lnTo>
                  <a:pt x="608528" y="396568"/>
                </a:lnTo>
                <a:lnTo>
                  <a:pt x="608528" y="61001"/>
                </a:lnTo>
                <a:lnTo>
                  <a:pt x="577604" y="34194"/>
                </a:lnTo>
                <a:lnTo>
                  <a:pt x="494570" y="13416"/>
                </a:lnTo>
                <a:lnTo>
                  <a:pt x="438076" y="6208"/>
                </a:lnTo>
                <a:lnTo>
                  <a:pt x="374032" y="1613"/>
                </a:lnTo>
                <a:lnTo>
                  <a:pt x="304264" y="0"/>
                </a:lnTo>
                <a:lnTo>
                  <a:pt x="234534" y="1613"/>
                </a:lnTo>
                <a:lnTo>
                  <a:pt x="170505" y="6208"/>
                </a:lnTo>
                <a:lnTo>
                  <a:pt x="114009" y="13416"/>
                </a:lnTo>
                <a:lnTo>
                  <a:pt x="66878" y="22867"/>
                </a:lnTo>
                <a:lnTo>
                  <a:pt x="8041" y="47028"/>
                </a:lnTo>
                <a:lnTo>
                  <a:pt x="0" y="61001"/>
                </a:lnTo>
                <a:close/>
              </a:path>
            </a:pathLst>
          </a:custGeom>
          <a:ln w="9243">
            <a:solidFill>
              <a:srgbClr val="000000"/>
            </a:solidFill>
          </a:ln>
        </p:spPr>
        <p:txBody>
          <a:bodyPr wrap="square" lIns="0" tIns="0" rIns="0" bIns="0" rtlCol="0"/>
          <a:lstStyle/>
          <a:p>
            <a:endParaRPr/>
          </a:p>
        </p:txBody>
      </p:sp>
      <p:sp>
        <p:nvSpPr>
          <p:cNvPr id="46" name="object 46"/>
          <p:cNvSpPr/>
          <p:nvPr/>
        </p:nvSpPr>
        <p:spPr>
          <a:xfrm>
            <a:off x="4290707" y="2917866"/>
            <a:ext cx="608965" cy="61594"/>
          </a:xfrm>
          <a:custGeom>
            <a:avLst/>
            <a:gdLst/>
            <a:ahLst/>
            <a:cxnLst/>
            <a:rect l="l" t="t" r="r" b="b"/>
            <a:pathLst>
              <a:path w="608964" h="61594">
                <a:moveTo>
                  <a:pt x="0" y="0"/>
                </a:moveTo>
                <a:lnTo>
                  <a:pt x="30945" y="26806"/>
                </a:lnTo>
                <a:lnTo>
                  <a:pt x="114009" y="47584"/>
                </a:lnTo>
                <a:lnTo>
                  <a:pt x="170505" y="54792"/>
                </a:lnTo>
                <a:lnTo>
                  <a:pt x="234534" y="59387"/>
                </a:lnTo>
                <a:lnTo>
                  <a:pt x="304264" y="61001"/>
                </a:lnTo>
                <a:lnTo>
                  <a:pt x="374032" y="59387"/>
                </a:lnTo>
                <a:lnTo>
                  <a:pt x="438076" y="54792"/>
                </a:lnTo>
                <a:lnTo>
                  <a:pt x="494570" y="47585"/>
                </a:lnTo>
                <a:lnTo>
                  <a:pt x="541688" y="38133"/>
                </a:lnTo>
                <a:lnTo>
                  <a:pt x="600493" y="13972"/>
                </a:lnTo>
                <a:lnTo>
                  <a:pt x="608528" y="0"/>
                </a:lnTo>
              </a:path>
            </a:pathLst>
          </a:custGeom>
          <a:ln w="9251">
            <a:solidFill>
              <a:srgbClr val="000000"/>
            </a:solidFill>
          </a:ln>
        </p:spPr>
        <p:txBody>
          <a:bodyPr wrap="square" lIns="0" tIns="0" rIns="0" bIns="0" rtlCol="0"/>
          <a:lstStyle/>
          <a:p>
            <a:endParaRPr/>
          </a:p>
        </p:txBody>
      </p:sp>
      <p:sp>
        <p:nvSpPr>
          <p:cNvPr id="47" name="object 47"/>
          <p:cNvSpPr/>
          <p:nvPr/>
        </p:nvSpPr>
        <p:spPr>
          <a:xfrm>
            <a:off x="4290707" y="2948428"/>
            <a:ext cx="608965" cy="61594"/>
          </a:xfrm>
          <a:custGeom>
            <a:avLst/>
            <a:gdLst/>
            <a:ahLst/>
            <a:cxnLst/>
            <a:rect l="l" t="t" r="r" b="b"/>
            <a:pathLst>
              <a:path w="608964" h="61594">
                <a:moveTo>
                  <a:pt x="0" y="0"/>
                </a:moveTo>
                <a:lnTo>
                  <a:pt x="30945" y="26806"/>
                </a:lnTo>
                <a:lnTo>
                  <a:pt x="114009" y="47584"/>
                </a:lnTo>
                <a:lnTo>
                  <a:pt x="170505" y="54792"/>
                </a:lnTo>
                <a:lnTo>
                  <a:pt x="234534" y="59387"/>
                </a:lnTo>
                <a:lnTo>
                  <a:pt x="304264" y="61001"/>
                </a:lnTo>
                <a:lnTo>
                  <a:pt x="374032" y="59387"/>
                </a:lnTo>
                <a:lnTo>
                  <a:pt x="438076" y="54792"/>
                </a:lnTo>
                <a:lnTo>
                  <a:pt x="494570" y="47585"/>
                </a:lnTo>
                <a:lnTo>
                  <a:pt x="541688" y="38133"/>
                </a:lnTo>
                <a:lnTo>
                  <a:pt x="600493" y="13972"/>
                </a:lnTo>
                <a:lnTo>
                  <a:pt x="608528" y="0"/>
                </a:lnTo>
              </a:path>
            </a:pathLst>
          </a:custGeom>
          <a:ln w="9251">
            <a:solidFill>
              <a:srgbClr val="000000"/>
            </a:solidFill>
          </a:ln>
        </p:spPr>
        <p:txBody>
          <a:bodyPr wrap="square" lIns="0" tIns="0" rIns="0" bIns="0" rtlCol="0"/>
          <a:lstStyle/>
          <a:p>
            <a:endParaRPr/>
          </a:p>
        </p:txBody>
      </p:sp>
      <p:sp>
        <p:nvSpPr>
          <p:cNvPr id="48" name="object 48"/>
          <p:cNvSpPr/>
          <p:nvPr/>
        </p:nvSpPr>
        <p:spPr>
          <a:xfrm>
            <a:off x="5092980" y="2863766"/>
            <a:ext cx="608965" cy="457834"/>
          </a:xfrm>
          <a:custGeom>
            <a:avLst/>
            <a:gdLst/>
            <a:ahLst/>
            <a:cxnLst/>
            <a:rect l="l" t="t" r="r" b="b"/>
            <a:pathLst>
              <a:path w="608964" h="457835">
                <a:moveTo>
                  <a:pt x="0" y="61001"/>
                </a:moveTo>
                <a:lnTo>
                  <a:pt x="0" y="396568"/>
                </a:lnTo>
                <a:lnTo>
                  <a:pt x="30923" y="423374"/>
                </a:lnTo>
                <a:lnTo>
                  <a:pt x="113957" y="444153"/>
                </a:lnTo>
                <a:lnTo>
                  <a:pt x="170451" y="451360"/>
                </a:lnTo>
                <a:lnTo>
                  <a:pt x="234495" y="455955"/>
                </a:lnTo>
                <a:lnTo>
                  <a:pt x="304264" y="457569"/>
                </a:lnTo>
                <a:lnTo>
                  <a:pt x="373994" y="455955"/>
                </a:lnTo>
                <a:lnTo>
                  <a:pt x="438023" y="451360"/>
                </a:lnTo>
                <a:lnTo>
                  <a:pt x="494519" y="444153"/>
                </a:lnTo>
                <a:lnTo>
                  <a:pt x="541649" y="434701"/>
                </a:lnTo>
                <a:lnTo>
                  <a:pt x="600486" y="410540"/>
                </a:lnTo>
                <a:lnTo>
                  <a:pt x="608528" y="396568"/>
                </a:lnTo>
                <a:lnTo>
                  <a:pt x="608528" y="61001"/>
                </a:lnTo>
                <a:lnTo>
                  <a:pt x="577583" y="34194"/>
                </a:lnTo>
                <a:lnTo>
                  <a:pt x="494519" y="13416"/>
                </a:lnTo>
                <a:lnTo>
                  <a:pt x="438023" y="6208"/>
                </a:lnTo>
                <a:lnTo>
                  <a:pt x="373994" y="1613"/>
                </a:lnTo>
                <a:lnTo>
                  <a:pt x="304264" y="0"/>
                </a:lnTo>
                <a:lnTo>
                  <a:pt x="234495" y="1613"/>
                </a:lnTo>
                <a:lnTo>
                  <a:pt x="170451" y="6208"/>
                </a:lnTo>
                <a:lnTo>
                  <a:pt x="113957" y="13416"/>
                </a:lnTo>
                <a:lnTo>
                  <a:pt x="66839" y="22867"/>
                </a:lnTo>
                <a:lnTo>
                  <a:pt x="8035" y="47028"/>
                </a:lnTo>
                <a:lnTo>
                  <a:pt x="0" y="61001"/>
                </a:lnTo>
                <a:close/>
              </a:path>
            </a:pathLst>
          </a:custGeom>
          <a:ln w="9243">
            <a:solidFill>
              <a:srgbClr val="000000"/>
            </a:solidFill>
          </a:ln>
        </p:spPr>
        <p:txBody>
          <a:bodyPr wrap="square" lIns="0" tIns="0" rIns="0" bIns="0" rtlCol="0"/>
          <a:lstStyle/>
          <a:p>
            <a:endParaRPr/>
          </a:p>
        </p:txBody>
      </p:sp>
      <p:sp>
        <p:nvSpPr>
          <p:cNvPr id="49" name="object 49"/>
          <p:cNvSpPr/>
          <p:nvPr/>
        </p:nvSpPr>
        <p:spPr>
          <a:xfrm>
            <a:off x="5092980" y="2924767"/>
            <a:ext cx="608965" cy="61594"/>
          </a:xfrm>
          <a:custGeom>
            <a:avLst/>
            <a:gdLst/>
            <a:ahLst/>
            <a:cxnLst/>
            <a:rect l="l" t="t" r="r" b="b"/>
            <a:pathLst>
              <a:path w="608964" h="61594">
                <a:moveTo>
                  <a:pt x="0" y="0"/>
                </a:moveTo>
                <a:lnTo>
                  <a:pt x="30923" y="26860"/>
                </a:lnTo>
                <a:lnTo>
                  <a:pt x="113957" y="47623"/>
                </a:lnTo>
                <a:lnTo>
                  <a:pt x="170451" y="54814"/>
                </a:lnTo>
                <a:lnTo>
                  <a:pt x="234495" y="59393"/>
                </a:lnTo>
                <a:lnTo>
                  <a:pt x="304264" y="61001"/>
                </a:lnTo>
                <a:lnTo>
                  <a:pt x="373994" y="59393"/>
                </a:lnTo>
                <a:lnTo>
                  <a:pt x="438023" y="54814"/>
                </a:lnTo>
                <a:lnTo>
                  <a:pt x="494519" y="47623"/>
                </a:lnTo>
                <a:lnTo>
                  <a:pt x="541649" y="38185"/>
                </a:lnTo>
                <a:lnTo>
                  <a:pt x="600486" y="14011"/>
                </a:lnTo>
                <a:lnTo>
                  <a:pt x="608528" y="0"/>
                </a:lnTo>
              </a:path>
            </a:pathLst>
          </a:custGeom>
          <a:ln w="9251">
            <a:solidFill>
              <a:srgbClr val="000000"/>
            </a:solidFill>
          </a:ln>
        </p:spPr>
        <p:txBody>
          <a:bodyPr wrap="square" lIns="0" tIns="0" rIns="0" bIns="0" rtlCol="0"/>
          <a:lstStyle/>
          <a:p>
            <a:endParaRPr/>
          </a:p>
        </p:txBody>
      </p:sp>
      <p:sp>
        <p:nvSpPr>
          <p:cNvPr id="50" name="object 50"/>
          <p:cNvSpPr/>
          <p:nvPr/>
        </p:nvSpPr>
        <p:spPr>
          <a:xfrm>
            <a:off x="5092980" y="2955329"/>
            <a:ext cx="608965" cy="61594"/>
          </a:xfrm>
          <a:custGeom>
            <a:avLst/>
            <a:gdLst/>
            <a:ahLst/>
            <a:cxnLst/>
            <a:rect l="l" t="t" r="r" b="b"/>
            <a:pathLst>
              <a:path w="608964" h="61594">
                <a:moveTo>
                  <a:pt x="0" y="0"/>
                </a:moveTo>
                <a:lnTo>
                  <a:pt x="30923" y="26806"/>
                </a:lnTo>
                <a:lnTo>
                  <a:pt x="113957" y="47584"/>
                </a:lnTo>
                <a:lnTo>
                  <a:pt x="170451" y="54792"/>
                </a:lnTo>
                <a:lnTo>
                  <a:pt x="234495" y="59387"/>
                </a:lnTo>
                <a:lnTo>
                  <a:pt x="304264" y="61001"/>
                </a:lnTo>
                <a:lnTo>
                  <a:pt x="373994" y="59387"/>
                </a:lnTo>
                <a:lnTo>
                  <a:pt x="438023" y="54792"/>
                </a:lnTo>
                <a:lnTo>
                  <a:pt x="494519" y="47585"/>
                </a:lnTo>
                <a:lnTo>
                  <a:pt x="541649" y="38133"/>
                </a:lnTo>
                <a:lnTo>
                  <a:pt x="600486" y="13972"/>
                </a:lnTo>
                <a:lnTo>
                  <a:pt x="608528" y="0"/>
                </a:lnTo>
              </a:path>
            </a:pathLst>
          </a:custGeom>
          <a:ln w="9251">
            <a:solidFill>
              <a:srgbClr val="000000"/>
            </a:solidFill>
          </a:ln>
        </p:spPr>
        <p:txBody>
          <a:bodyPr wrap="square" lIns="0" tIns="0" rIns="0" bIns="0" rtlCol="0"/>
          <a:lstStyle/>
          <a:p>
            <a:endParaRPr/>
          </a:p>
        </p:txBody>
      </p:sp>
      <p:sp>
        <p:nvSpPr>
          <p:cNvPr id="51" name="object 51"/>
          <p:cNvSpPr/>
          <p:nvPr/>
        </p:nvSpPr>
        <p:spPr>
          <a:xfrm>
            <a:off x="5092980" y="3522331"/>
            <a:ext cx="608965" cy="457834"/>
          </a:xfrm>
          <a:custGeom>
            <a:avLst/>
            <a:gdLst/>
            <a:ahLst/>
            <a:cxnLst/>
            <a:rect l="l" t="t" r="r" b="b"/>
            <a:pathLst>
              <a:path w="608964" h="457835">
                <a:moveTo>
                  <a:pt x="0" y="61001"/>
                </a:moveTo>
                <a:lnTo>
                  <a:pt x="0" y="396518"/>
                </a:lnTo>
                <a:lnTo>
                  <a:pt x="30923" y="423346"/>
                </a:lnTo>
                <a:lnTo>
                  <a:pt x="113957" y="444119"/>
                </a:lnTo>
                <a:lnTo>
                  <a:pt x="170451" y="451320"/>
                </a:lnTo>
                <a:lnTo>
                  <a:pt x="234495" y="455908"/>
                </a:lnTo>
                <a:lnTo>
                  <a:pt x="304264" y="457519"/>
                </a:lnTo>
                <a:lnTo>
                  <a:pt x="373994" y="455908"/>
                </a:lnTo>
                <a:lnTo>
                  <a:pt x="438023" y="451320"/>
                </a:lnTo>
                <a:lnTo>
                  <a:pt x="494519" y="444119"/>
                </a:lnTo>
                <a:lnTo>
                  <a:pt x="541649" y="434672"/>
                </a:lnTo>
                <a:lnTo>
                  <a:pt x="600486" y="410506"/>
                </a:lnTo>
                <a:lnTo>
                  <a:pt x="608528" y="396518"/>
                </a:lnTo>
                <a:lnTo>
                  <a:pt x="608528" y="61001"/>
                </a:lnTo>
                <a:lnTo>
                  <a:pt x="577583" y="34194"/>
                </a:lnTo>
                <a:lnTo>
                  <a:pt x="494519" y="13416"/>
                </a:lnTo>
                <a:lnTo>
                  <a:pt x="438023" y="6208"/>
                </a:lnTo>
                <a:lnTo>
                  <a:pt x="373994" y="1613"/>
                </a:lnTo>
                <a:lnTo>
                  <a:pt x="304264" y="0"/>
                </a:lnTo>
                <a:lnTo>
                  <a:pt x="234495" y="1613"/>
                </a:lnTo>
                <a:lnTo>
                  <a:pt x="170451" y="6208"/>
                </a:lnTo>
                <a:lnTo>
                  <a:pt x="113957" y="13416"/>
                </a:lnTo>
                <a:lnTo>
                  <a:pt x="66839" y="22867"/>
                </a:lnTo>
                <a:lnTo>
                  <a:pt x="8035" y="47028"/>
                </a:lnTo>
                <a:lnTo>
                  <a:pt x="0" y="61001"/>
                </a:lnTo>
                <a:close/>
              </a:path>
            </a:pathLst>
          </a:custGeom>
          <a:ln w="9243">
            <a:solidFill>
              <a:srgbClr val="000000"/>
            </a:solidFill>
          </a:ln>
        </p:spPr>
        <p:txBody>
          <a:bodyPr wrap="square" lIns="0" tIns="0" rIns="0" bIns="0" rtlCol="0"/>
          <a:lstStyle/>
          <a:p>
            <a:endParaRPr/>
          </a:p>
        </p:txBody>
      </p:sp>
      <p:sp>
        <p:nvSpPr>
          <p:cNvPr id="52" name="object 52"/>
          <p:cNvSpPr/>
          <p:nvPr/>
        </p:nvSpPr>
        <p:spPr>
          <a:xfrm>
            <a:off x="5092980" y="3583332"/>
            <a:ext cx="608965" cy="61594"/>
          </a:xfrm>
          <a:custGeom>
            <a:avLst/>
            <a:gdLst/>
            <a:ahLst/>
            <a:cxnLst/>
            <a:rect l="l" t="t" r="r" b="b"/>
            <a:pathLst>
              <a:path w="608964" h="61595">
                <a:moveTo>
                  <a:pt x="0" y="0"/>
                </a:moveTo>
                <a:lnTo>
                  <a:pt x="30923" y="26806"/>
                </a:lnTo>
                <a:lnTo>
                  <a:pt x="113957" y="47584"/>
                </a:lnTo>
                <a:lnTo>
                  <a:pt x="170451" y="54792"/>
                </a:lnTo>
                <a:lnTo>
                  <a:pt x="234495" y="59387"/>
                </a:lnTo>
                <a:lnTo>
                  <a:pt x="304264" y="61001"/>
                </a:lnTo>
                <a:lnTo>
                  <a:pt x="373994" y="59387"/>
                </a:lnTo>
                <a:lnTo>
                  <a:pt x="438023" y="54792"/>
                </a:lnTo>
                <a:lnTo>
                  <a:pt x="494519" y="47585"/>
                </a:lnTo>
                <a:lnTo>
                  <a:pt x="541649" y="38133"/>
                </a:lnTo>
                <a:lnTo>
                  <a:pt x="600486" y="13972"/>
                </a:lnTo>
                <a:lnTo>
                  <a:pt x="608528" y="0"/>
                </a:lnTo>
              </a:path>
            </a:pathLst>
          </a:custGeom>
          <a:ln w="9251">
            <a:solidFill>
              <a:srgbClr val="000000"/>
            </a:solidFill>
          </a:ln>
        </p:spPr>
        <p:txBody>
          <a:bodyPr wrap="square" lIns="0" tIns="0" rIns="0" bIns="0" rtlCol="0"/>
          <a:lstStyle/>
          <a:p>
            <a:endParaRPr/>
          </a:p>
        </p:txBody>
      </p:sp>
      <p:sp>
        <p:nvSpPr>
          <p:cNvPr id="53" name="object 53"/>
          <p:cNvSpPr/>
          <p:nvPr/>
        </p:nvSpPr>
        <p:spPr>
          <a:xfrm>
            <a:off x="5092980" y="3613894"/>
            <a:ext cx="608965" cy="61594"/>
          </a:xfrm>
          <a:custGeom>
            <a:avLst/>
            <a:gdLst/>
            <a:ahLst/>
            <a:cxnLst/>
            <a:rect l="l" t="t" r="r" b="b"/>
            <a:pathLst>
              <a:path w="608964" h="61595">
                <a:moveTo>
                  <a:pt x="0" y="0"/>
                </a:moveTo>
                <a:lnTo>
                  <a:pt x="30923" y="26806"/>
                </a:lnTo>
                <a:lnTo>
                  <a:pt x="113957" y="47584"/>
                </a:lnTo>
                <a:lnTo>
                  <a:pt x="170451" y="54792"/>
                </a:lnTo>
                <a:lnTo>
                  <a:pt x="234495" y="59387"/>
                </a:lnTo>
                <a:lnTo>
                  <a:pt x="304264" y="61001"/>
                </a:lnTo>
                <a:lnTo>
                  <a:pt x="373994" y="59387"/>
                </a:lnTo>
                <a:lnTo>
                  <a:pt x="438023" y="54792"/>
                </a:lnTo>
                <a:lnTo>
                  <a:pt x="494519" y="47585"/>
                </a:lnTo>
                <a:lnTo>
                  <a:pt x="541649" y="38133"/>
                </a:lnTo>
                <a:lnTo>
                  <a:pt x="600486" y="13972"/>
                </a:lnTo>
                <a:lnTo>
                  <a:pt x="608528" y="0"/>
                </a:lnTo>
              </a:path>
            </a:pathLst>
          </a:custGeom>
          <a:ln w="9251">
            <a:solidFill>
              <a:srgbClr val="000000"/>
            </a:solidFill>
          </a:ln>
        </p:spPr>
        <p:txBody>
          <a:bodyPr wrap="square" lIns="0" tIns="0" rIns="0" bIns="0" rtlCol="0"/>
          <a:lstStyle/>
          <a:p>
            <a:endParaRPr/>
          </a:p>
        </p:txBody>
      </p:sp>
      <p:sp>
        <p:nvSpPr>
          <p:cNvPr id="54" name="object 54"/>
          <p:cNvSpPr txBox="1"/>
          <p:nvPr/>
        </p:nvSpPr>
        <p:spPr>
          <a:xfrm>
            <a:off x="4283661" y="2570205"/>
            <a:ext cx="577850" cy="187325"/>
          </a:xfrm>
          <a:prstGeom prst="rect">
            <a:avLst/>
          </a:prstGeom>
        </p:spPr>
        <p:txBody>
          <a:bodyPr vert="horz" wrap="square" lIns="0" tIns="0" rIns="0" bIns="0" rtlCol="0">
            <a:spAutoFit/>
          </a:bodyPr>
          <a:lstStyle/>
          <a:p>
            <a:pPr marL="12700">
              <a:lnSpc>
                <a:spcPct val="100000"/>
              </a:lnSpc>
            </a:pPr>
            <a:r>
              <a:rPr sz="1150" b="1" spc="40" dirty="0">
                <a:latin typeface="Arial"/>
                <a:cs typeface="Arial"/>
              </a:rPr>
              <a:t>H</a:t>
            </a:r>
            <a:r>
              <a:rPr sz="1150" b="1" spc="-65" dirty="0">
                <a:latin typeface="Arial"/>
                <a:cs typeface="Arial"/>
              </a:rPr>
              <a:t>a</a:t>
            </a:r>
            <a:r>
              <a:rPr sz="1150" b="1" spc="20" dirty="0">
                <a:latin typeface="Arial"/>
                <a:cs typeface="Arial"/>
              </a:rPr>
              <a:t>doo</a:t>
            </a:r>
            <a:r>
              <a:rPr sz="1150" b="1" spc="10" dirty="0">
                <a:latin typeface="Arial"/>
                <a:cs typeface="Arial"/>
              </a:rPr>
              <a:t>p</a:t>
            </a:r>
            <a:endParaRPr sz="1150">
              <a:latin typeface="Arial"/>
              <a:cs typeface="Arial"/>
            </a:endParaRPr>
          </a:p>
        </p:txBody>
      </p:sp>
      <p:sp>
        <p:nvSpPr>
          <p:cNvPr id="55" name="object 55"/>
          <p:cNvSpPr txBox="1"/>
          <p:nvPr/>
        </p:nvSpPr>
        <p:spPr>
          <a:xfrm>
            <a:off x="4171791" y="3988669"/>
            <a:ext cx="855980" cy="187325"/>
          </a:xfrm>
          <a:prstGeom prst="rect">
            <a:avLst/>
          </a:prstGeom>
        </p:spPr>
        <p:txBody>
          <a:bodyPr vert="horz" wrap="square" lIns="0" tIns="0" rIns="0" bIns="0" rtlCol="0">
            <a:spAutoFit/>
          </a:bodyPr>
          <a:lstStyle/>
          <a:p>
            <a:pPr marL="12700">
              <a:lnSpc>
                <a:spcPct val="100000"/>
              </a:lnSpc>
            </a:pPr>
            <a:r>
              <a:rPr sz="1150" b="1" spc="-15" dirty="0">
                <a:latin typeface="Arial"/>
                <a:cs typeface="Arial"/>
              </a:rPr>
              <a:t>M</a:t>
            </a:r>
            <a:r>
              <a:rPr sz="1150" b="1" spc="10" dirty="0">
                <a:latin typeface="Arial"/>
                <a:cs typeface="Arial"/>
              </a:rPr>
              <a:t>a</a:t>
            </a:r>
            <a:r>
              <a:rPr sz="1150" b="1" spc="20" dirty="0">
                <a:latin typeface="Arial"/>
                <a:cs typeface="Arial"/>
              </a:rPr>
              <a:t>p</a:t>
            </a:r>
            <a:r>
              <a:rPr sz="1150" b="1" spc="40" dirty="0">
                <a:latin typeface="Arial"/>
                <a:cs typeface="Arial"/>
              </a:rPr>
              <a:t>R</a:t>
            </a:r>
            <a:r>
              <a:rPr sz="1150" b="1" spc="-65" dirty="0">
                <a:latin typeface="Arial"/>
                <a:cs typeface="Arial"/>
              </a:rPr>
              <a:t>e</a:t>
            </a:r>
            <a:r>
              <a:rPr sz="1150" b="1" spc="20" dirty="0">
                <a:latin typeface="Arial"/>
                <a:cs typeface="Arial"/>
              </a:rPr>
              <a:t>du</a:t>
            </a:r>
            <a:r>
              <a:rPr sz="1150" b="1" spc="10" dirty="0">
                <a:latin typeface="Arial"/>
                <a:cs typeface="Arial"/>
              </a:rPr>
              <a:t>c</a:t>
            </a:r>
            <a:r>
              <a:rPr sz="1150" b="1" spc="5" dirty="0">
                <a:latin typeface="Arial"/>
                <a:cs typeface="Arial"/>
              </a:rPr>
              <a:t>e</a:t>
            </a:r>
            <a:endParaRPr sz="1150">
              <a:latin typeface="Arial"/>
              <a:cs typeface="Arial"/>
            </a:endParaRPr>
          </a:p>
        </p:txBody>
      </p:sp>
      <p:sp>
        <p:nvSpPr>
          <p:cNvPr id="56" name="object 56"/>
          <p:cNvSpPr/>
          <p:nvPr/>
        </p:nvSpPr>
        <p:spPr>
          <a:xfrm>
            <a:off x="6171735" y="2974677"/>
            <a:ext cx="1438275" cy="1109345"/>
          </a:xfrm>
          <a:custGeom>
            <a:avLst/>
            <a:gdLst/>
            <a:ahLst/>
            <a:cxnLst/>
            <a:rect l="l" t="t" r="r" b="b"/>
            <a:pathLst>
              <a:path w="1438275" h="1109345">
                <a:moveTo>
                  <a:pt x="719169" y="0"/>
                </a:moveTo>
                <a:lnTo>
                  <a:pt x="645636" y="744"/>
                </a:lnTo>
                <a:lnTo>
                  <a:pt x="574227" y="2930"/>
                </a:lnTo>
                <a:lnTo>
                  <a:pt x="505304" y="6484"/>
                </a:lnTo>
                <a:lnTo>
                  <a:pt x="439229" y="11333"/>
                </a:lnTo>
                <a:lnTo>
                  <a:pt x="376363" y="17406"/>
                </a:lnTo>
                <a:lnTo>
                  <a:pt x="317067" y="24630"/>
                </a:lnTo>
                <a:lnTo>
                  <a:pt x="261704" y="32931"/>
                </a:lnTo>
                <a:lnTo>
                  <a:pt x="210633" y="42238"/>
                </a:lnTo>
                <a:lnTo>
                  <a:pt x="164218" y="52478"/>
                </a:lnTo>
                <a:lnTo>
                  <a:pt x="122818" y="63578"/>
                </a:lnTo>
                <a:lnTo>
                  <a:pt x="56513" y="88070"/>
                </a:lnTo>
                <a:lnTo>
                  <a:pt x="14610" y="115132"/>
                </a:lnTo>
                <a:lnTo>
                  <a:pt x="0" y="144184"/>
                </a:lnTo>
                <a:lnTo>
                  <a:pt x="0" y="964962"/>
                </a:lnTo>
                <a:lnTo>
                  <a:pt x="32331" y="1007839"/>
                </a:lnTo>
                <a:lnTo>
                  <a:pt x="86796" y="1033690"/>
                </a:lnTo>
                <a:lnTo>
                  <a:pt x="164218" y="1056678"/>
                </a:lnTo>
                <a:lnTo>
                  <a:pt x="210633" y="1066917"/>
                </a:lnTo>
                <a:lnTo>
                  <a:pt x="261704" y="1076222"/>
                </a:lnTo>
                <a:lnTo>
                  <a:pt x="317067" y="1084522"/>
                </a:lnTo>
                <a:lnTo>
                  <a:pt x="376363" y="1091744"/>
                </a:lnTo>
                <a:lnTo>
                  <a:pt x="439229" y="1097816"/>
                </a:lnTo>
                <a:lnTo>
                  <a:pt x="505304" y="1102664"/>
                </a:lnTo>
                <a:lnTo>
                  <a:pt x="574227" y="1106217"/>
                </a:lnTo>
                <a:lnTo>
                  <a:pt x="645636" y="1108401"/>
                </a:lnTo>
                <a:lnTo>
                  <a:pt x="719169" y="1109146"/>
                </a:lnTo>
                <a:lnTo>
                  <a:pt x="792681" y="1108402"/>
                </a:lnTo>
                <a:lnTo>
                  <a:pt x="864071" y="1106217"/>
                </a:lnTo>
                <a:lnTo>
                  <a:pt x="932978" y="1102664"/>
                </a:lnTo>
                <a:lnTo>
                  <a:pt x="999039" y="1097816"/>
                </a:lnTo>
                <a:lnTo>
                  <a:pt x="1061893" y="1091744"/>
                </a:lnTo>
                <a:lnTo>
                  <a:pt x="1121178" y="1084522"/>
                </a:lnTo>
                <a:lnTo>
                  <a:pt x="1176534" y="1076222"/>
                </a:lnTo>
                <a:lnTo>
                  <a:pt x="1227598" y="1066917"/>
                </a:lnTo>
                <a:lnTo>
                  <a:pt x="1274008" y="1056678"/>
                </a:lnTo>
                <a:lnTo>
                  <a:pt x="1315404" y="1045578"/>
                </a:lnTo>
                <a:lnTo>
                  <a:pt x="1381705" y="1021086"/>
                </a:lnTo>
                <a:lnTo>
                  <a:pt x="1423606" y="994021"/>
                </a:lnTo>
                <a:lnTo>
                  <a:pt x="1438216" y="964962"/>
                </a:lnTo>
                <a:lnTo>
                  <a:pt x="1438216" y="144184"/>
                </a:lnTo>
                <a:lnTo>
                  <a:pt x="1405886" y="101316"/>
                </a:lnTo>
                <a:lnTo>
                  <a:pt x="1351423" y="75466"/>
                </a:lnTo>
                <a:lnTo>
                  <a:pt x="1274008" y="52478"/>
                </a:lnTo>
                <a:lnTo>
                  <a:pt x="1227598" y="42238"/>
                </a:lnTo>
                <a:lnTo>
                  <a:pt x="1176534" y="32931"/>
                </a:lnTo>
                <a:lnTo>
                  <a:pt x="1121178" y="24630"/>
                </a:lnTo>
                <a:lnTo>
                  <a:pt x="1061893" y="17406"/>
                </a:lnTo>
                <a:lnTo>
                  <a:pt x="999039" y="11333"/>
                </a:lnTo>
                <a:lnTo>
                  <a:pt x="932978" y="6484"/>
                </a:lnTo>
                <a:lnTo>
                  <a:pt x="864071" y="2930"/>
                </a:lnTo>
                <a:lnTo>
                  <a:pt x="792681" y="744"/>
                </a:lnTo>
                <a:lnTo>
                  <a:pt x="719169" y="0"/>
                </a:lnTo>
                <a:close/>
              </a:path>
            </a:pathLst>
          </a:custGeom>
          <a:solidFill>
            <a:srgbClr val="FFFFFF"/>
          </a:solidFill>
        </p:spPr>
        <p:txBody>
          <a:bodyPr wrap="square" lIns="0" tIns="0" rIns="0" bIns="0" rtlCol="0"/>
          <a:lstStyle/>
          <a:p>
            <a:endParaRPr/>
          </a:p>
        </p:txBody>
      </p:sp>
      <p:sp>
        <p:nvSpPr>
          <p:cNvPr id="57" name="object 57"/>
          <p:cNvSpPr/>
          <p:nvPr/>
        </p:nvSpPr>
        <p:spPr>
          <a:xfrm>
            <a:off x="6171735" y="2974677"/>
            <a:ext cx="1438275" cy="1109345"/>
          </a:xfrm>
          <a:custGeom>
            <a:avLst/>
            <a:gdLst/>
            <a:ahLst/>
            <a:cxnLst/>
            <a:rect l="l" t="t" r="r" b="b"/>
            <a:pathLst>
              <a:path w="1438275" h="1109345">
                <a:moveTo>
                  <a:pt x="0" y="144184"/>
                </a:moveTo>
                <a:lnTo>
                  <a:pt x="0" y="964962"/>
                </a:lnTo>
                <a:lnTo>
                  <a:pt x="32331" y="1007839"/>
                </a:lnTo>
                <a:lnTo>
                  <a:pt x="86796" y="1033690"/>
                </a:lnTo>
                <a:lnTo>
                  <a:pt x="164218" y="1056678"/>
                </a:lnTo>
                <a:lnTo>
                  <a:pt x="210633" y="1066917"/>
                </a:lnTo>
                <a:lnTo>
                  <a:pt x="261704" y="1076222"/>
                </a:lnTo>
                <a:lnTo>
                  <a:pt x="317067" y="1084522"/>
                </a:lnTo>
                <a:lnTo>
                  <a:pt x="376363" y="1091744"/>
                </a:lnTo>
                <a:lnTo>
                  <a:pt x="439229" y="1097816"/>
                </a:lnTo>
                <a:lnTo>
                  <a:pt x="505304" y="1102664"/>
                </a:lnTo>
                <a:lnTo>
                  <a:pt x="574227" y="1106217"/>
                </a:lnTo>
                <a:lnTo>
                  <a:pt x="645636" y="1108401"/>
                </a:lnTo>
                <a:lnTo>
                  <a:pt x="719169" y="1109146"/>
                </a:lnTo>
                <a:lnTo>
                  <a:pt x="792681" y="1108402"/>
                </a:lnTo>
                <a:lnTo>
                  <a:pt x="864071" y="1106217"/>
                </a:lnTo>
                <a:lnTo>
                  <a:pt x="932978" y="1102664"/>
                </a:lnTo>
                <a:lnTo>
                  <a:pt x="999039" y="1097816"/>
                </a:lnTo>
                <a:lnTo>
                  <a:pt x="1061893" y="1091744"/>
                </a:lnTo>
                <a:lnTo>
                  <a:pt x="1121178" y="1084522"/>
                </a:lnTo>
                <a:lnTo>
                  <a:pt x="1176534" y="1076222"/>
                </a:lnTo>
                <a:lnTo>
                  <a:pt x="1227598" y="1066917"/>
                </a:lnTo>
                <a:lnTo>
                  <a:pt x="1274008" y="1056678"/>
                </a:lnTo>
                <a:lnTo>
                  <a:pt x="1315404" y="1045578"/>
                </a:lnTo>
                <a:lnTo>
                  <a:pt x="1381705" y="1021086"/>
                </a:lnTo>
                <a:lnTo>
                  <a:pt x="1423606" y="994021"/>
                </a:lnTo>
                <a:lnTo>
                  <a:pt x="1438216" y="964962"/>
                </a:lnTo>
                <a:lnTo>
                  <a:pt x="1438216" y="144184"/>
                </a:lnTo>
                <a:lnTo>
                  <a:pt x="1405886" y="101316"/>
                </a:lnTo>
                <a:lnTo>
                  <a:pt x="1351423" y="75466"/>
                </a:lnTo>
                <a:lnTo>
                  <a:pt x="1274008" y="52478"/>
                </a:lnTo>
                <a:lnTo>
                  <a:pt x="1227598" y="42238"/>
                </a:lnTo>
                <a:lnTo>
                  <a:pt x="1176534" y="32931"/>
                </a:lnTo>
                <a:lnTo>
                  <a:pt x="1121178" y="24630"/>
                </a:lnTo>
                <a:lnTo>
                  <a:pt x="1061893" y="17406"/>
                </a:lnTo>
                <a:lnTo>
                  <a:pt x="999039" y="11333"/>
                </a:lnTo>
                <a:lnTo>
                  <a:pt x="932978" y="6484"/>
                </a:lnTo>
                <a:lnTo>
                  <a:pt x="864071" y="2930"/>
                </a:lnTo>
                <a:lnTo>
                  <a:pt x="792681" y="744"/>
                </a:lnTo>
                <a:lnTo>
                  <a:pt x="719169" y="0"/>
                </a:lnTo>
                <a:lnTo>
                  <a:pt x="645636" y="744"/>
                </a:lnTo>
                <a:lnTo>
                  <a:pt x="574227" y="2930"/>
                </a:lnTo>
                <a:lnTo>
                  <a:pt x="505304" y="6484"/>
                </a:lnTo>
                <a:lnTo>
                  <a:pt x="439229" y="11333"/>
                </a:lnTo>
                <a:lnTo>
                  <a:pt x="376363" y="17406"/>
                </a:lnTo>
                <a:lnTo>
                  <a:pt x="317067" y="24630"/>
                </a:lnTo>
                <a:lnTo>
                  <a:pt x="261704" y="32931"/>
                </a:lnTo>
                <a:lnTo>
                  <a:pt x="210633" y="42238"/>
                </a:lnTo>
                <a:lnTo>
                  <a:pt x="164218" y="52478"/>
                </a:lnTo>
                <a:lnTo>
                  <a:pt x="122818" y="63578"/>
                </a:lnTo>
                <a:lnTo>
                  <a:pt x="56513" y="88070"/>
                </a:lnTo>
                <a:lnTo>
                  <a:pt x="14610" y="115132"/>
                </a:lnTo>
                <a:lnTo>
                  <a:pt x="0" y="144184"/>
                </a:lnTo>
                <a:close/>
              </a:path>
            </a:pathLst>
          </a:custGeom>
          <a:ln w="9243">
            <a:solidFill>
              <a:srgbClr val="000000"/>
            </a:solidFill>
          </a:ln>
        </p:spPr>
        <p:txBody>
          <a:bodyPr wrap="square" lIns="0" tIns="0" rIns="0" bIns="0" rtlCol="0"/>
          <a:lstStyle/>
          <a:p>
            <a:endParaRPr/>
          </a:p>
        </p:txBody>
      </p:sp>
      <p:sp>
        <p:nvSpPr>
          <p:cNvPr id="58" name="object 58"/>
          <p:cNvSpPr/>
          <p:nvPr/>
        </p:nvSpPr>
        <p:spPr>
          <a:xfrm>
            <a:off x="6171735" y="3118861"/>
            <a:ext cx="1438275" cy="144780"/>
          </a:xfrm>
          <a:custGeom>
            <a:avLst/>
            <a:gdLst/>
            <a:ahLst/>
            <a:cxnLst/>
            <a:rect l="l" t="t" r="r" b="b"/>
            <a:pathLst>
              <a:path w="1438275" h="144779">
                <a:moveTo>
                  <a:pt x="0" y="0"/>
                </a:moveTo>
                <a:lnTo>
                  <a:pt x="32331" y="42913"/>
                </a:lnTo>
                <a:lnTo>
                  <a:pt x="86796" y="68771"/>
                </a:lnTo>
                <a:lnTo>
                  <a:pt x="164218" y="91756"/>
                </a:lnTo>
                <a:lnTo>
                  <a:pt x="210633" y="101991"/>
                </a:lnTo>
                <a:lnTo>
                  <a:pt x="261704" y="111292"/>
                </a:lnTo>
                <a:lnTo>
                  <a:pt x="317067" y="119586"/>
                </a:lnTo>
                <a:lnTo>
                  <a:pt x="376363" y="126802"/>
                </a:lnTo>
                <a:lnTo>
                  <a:pt x="439229" y="132867"/>
                </a:lnTo>
                <a:lnTo>
                  <a:pt x="505304" y="137710"/>
                </a:lnTo>
                <a:lnTo>
                  <a:pt x="574227" y="141259"/>
                </a:lnTo>
                <a:lnTo>
                  <a:pt x="645636" y="143440"/>
                </a:lnTo>
                <a:lnTo>
                  <a:pt x="719169" y="144184"/>
                </a:lnTo>
                <a:lnTo>
                  <a:pt x="792681" y="143440"/>
                </a:lnTo>
                <a:lnTo>
                  <a:pt x="864071" y="141259"/>
                </a:lnTo>
                <a:lnTo>
                  <a:pt x="932978" y="137710"/>
                </a:lnTo>
                <a:lnTo>
                  <a:pt x="999039" y="132867"/>
                </a:lnTo>
                <a:lnTo>
                  <a:pt x="1061893" y="126802"/>
                </a:lnTo>
                <a:lnTo>
                  <a:pt x="1121178" y="119586"/>
                </a:lnTo>
                <a:lnTo>
                  <a:pt x="1176534" y="111292"/>
                </a:lnTo>
                <a:lnTo>
                  <a:pt x="1227598" y="101991"/>
                </a:lnTo>
                <a:lnTo>
                  <a:pt x="1274008" y="91756"/>
                </a:lnTo>
                <a:lnTo>
                  <a:pt x="1315404" y="80659"/>
                </a:lnTo>
                <a:lnTo>
                  <a:pt x="1381705" y="56166"/>
                </a:lnTo>
                <a:lnTo>
                  <a:pt x="1423606" y="29087"/>
                </a:lnTo>
                <a:lnTo>
                  <a:pt x="1434503" y="14758"/>
                </a:lnTo>
                <a:lnTo>
                  <a:pt x="1438216" y="0"/>
                </a:lnTo>
              </a:path>
            </a:pathLst>
          </a:custGeom>
          <a:ln w="9251">
            <a:solidFill>
              <a:srgbClr val="000000"/>
            </a:solidFill>
          </a:ln>
        </p:spPr>
        <p:txBody>
          <a:bodyPr wrap="square" lIns="0" tIns="0" rIns="0" bIns="0" rtlCol="0"/>
          <a:lstStyle/>
          <a:p>
            <a:endParaRPr/>
          </a:p>
        </p:txBody>
      </p:sp>
      <p:sp>
        <p:nvSpPr>
          <p:cNvPr id="59" name="object 59"/>
          <p:cNvSpPr/>
          <p:nvPr/>
        </p:nvSpPr>
        <p:spPr>
          <a:xfrm>
            <a:off x="6171735" y="3190954"/>
            <a:ext cx="1438275" cy="144780"/>
          </a:xfrm>
          <a:custGeom>
            <a:avLst/>
            <a:gdLst/>
            <a:ahLst/>
            <a:cxnLst/>
            <a:rect l="l" t="t" r="r" b="b"/>
            <a:pathLst>
              <a:path w="1438275" h="144779">
                <a:moveTo>
                  <a:pt x="0" y="0"/>
                </a:moveTo>
                <a:lnTo>
                  <a:pt x="32331" y="42913"/>
                </a:lnTo>
                <a:lnTo>
                  <a:pt x="86796" y="68771"/>
                </a:lnTo>
                <a:lnTo>
                  <a:pt x="164218" y="91756"/>
                </a:lnTo>
                <a:lnTo>
                  <a:pt x="210633" y="101991"/>
                </a:lnTo>
                <a:lnTo>
                  <a:pt x="261704" y="111292"/>
                </a:lnTo>
                <a:lnTo>
                  <a:pt x="317067" y="119586"/>
                </a:lnTo>
                <a:lnTo>
                  <a:pt x="376363" y="126802"/>
                </a:lnTo>
                <a:lnTo>
                  <a:pt x="439229" y="132867"/>
                </a:lnTo>
                <a:lnTo>
                  <a:pt x="505304" y="137710"/>
                </a:lnTo>
                <a:lnTo>
                  <a:pt x="574227" y="141259"/>
                </a:lnTo>
                <a:lnTo>
                  <a:pt x="645636" y="143440"/>
                </a:lnTo>
                <a:lnTo>
                  <a:pt x="719169" y="144184"/>
                </a:lnTo>
                <a:lnTo>
                  <a:pt x="792681" y="143440"/>
                </a:lnTo>
                <a:lnTo>
                  <a:pt x="864071" y="141259"/>
                </a:lnTo>
                <a:lnTo>
                  <a:pt x="932978" y="137710"/>
                </a:lnTo>
                <a:lnTo>
                  <a:pt x="999039" y="132867"/>
                </a:lnTo>
                <a:lnTo>
                  <a:pt x="1061893" y="126802"/>
                </a:lnTo>
                <a:lnTo>
                  <a:pt x="1121178" y="119586"/>
                </a:lnTo>
                <a:lnTo>
                  <a:pt x="1176534" y="111292"/>
                </a:lnTo>
                <a:lnTo>
                  <a:pt x="1227598" y="101991"/>
                </a:lnTo>
                <a:lnTo>
                  <a:pt x="1274008" y="91756"/>
                </a:lnTo>
                <a:lnTo>
                  <a:pt x="1315404" y="80659"/>
                </a:lnTo>
                <a:lnTo>
                  <a:pt x="1381705" y="56166"/>
                </a:lnTo>
                <a:lnTo>
                  <a:pt x="1423606" y="29087"/>
                </a:lnTo>
                <a:lnTo>
                  <a:pt x="1434503" y="14758"/>
                </a:lnTo>
                <a:lnTo>
                  <a:pt x="1438216" y="0"/>
                </a:lnTo>
              </a:path>
            </a:pathLst>
          </a:custGeom>
          <a:ln w="9251">
            <a:solidFill>
              <a:srgbClr val="000000"/>
            </a:solidFill>
          </a:ln>
        </p:spPr>
        <p:txBody>
          <a:bodyPr wrap="square" lIns="0" tIns="0" rIns="0" bIns="0" rtlCol="0"/>
          <a:lstStyle/>
          <a:p>
            <a:endParaRPr/>
          </a:p>
        </p:txBody>
      </p:sp>
      <p:sp>
        <p:nvSpPr>
          <p:cNvPr id="60" name="object 60"/>
          <p:cNvSpPr txBox="1"/>
          <p:nvPr/>
        </p:nvSpPr>
        <p:spPr>
          <a:xfrm>
            <a:off x="6305942" y="3649491"/>
            <a:ext cx="1176020" cy="187325"/>
          </a:xfrm>
          <a:prstGeom prst="rect">
            <a:avLst/>
          </a:prstGeom>
        </p:spPr>
        <p:txBody>
          <a:bodyPr vert="horz" wrap="square" lIns="0" tIns="0" rIns="0" bIns="0" rtlCol="0">
            <a:spAutoFit/>
          </a:bodyPr>
          <a:lstStyle/>
          <a:p>
            <a:pPr marL="12700">
              <a:lnSpc>
                <a:spcPct val="100000"/>
              </a:lnSpc>
            </a:pPr>
            <a:r>
              <a:rPr sz="1150" b="1" spc="35" dirty="0">
                <a:latin typeface="Arial"/>
                <a:cs typeface="Arial"/>
              </a:rPr>
              <a:t>D</a:t>
            </a:r>
            <a:r>
              <a:rPr sz="1150" b="1" spc="-65" dirty="0">
                <a:latin typeface="Arial"/>
                <a:cs typeface="Arial"/>
              </a:rPr>
              <a:t>a</a:t>
            </a:r>
            <a:r>
              <a:rPr sz="1150" b="1" spc="45" dirty="0">
                <a:latin typeface="Arial"/>
                <a:cs typeface="Arial"/>
              </a:rPr>
              <a:t>t</a:t>
            </a:r>
            <a:r>
              <a:rPr sz="1150" b="1" spc="5" dirty="0">
                <a:latin typeface="Arial"/>
                <a:cs typeface="Arial"/>
              </a:rPr>
              <a:t>a</a:t>
            </a:r>
            <a:r>
              <a:rPr sz="1150" b="1" spc="-30" dirty="0">
                <a:latin typeface="Arial"/>
                <a:cs typeface="Arial"/>
              </a:rPr>
              <a:t> </a:t>
            </a:r>
            <a:r>
              <a:rPr sz="1150" b="1" dirty="0">
                <a:latin typeface="Arial"/>
                <a:cs typeface="Arial"/>
              </a:rPr>
              <a:t>W</a:t>
            </a:r>
            <a:r>
              <a:rPr sz="1150" b="1" spc="5" dirty="0">
                <a:latin typeface="Arial"/>
                <a:cs typeface="Arial"/>
              </a:rPr>
              <a:t>a</a:t>
            </a:r>
            <a:r>
              <a:rPr sz="1150" b="1" spc="-15" dirty="0">
                <a:latin typeface="Arial"/>
                <a:cs typeface="Arial"/>
              </a:rPr>
              <a:t>r</a:t>
            </a:r>
            <a:r>
              <a:rPr sz="1150" b="1" spc="5" dirty="0">
                <a:latin typeface="Arial"/>
                <a:cs typeface="Arial"/>
              </a:rPr>
              <a:t>e</a:t>
            </a:r>
            <a:r>
              <a:rPr sz="1150" b="1" spc="15" dirty="0">
                <a:latin typeface="Arial"/>
                <a:cs typeface="Arial"/>
              </a:rPr>
              <a:t>hou</a:t>
            </a:r>
            <a:r>
              <a:rPr sz="1150" b="1" spc="-65" dirty="0">
                <a:latin typeface="Arial"/>
                <a:cs typeface="Arial"/>
              </a:rPr>
              <a:t>s</a:t>
            </a:r>
            <a:r>
              <a:rPr sz="1150" b="1" spc="5" dirty="0">
                <a:latin typeface="Arial"/>
                <a:cs typeface="Arial"/>
              </a:rPr>
              <a:t>e</a:t>
            </a:r>
            <a:endParaRPr sz="1150">
              <a:latin typeface="Arial"/>
              <a:cs typeface="Arial"/>
            </a:endParaRPr>
          </a:p>
        </p:txBody>
      </p:sp>
      <p:sp>
        <p:nvSpPr>
          <p:cNvPr id="61" name="object 61"/>
          <p:cNvSpPr/>
          <p:nvPr/>
        </p:nvSpPr>
        <p:spPr>
          <a:xfrm>
            <a:off x="5839810" y="3529232"/>
            <a:ext cx="206375" cy="0"/>
          </a:xfrm>
          <a:custGeom>
            <a:avLst/>
            <a:gdLst/>
            <a:ahLst/>
            <a:cxnLst/>
            <a:rect l="l" t="t" r="r" b="b"/>
            <a:pathLst>
              <a:path w="206375">
                <a:moveTo>
                  <a:pt x="0" y="0"/>
                </a:moveTo>
                <a:lnTo>
                  <a:pt x="206039" y="0"/>
                </a:lnTo>
              </a:path>
            </a:pathLst>
          </a:custGeom>
          <a:ln w="14788">
            <a:solidFill>
              <a:srgbClr val="000000"/>
            </a:solidFill>
          </a:ln>
        </p:spPr>
        <p:txBody>
          <a:bodyPr wrap="square" lIns="0" tIns="0" rIns="0" bIns="0" rtlCol="0"/>
          <a:lstStyle/>
          <a:p>
            <a:endParaRPr/>
          </a:p>
        </p:txBody>
      </p:sp>
      <p:sp>
        <p:nvSpPr>
          <p:cNvPr id="62" name="object 62"/>
          <p:cNvSpPr/>
          <p:nvPr/>
        </p:nvSpPr>
        <p:spPr>
          <a:xfrm>
            <a:off x="6034540" y="3483389"/>
            <a:ext cx="137795" cy="92075"/>
          </a:xfrm>
          <a:custGeom>
            <a:avLst/>
            <a:gdLst/>
            <a:ahLst/>
            <a:cxnLst/>
            <a:rect l="l" t="t" r="r" b="b"/>
            <a:pathLst>
              <a:path w="137795" h="92075">
                <a:moveTo>
                  <a:pt x="0" y="0"/>
                </a:moveTo>
                <a:lnTo>
                  <a:pt x="0" y="91686"/>
                </a:lnTo>
                <a:lnTo>
                  <a:pt x="137195" y="45843"/>
                </a:lnTo>
                <a:lnTo>
                  <a:pt x="0" y="0"/>
                </a:lnTo>
                <a:close/>
              </a:path>
            </a:pathLst>
          </a:custGeom>
          <a:solidFill>
            <a:srgbClr val="000000"/>
          </a:solidFill>
        </p:spPr>
        <p:txBody>
          <a:bodyPr wrap="square" lIns="0" tIns="0" rIns="0" bIns="0" rtlCol="0"/>
          <a:lstStyle/>
          <a:p>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3836" y="785794"/>
            <a:ext cx="11068913" cy="375920"/>
          </a:xfrm>
          <a:prstGeom prst="rect">
            <a:avLst/>
          </a:prstGeom>
        </p:spPr>
        <p:txBody>
          <a:bodyPr vert="horz" wrap="square" lIns="0" tIns="0" rIns="0" bIns="0" rtlCol="0">
            <a:spAutoFit/>
          </a:bodyPr>
          <a:lstStyle/>
          <a:p>
            <a:pPr marL="367665">
              <a:lnSpc>
                <a:spcPct val="100000"/>
              </a:lnSpc>
            </a:pPr>
            <a:r>
              <a:rPr lang="en-US" spc="-10" dirty="0"/>
              <a:t>What is changing in the realms of Big data</a:t>
            </a:r>
            <a:endParaRPr spc="-5" dirty="0"/>
          </a:p>
        </p:txBody>
      </p:sp>
      <p:sp>
        <p:nvSpPr>
          <p:cNvPr id="63" name="object 2"/>
          <p:cNvSpPr txBox="1">
            <a:spLocks/>
          </p:cNvSpPr>
          <p:nvPr/>
        </p:nvSpPr>
        <p:spPr>
          <a:xfrm>
            <a:off x="738150" y="1785926"/>
            <a:ext cx="9001188" cy="1415772"/>
          </a:xfrm>
          <a:prstGeom prst="rect">
            <a:avLst/>
          </a:prstGeom>
        </p:spPr>
        <p:txBody>
          <a:bodyPr vert="horz" wrap="square" lIns="0" tIns="0" rIns="0" bIns="0" rtlCol="0">
            <a:spAutoFit/>
          </a:bodyPr>
          <a:lstStyle/>
          <a:p>
            <a:pPr marL="367665" marR="0" lvl="0" indent="0" defTabSz="914400" eaLnBrk="1" fontAlgn="auto" latinLnBrk="0" hangingPunct="1">
              <a:lnSpc>
                <a:spcPct val="100000"/>
              </a:lnSpc>
              <a:spcBef>
                <a:spcPts val="0"/>
              </a:spcBef>
              <a:spcAft>
                <a:spcPts val="1200"/>
              </a:spcAft>
              <a:buClrTx/>
              <a:buSzTx/>
              <a:buFont typeface="Arial" pitchFamily="34" charset="0"/>
              <a:buChar char="•"/>
              <a:tabLst/>
              <a:defRPr/>
            </a:pPr>
            <a:r>
              <a:rPr kumimoji="0" lang="en-US" sz="2400" b="1" i="0" u="none" strike="noStrike" kern="0" cap="none" spc="-5" normalizeH="0" baseline="0" noProof="0" dirty="0">
                <a:ln>
                  <a:noFill/>
                </a:ln>
                <a:effectLst/>
                <a:uLnTx/>
                <a:uFillTx/>
                <a:latin typeface="Trebuchet MS"/>
                <a:ea typeface="+mj-ea"/>
                <a:cs typeface="Trebuchet MS"/>
              </a:rPr>
              <a:t>Competitive Advantage</a:t>
            </a:r>
          </a:p>
          <a:p>
            <a:pPr marL="367665" marR="0" lvl="0" indent="0" defTabSz="914400" eaLnBrk="1" fontAlgn="auto" latinLnBrk="0" hangingPunct="1">
              <a:lnSpc>
                <a:spcPct val="100000"/>
              </a:lnSpc>
              <a:spcBef>
                <a:spcPts val="0"/>
              </a:spcBef>
              <a:spcAft>
                <a:spcPts val="1200"/>
              </a:spcAft>
              <a:buClrTx/>
              <a:buSzTx/>
              <a:buFont typeface="Arial" pitchFamily="34" charset="0"/>
              <a:buChar char="•"/>
              <a:tabLst/>
              <a:defRPr/>
            </a:pPr>
            <a:r>
              <a:rPr lang="en-US" sz="2400" b="1" kern="0" spc="-5" dirty="0">
                <a:latin typeface="Trebuchet MS"/>
                <a:ea typeface="+mj-ea"/>
                <a:cs typeface="Trebuchet MS"/>
              </a:rPr>
              <a:t>Decision Making</a:t>
            </a:r>
          </a:p>
          <a:p>
            <a:pPr marL="367665" marR="0" lvl="0" indent="0" defTabSz="914400" eaLnBrk="1" fontAlgn="auto" latinLnBrk="0" hangingPunct="1">
              <a:lnSpc>
                <a:spcPct val="100000"/>
              </a:lnSpc>
              <a:spcBef>
                <a:spcPts val="0"/>
              </a:spcBef>
              <a:spcAft>
                <a:spcPts val="1200"/>
              </a:spcAft>
              <a:buClrTx/>
              <a:buSzTx/>
              <a:buFont typeface="Arial" pitchFamily="34" charset="0"/>
              <a:buChar char="•"/>
              <a:tabLst/>
              <a:defRPr/>
            </a:pPr>
            <a:r>
              <a:rPr kumimoji="0" lang="en-US" sz="2400" b="1" i="0" u="none" strike="noStrike" kern="0" cap="none" spc="-5" normalizeH="0" baseline="0" noProof="0" dirty="0">
                <a:ln>
                  <a:noFill/>
                </a:ln>
                <a:effectLst/>
                <a:uLnTx/>
                <a:uFillTx/>
                <a:latin typeface="Trebuchet MS"/>
                <a:ea typeface="+mj-ea"/>
                <a:cs typeface="Trebuchet MS"/>
              </a:rPr>
              <a:t>Value of Data</a:t>
            </a:r>
            <a:endParaRPr kumimoji="0" lang="en-IN" sz="2400" b="1" i="0" u="none" strike="noStrike" kern="0" cap="none" spc="-5" normalizeH="0" baseline="0" noProof="0" dirty="0">
              <a:ln>
                <a:noFill/>
              </a:ln>
              <a:effectLst/>
              <a:uLnTx/>
              <a:uFillTx/>
              <a:latin typeface="Trebuchet MS"/>
              <a:ea typeface="+mj-ea"/>
              <a:cs typeface="Trebuchet M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68016" y="3026409"/>
            <a:ext cx="4573905" cy="338554"/>
          </a:xfrm>
          <a:prstGeom prst="rect">
            <a:avLst/>
          </a:prstGeom>
        </p:spPr>
        <p:txBody>
          <a:bodyPr vert="horz" wrap="square" lIns="0" tIns="0" rIns="0" bIns="0" rtlCol="0">
            <a:spAutoFit/>
          </a:bodyPr>
          <a:lstStyle/>
          <a:p>
            <a:pPr marL="12700">
              <a:lnSpc>
                <a:spcPct val="100000"/>
              </a:lnSpc>
            </a:pPr>
            <a:r>
              <a:rPr lang="en-US" dirty="0"/>
              <a:t>Its time for Activity</a:t>
            </a:r>
            <a:r>
              <a:rPr dirty="0">
                <a:latin typeface="Trebuchet MS"/>
                <a:cs typeface="Trebuchet MS"/>
              </a:rPr>
              <a: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CE8AA-F6EC-8144-6704-1DFA04288FC3}"/>
              </a:ext>
            </a:extLst>
          </p:cNvPr>
          <p:cNvSpPr>
            <a:spLocks noGrp="1"/>
          </p:cNvSpPr>
          <p:nvPr>
            <p:ph type="title"/>
          </p:nvPr>
        </p:nvSpPr>
        <p:spPr/>
        <p:txBody>
          <a:bodyPr/>
          <a:lstStyle/>
          <a:p>
            <a:endParaRPr lang="en-IN"/>
          </a:p>
        </p:txBody>
      </p:sp>
      <p:pic>
        <p:nvPicPr>
          <p:cNvPr id="3" name="Picture 2">
            <a:extLst>
              <a:ext uri="{FF2B5EF4-FFF2-40B4-BE49-F238E27FC236}">
                <a16:creationId xmlns:a16="http://schemas.microsoft.com/office/drawing/2014/main" id="{973A75F7-436E-3DC8-9151-9831DB029B96}"/>
              </a:ext>
            </a:extLst>
          </p:cNvPr>
          <p:cNvPicPr>
            <a:picLocks noChangeAspect="1"/>
          </p:cNvPicPr>
          <p:nvPr/>
        </p:nvPicPr>
        <p:blipFill>
          <a:blip r:embed="rId2"/>
          <a:stretch>
            <a:fillRect/>
          </a:stretch>
        </p:blipFill>
        <p:spPr>
          <a:xfrm>
            <a:off x="1169569" y="609600"/>
            <a:ext cx="8575322" cy="5908766"/>
          </a:xfrm>
          <a:prstGeom prst="rect">
            <a:avLst/>
          </a:prstGeom>
        </p:spPr>
      </p:pic>
    </p:spTree>
    <p:extLst>
      <p:ext uri="{BB962C8B-B14F-4D97-AF65-F5344CB8AC3E}">
        <p14:creationId xmlns:p14="http://schemas.microsoft.com/office/powerpoint/2010/main" val="16832378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8B679-9D17-C473-C389-0DD80D0B1732}"/>
              </a:ext>
            </a:extLst>
          </p:cNvPr>
          <p:cNvSpPr>
            <a:spLocks noGrp="1"/>
          </p:cNvSpPr>
          <p:nvPr>
            <p:ph type="title"/>
          </p:nvPr>
        </p:nvSpPr>
        <p:spPr/>
        <p:txBody>
          <a:bodyPr/>
          <a:lstStyle/>
          <a:p>
            <a:endParaRPr lang="en-IN"/>
          </a:p>
        </p:txBody>
      </p:sp>
      <p:pic>
        <p:nvPicPr>
          <p:cNvPr id="3" name="Picture 2">
            <a:extLst>
              <a:ext uri="{FF2B5EF4-FFF2-40B4-BE49-F238E27FC236}">
                <a16:creationId xmlns:a16="http://schemas.microsoft.com/office/drawing/2014/main" id="{DD931D59-B5F0-F1C0-A95C-BC6F54C6BCB2}"/>
              </a:ext>
            </a:extLst>
          </p:cNvPr>
          <p:cNvPicPr>
            <a:picLocks noChangeAspect="1"/>
          </p:cNvPicPr>
          <p:nvPr/>
        </p:nvPicPr>
        <p:blipFill>
          <a:blip r:embed="rId2"/>
          <a:stretch>
            <a:fillRect/>
          </a:stretch>
        </p:blipFill>
        <p:spPr>
          <a:xfrm>
            <a:off x="839416" y="435864"/>
            <a:ext cx="7863840" cy="5612674"/>
          </a:xfrm>
          <a:prstGeom prst="rect">
            <a:avLst/>
          </a:prstGeom>
        </p:spPr>
      </p:pic>
    </p:spTree>
    <p:extLst>
      <p:ext uri="{BB962C8B-B14F-4D97-AF65-F5344CB8AC3E}">
        <p14:creationId xmlns:p14="http://schemas.microsoft.com/office/powerpoint/2010/main" val="21634962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2976" y="435864"/>
            <a:ext cx="11306047" cy="338554"/>
          </a:xfrm>
          <a:prstGeom prst="rect">
            <a:avLst/>
          </a:prstGeom>
        </p:spPr>
        <p:txBody>
          <a:bodyPr vert="horz" wrap="square" lIns="0" tIns="0" rIns="0" bIns="0" rtlCol="0">
            <a:spAutoFit/>
          </a:bodyPr>
          <a:lstStyle/>
          <a:p>
            <a:pPr marL="367665">
              <a:lnSpc>
                <a:spcPct val="100000"/>
              </a:lnSpc>
            </a:pPr>
            <a:r>
              <a:rPr lang="en-US" spc="-10" dirty="0"/>
              <a:t>Teams Games Tournaments</a:t>
            </a:r>
            <a:endParaRPr sz="2200" dirty="0"/>
          </a:p>
        </p:txBody>
      </p:sp>
      <p:pic>
        <p:nvPicPr>
          <p:cNvPr id="4" name="Picture 3">
            <a:extLst>
              <a:ext uri="{FF2B5EF4-FFF2-40B4-BE49-F238E27FC236}">
                <a16:creationId xmlns:a16="http://schemas.microsoft.com/office/drawing/2014/main" id="{95EF580D-D0CC-0815-91BB-3C83320CE566}"/>
              </a:ext>
            </a:extLst>
          </p:cNvPr>
          <p:cNvPicPr>
            <a:picLocks noChangeAspect="1"/>
          </p:cNvPicPr>
          <p:nvPr/>
        </p:nvPicPr>
        <p:blipFill>
          <a:blip r:embed="rId2"/>
          <a:stretch>
            <a:fillRect/>
          </a:stretch>
        </p:blipFill>
        <p:spPr>
          <a:xfrm>
            <a:off x="442976" y="1438036"/>
            <a:ext cx="3368234" cy="3981927"/>
          </a:xfrm>
          <a:prstGeom prst="rect">
            <a:avLst/>
          </a:prstGeom>
        </p:spPr>
      </p:pic>
      <p:pic>
        <p:nvPicPr>
          <p:cNvPr id="5" name="Picture 4">
            <a:extLst>
              <a:ext uri="{FF2B5EF4-FFF2-40B4-BE49-F238E27FC236}">
                <a16:creationId xmlns:a16="http://schemas.microsoft.com/office/drawing/2014/main" id="{BFFEA844-8BB7-47C9-8445-37B100372A05}"/>
              </a:ext>
            </a:extLst>
          </p:cNvPr>
          <p:cNvPicPr>
            <a:picLocks noChangeAspect="1"/>
          </p:cNvPicPr>
          <p:nvPr/>
        </p:nvPicPr>
        <p:blipFill>
          <a:blip r:embed="rId3"/>
          <a:stretch>
            <a:fillRect/>
          </a:stretch>
        </p:blipFill>
        <p:spPr>
          <a:xfrm>
            <a:off x="3143672" y="1556792"/>
            <a:ext cx="6621363" cy="3378047"/>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CE021-B497-8B42-03E6-6006F833A4CD}"/>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id="{712FCD60-49A6-0537-3F78-60E1F1841A7F}"/>
              </a:ext>
            </a:extLst>
          </p:cNvPr>
          <p:cNvSpPr>
            <a:spLocks noGrp="1"/>
          </p:cNvSpPr>
          <p:nvPr>
            <p:ph type="body" idx="1"/>
          </p:nvPr>
        </p:nvSpPr>
        <p:spPr/>
        <p:txBody>
          <a:bodyPr/>
          <a:lstStyle/>
          <a:p>
            <a:endParaRPr lang="en-IN"/>
          </a:p>
        </p:txBody>
      </p:sp>
      <p:pic>
        <p:nvPicPr>
          <p:cNvPr id="4" name="Picture 3">
            <a:extLst>
              <a:ext uri="{FF2B5EF4-FFF2-40B4-BE49-F238E27FC236}">
                <a16:creationId xmlns:a16="http://schemas.microsoft.com/office/drawing/2014/main" id="{2329816F-4483-957D-61F6-080EFE3399C9}"/>
              </a:ext>
            </a:extLst>
          </p:cNvPr>
          <p:cNvPicPr>
            <a:picLocks noChangeAspect="1"/>
          </p:cNvPicPr>
          <p:nvPr/>
        </p:nvPicPr>
        <p:blipFill>
          <a:blip r:embed="rId2"/>
          <a:stretch>
            <a:fillRect/>
          </a:stretch>
        </p:blipFill>
        <p:spPr>
          <a:xfrm>
            <a:off x="1415480" y="1950354"/>
            <a:ext cx="5871006" cy="2791190"/>
          </a:xfrm>
          <a:prstGeom prst="rect">
            <a:avLst/>
          </a:prstGeom>
        </p:spPr>
      </p:pic>
    </p:spTree>
    <p:extLst>
      <p:ext uri="{BB962C8B-B14F-4D97-AF65-F5344CB8AC3E}">
        <p14:creationId xmlns:p14="http://schemas.microsoft.com/office/powerpoint/2010/main" val="2048464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367665">
              <a:lnSpc>
                <a:spcPct val="100000"/>
              </a:lnSpc>
            </a:pPr>
            <a:r>
              <a:rPr sz="2200" spc="-10" dirty="0"/>
              <a:t>Answe</a:t>
            </a:r>
            <a:r>
              <a:rPr sz="2200" spc="-5" dirty="0"/>
              <a:t>r</a:t>
            </a:r>
            <a:r>
              <a:rPr sz="2200" spc="5" dirty="0"/>
              <a:t> </a:t>
            </a:r>
            <a:r>
              <a:rPr sz="2200" spc="-10" dirty="0"/>
              <a:t>Me</a:t>
            </a:r>
            <a:endParaRPr sz="2200"/>
          </a:p>
        </p:txBody>
      </p:sp>
      <p:sp>
        <p:nvSpPr>
          <p:cNvPr id="3" name="object 3"/>
          <p:cNvSpPr txBox="1"/>
          <p:nvPr/>
        </p:nvSpPr>
        <p:spPr>
          <a:xfrm>
            <a:off x="916939" y="1781555"/>
            <a:ext cx="8419465" cy="2165350"/>
          </a:xfrm>
          <a:prstGeom prst="rect">
            <a:avLst/>
          </a:prstGeom>
        </p:spPr>
        <p:txBody>
          <a:bodyPr vert="horz" wrap="square" lIns="0" tIns="0" rIns="0" bIns="0" rtlCol="0">
            <a:spAutoFit/>
          </a:bodyPr>
          <a:lstStyle/>
          <a:p>
            <a:pPr marL="12700">
              <a:lnSpc>
                <a:spcPct val="100000"/>
              </a:lnSpc>
              <a:tabLst>
                <a:tab pos="355600" algn="l"/>
              </a:tabLst>
            </a:pPr>
            <a:r>
              <a:rPr sz="1400" spc="-135" dirty="0">
                <a:solidFill>
                  <a:srgbClr val="0E6EC5"/>
                </a:solidFill>
                <a:latin typeface="Microsoft Sans Serif"/>
                <a:cs typeface="Microsoft Sans Serif"/>
              </a:rPr>
              <a:t>	</a:t>
            </a:r>
            <a:r>
              <a:rPr sz="1800" dirty="0">
                <a:solidFill>
                  <a:srgbClr val="404040"/>
                </a:solidFill>
                <a:latin typeface="Trebuchet MS"/>
                <a:cs typeface="Trebuchet MS"/>
              </a:rPr>
              <a:t>Share</a:t>
            </a:r>
            <a:r>
              <a:rPr sz="1800" spc="5" dirty="0">
                <a:solidFill>
                  <a:srgbClr val="404040"/>
                </a:solidFill>
                <a:latin typeface="Trebuchet MS"/>
                <a:cs typeface="Trebuchet MS"/>
              </a:rPr>
              <a:t> </a:t>
            </a:r>
            <a:r>
              <a:rPr sz="1800" spc="-10" dirty="0">
                <a:solidFill>
                  <a:srgbClr val="404040"/>
                </a:solidFill>
                <a:latin typeface="Trebuchet MS"/>
                <a:cs typeface="Trebuchet MS"/>
              </a:rPr>
              <a:t>yo</a:t>
            </a:r>
            <a:r>
              <a:rPr sz="1800" spc="-5" dirty="0">
                <a:solidFill>
                  <a:srgbClr val="404040"/>
                </a:solidFill>
                <a:latin typeface="Trebuchet MS"/>
                <a:cs typeface="Trebuchet MS"/>
              </a:rPr>
              <a:t>u</a:t>
            </a:r>
            <a:r>
              <a:rPr sz="1800" dirty="0">
                <a:solidFill>
                  <a:srgbClr val="404040"/>
                </a:solidFill>
                <a:latin typeface="Trebuchet MS"/>
                <a:cs typeface="Trebuchet MS"/>
              </a:rPr>
              <a:t>r </a:t>
            </a:r>
            <a:r>
              <a:rPr sz="1800" spc="-5" dirty="0">
                <a:solidFill>
                  <a:srgbClr val="404040"/>
                </a:solidFill>
                <a:latin typeface="Trebuchet MS"/>
                <a:cs typeface="Trebuchet MS"/>
              </a:rPr>
              <a:t>und</a:t>
            </a:r>
            <a:r>
              <a:rPr sz="1800" dirty="0">
                <a:solidFill>
                  <a:srgbClr val="404040"/>
                </a:solidFill>
                <a:latin typeface="Trebuchet MS"/>
                <a:cs typeface="Trebuchet MS"/>
              </a:rPr>
              <a:t>ers</a:t>
            </a:r>
            <a:r>
              <a:rPr sz="1800" spc="-10" dirty="0">
                <a:solidFill>
                  <a:srgbClr val="404040"/>
                </a:solidFill>
                <a:latin typeface="Trebuchet MS"/>
                <a:cs typeface="Trebuchet MS"/>
              </a:rPr>
              <a:t>t</a:t>
            </a:r>
            <a:r>
              <a:rPr sz="1800" spc="-5" dirty="0">
                <a:solidFill>
                  <a:srgbClr val="404040"/>
                </a:solidFill>
                <a:latin typeface="Trebuchet MS"/>
                <a:cs typeface="Trebuchet MS"/>
              </a:rPr>
              <a:t>an</a:t>
            </a:r>
            <a:r>
              <a:rPr sz="1800" spc="5" dirty="0">
                <a:solidFill>
                  <a:srgbClr val="404040"/>
                </a:solidFill>
                <a:latin typeface="Trebuchet MS"/>
                <a:cs typeface="Trebuchet MS"/>
              </a:rPr>
              <a:t>d</a:t>
            </a:r>
            <a:r>
              <a:rPr sz="1800" spc="-5" dirty="0">
                <a:solidFill>
                  <a:srgbClr val="404040"/>
                </a:solidFill>
                <a:latin typeface="Trebuchet MS"/>
                <a:cs typeface="Trebuchet MS"/>
              </a:rPr>
              <a:t>in</a:t>
            </a:r>
            <a:r>
              <a:rPr sz="1800" dirty="0">
                <a:solidFill>
                  <a:srgbClr val="404040"/>
                </a:solidFill>
                <a:latin typeface="Trebuchet MS"/>
                <a:cs typeface="Trebuchet MS"/>
              </a:rPr>
              <a:t>g </a:t>
            </a:r>
            <a:r>
              <a:rPr sz="1800" spc="-15" dirty="0">
                <a:solidFill>
                  <a:srgbClr val="404040"/>
                </a:solidFill>
                <a:latin typeface="Trebuchet MS"/>
                <a:cs typeface="Trebuchet MS"/>
              </a:rPr>
              <a:t>o</a:t>
            </a:r>
            <a:r>
              <a:rPr sz="1800" spc="-5" dirty="0">
                <a:solidFill>
                  <a:srgbClr val="404040"/>
                </a:solidFill>
                <a:latin typeface="Trebuchet MS"/>
                <a:cs typeface="Trebuchet MS"/>
              </a:rPr>
              <a:t>f </a:t>
            </a:r>
            <a:r>
              <a:rPr sz="1800" dirty="0">
                <a:solidFill>
                  <a:srgbClr val="404040"/>
                </a:solidFill>
                <a:latin typeface="Trebuchet MS"/>
                <a:cs typeface="Trebuchet MS"/>
              </a:rPr>
              <a:t>Big</a:t>
            </a:r>
            <a:r>
              <a:rPr sz="1800" spc="-15" dirty="0">
                <a:solidFill>
                  <a:srgbClr val="404040"/>
                </a:solidFill>
                <a:latin typeface="Trebuchet MS"/>
                <a:cs typeface="Trebuchet MS"/>
              </a:rPr>
              <a:t> </a:t>
            </a:r>
            <a:r>
              <a:rPr sz="1800" spc="-5" dirty="0">
                <a:solidFill>
                  <a:srgbClr val="404040"/>
                </a:solidFill>
                <a:latin typeface="Trebuchet MS"/>
                <a:cs typeface="Trebuchet MS"/>
              </a:rPr>
              <a:t>Dat</a:t>
            </a:r>
            <a:r>
              <a:rPr sz="1800" spc="5" dirty="0">
                <a:solidFill>
                  <a:srgbClr val="404040"/>
                </a:solidFill>
                <a:latin typeface="Trebuchet MS"/>
                <a:cs typeface="Trebuchet MS"/>
              </a:rPr>
              <a:t>a</a:t>
            </a:r>
            <a:r>
              <a:rPr sz="1800" dirty="0">
                <a:solidFill>
                  <a:srgbClr val="404040"/>
                </a:solidFill>
                <a:latin typeface="Trebuchet MS"/>
                <a:cs typeface="Trebuchet MS"/>
              </a:rPr>
              <a:t>.</a:t>
            </a:r>
            <a:endParaRPr sz="1800">
              <a:latin typeface="Trebuchet MS"/>
              <a:cs typeface="Trebuchet MS"/>
            </a:endParaRPr>
          </a:p>
          <a:p>
            <a:pPr>
              <a:lnSpc>
                <a:spcPct val="100000"/>
              </a:lnSpc>
            </a:pPr>
            <a:endParaRPr sz="1800">
              <a:latin typeface="Times New Roman"/>
              <a:cs typeface="Times New Roman"/>
            </a:endParaRPr>
          </a:p>
          <a:p>
            <a:pPr>
              <a:lnSpc>
                <a:spcPct val="100000"/>
              </a:lnSpc>
              <a:spcBef>
                <a:spcPts val="14"/>
              </a:spcBef>
            </a:pPr>
            <a:endParaRPr sz="1800">
              <a:latin typeface="Times New Roman"/>
              <a:cs typeface="Times New Roman"/>
            </a:endParaRPr>
          </a:p>
          <a:p>
            <a:pPr marL="12700">
              <a:lnSpc>
                <a:spcPct val="100000"/>
              </a:lnSpc>
              <a:tabLst>
                <a:tab pos="355600" algn="l"/>
              </a:tabLst>
            </a:pPr>
            <a:r>
              <a:rPr sz="1450" spc="-185" dirty="0">
                <a:solidFill>
                  <a:srgbClr val="0E6EC5"/>
                </a:solidFill>
                <a:latin typeface="Microsoft Sans Serif"/>
                <a:cs typeface="Microsoft Sans Serif"/>
              </a:rPr>
              <a:t>	</a:t>
            </a:r>
            <a:r>
              <a:rPr sz="1800" spc="-5" dirty="0">
                <a:solidFill>
                  <a:srgbClr val="404040"/>
                </a:solidFill>
                <a:latin typeface="Trebuchet MS"/>
                <a:cs typeface="Trebuchet MS"/>
              </a:rPr>
              <a:t>H</a:t>
            </a:r>
            <a:r>
              <a:rPr sz="1800" spc="-10" dirty="0">
                <a:solidFill>
                  <a:srgbClr val="404040"/>
                </a:solidFill>
                <a:latin typeface="Trebuchet MS"/>
                <a:cs typeface="Trebuchet MS"/>
              </a:rPr>
              <a:t>o</a:t>
            </a:r>
            <a:r>
              <a:rPr sz="1800" dirty="0">
                <a:solidFill>
                  <a:srgbClr val="404040"/>
                </a:solidFill>
                <a:latin typeface="Trebuchet MS"/>
                <a:cs typeface="Trebuchet MS"/>
              </a:rPr>
              <a:t>w</a:t>
            </a:r>
            <a:r>
              <a:rPr sz="1800" spc="-10" dirty="0">
                <a:solidFill>
                  <a:srgbClr val="404040"/>
                </a:solidFill>
                <a:latin typeface="Trebuchet MS"/>
                <a:cs typeface="Trebuchet MS"/>
              </a:rPr>
              <a:t> </a:t>
            </a:r>
            <a:r>
              <a:rPr sz="1800" spc="-5" dirty="0">
                <a:solidFill>
                  <a:srgbClr val="404040"/>
                </a:solidFill>
                <a:latin typeface="Trebuchet MS"/>
                <a:cs typeface="Trebuchet MS"/>
              </a:rPr>
              <a:t>i</a:t>
            </a:r>
            <a:r>
              <a:rPr sz="1800" dirty="0">
                <a:solidFill>
                  <a:srgbClr val="404040"/>
                </a:solidFill>
                <a:latin typeface="Trebuchet MS"/>
                <a:cs typeface="Trebuchet MS"/>
              </a:rPr>
              <a:t>s</a:t>
            </a:r>
            <a:r>
              <a:rPr sz="1800" spc="-15" dirty="0">
                <a:solidFill>
                  <a:srgbClr val="404040"/>
                </a:solidFill>
                <a:latin typeface="Trebuchet MS"/>
                <a:cs typeface="Trebuchet MS"/>
              </a:rPr>
              <a:t> </a:t>
            </a:r>
            <a:r>
              <a:rPr sz="1800" spc="-5" dirty="0">
                <a:solidFill>
                  <a:srgbClr val="404040"/>
                </a:solidFill>
                <a:latin typeface="Trebuchet MS"/>
                <a:cs typeface="Trebuchet MS"/>
              </a:rPr>
              <a:t>t</a:t>
            </a:r>
            <a:r>
              <a:rPr sz="1800" spc="-10" dirty="0">
                <a:solidFill>
                  <a:srgbClr val="404040"/>
                </a:solidFill>
                <a:latin typeface="Trebuchet MS"/>
                <a:cs typeface="Trebuchet MS"/>
              </a:rPr>
              <a:t>r</a:t>
            </a:r>
            <a:r>
              <a:rPr sz="1800" spc="-5" dirty="0">
                <a:solidFill>
                  <a:srgbClr val="404040"/>
                </a:solidFill>
                <a:latin typeface="Trebuchet MS"/>
                <a:cs typeface="Trebuchet MS"/>
              </a:rPr>
              <a:t>a</a:t>
            </a:r>
            <a:r>
              <a:rPr sz="1800" spc="5" dirty="0">
                <a:solidFill>
                  <a:srgbClr val="404040"/>
                </a:solidFill>
                <a:latin typeface="Trebuchet MS"/>
                <a:cs typeface="Trebuchet MS"/>
              </a:rPr>
              <a:t>d</a:t>
            </a:r>
            <a:r>
              <a:rPr sz="1800" spc="-5" dirty="0">
                <a:solidFill>
                  <a:srgbClr val="404040"/>
                </a:solidFill>
                <a:latin typeface="Trebuchet MS"/>
                <a:cs typeface="Trebuchet MS"/>
              </a:rPr>
              <a:t>iti</a:t>
            </a:r>
            <a:r>
              <a:rPr sz="1800" spc="-10" dirty="0">
                <a:solidFill>
                  <a:srgbClr val="404040"/>
                </a:solidFill>
                <a:latin typeface="Trebuchet MS"/>
                <a:cs typeface="Trebuchet MS"/>
              </a:rPr>
              <a:t>o</a:t>
            </a:r>
            <a:r>
              <a:rPr sz="1800" spc="-5" dirty="0">
                <a:solidFill>
                  <a:srgbClr val="404040"/>
                </a:solidFill>
                <a:latin typeface="Trebuchet MS"/>
                <a:cs typeface="Trebuchet MS"/>
              </a:rPr>
              <a:t>na</a:t>
            </a:r>
            <a:r>
              <a:rPr sz="1800" dirty="0">
                <a:solidFill>
                  <a:srgbClr val="404040"/>
                </a:solidFill>
                <a:latin typeface="Trebuchet MS"/>
                <a:cs typeface="Trebuchet MS"/>
              </a:rPr>
              <a:t>l</a:t>
            </a:r>
            <a:r>
              <a:rPr sz="1800" spc="10" dirty="0">
                <a:solidFill>
                  <a:srgbClr val="404040"/>
                </a:solidFill>
                <a:latin typeface="Trebuchet MS"/>
                <a:cs typeface="Trebuchet MS"/>
              </a:rPr>
              <a:t> </a:t>
            </a:r>
            <a:r>
              <a:rPr sz="1800" dirty="0">
                <a:solidFill>
                  <a:srgbClr val="404040"/>
                </a:solidFill>
                <a:latin typeface="Trebuchet MS"/>
                <a:cs typeface="Trebuchet MS"/>
              </a:rPr>
              <a:t>BI</a:t>
            </a:r>
            <a:r>
              <a:rPr sz="1800" spc="-25" dirty="0">
                <a:solidFill>
                  <a:srgbClr val="404040"/>
                </a:solidFill>
                <a:latin typeface="Trebuchet MS"/>
                <a:cs typeface="Trebuchet MS"/>
              </a:rPr>
              <a:t> </a:t>
            </a:r>
            <a:r>
              <a:rPr sz="1800" spc="-5" dirty="0">
                <a:solidFill>
                  <a:srgbClr val="404040"/>
                </a:solidFill>
                <a:latin typeface="Trebuchet MS"/>
                <a:cs typeface="Trebuchet MS"/>
              </a:rPr>
              <a:t>envir</a:t>
            </a:r>
            <a:r>
              <a:rPr sz="1800" spc="-10" dirty="0">
                <a:solidFill>
                  <a:srgbClr val="404040"/>
                </a:solidFill>
                <a:latin typeface="Trebuchet MS"/>
                <a:cs typeface="Trebuchet MS"/>
              </a:rPr>
              <a:t>o</a:t>
            </a:r>
            <a:r>
              <a:rPr sz="1800" spc="-5" dirty="0">
                <a:solidFill>
                  <a:srgbClr val="404040"/>
                </a:solidFill>
                <a:latin typeface="Trebuchet MS"/>
                <a:cs typeface="Trebuchet MS"/>
              </a:rPr>
              <a:t>n</a:t>
            </a:r>
            <a:r>
              <a:rPr sz="1800" spc="5" dirty="0">
                <a:solidFill>
                  <a:srgbClr val="404040"/>
                </a:solidFill>
                <a:latin typeface="Trebuchet MS"/>
                <a:cs typeface="Trebuchet MS"/>
              </a:rPr>
              <a:t>m</a:t>
            </a:r>
            <a:r>
              <a:rPr sz="1800" spc="-5" dirty="0">
                <a:solidFill>
                  <a:srgbClr val="404040"/>
                </a:solidFill>
                <a:latin typeface="Trebuchet MS"/>
                <a:cs typeface="Trebuchet MS"/>
              </a:rPr>
              <a:t>en</a:t>
            </a:r>
            <a:r>
              <a:rPr sz="1800" dirty="0">
                <a:solidFill>
                  <a:srgbClr val="404040"/>
                </a:solidFill>
                <a:latin typeface="Trebuchet MS"/>
                <a:cs typeface="Trebuchet MS"/>
              </a:rPr>
              <a:t>t</a:t>
            </a:r>
            <a:r>
              <a:rPr sz="1800" spc="30" dirty="0">
                <a:solidFill>
                  <a:srgbClr val="404040"/>
                </a:solidFill>
                <a:latin typeface="Trebuchet MS"/>
                <a:cs typeface="Trebuchet MS"/>
              </a:rPr>
              <a:t> </a:t>
            </a:r>
            <a:r>
              <a:rPr sz="1800" dirty="0">
                <a:solidFill>
                  <a:srgbClr val="404040"/>
                </a:solidFill>
                <a:latin typeface="Trebuchet MS"/>
                <a:cs typeface="Trebuchet MS"/>
              </a:rPr>
              <a:t>d</a:t>
            </a:r>
            <a:r>
              <a:rPr sz="1800" spc="-10" dirty="0">
                <a:solidFill>
                  <a:srgbClr val="404040"/>
                </a:solidFill>
                <a:latin typeface="Trebuchet MS"/>
                <a:cs typeface="Trebuchet MS"/>
              </a:rPr>
              <a:t>if</a:t>
            </a:r>
            <a:r>
              <a:rPr sz="1800" spc="-15" dirty="0">
                <a:solidFill>
                  <a:srgbClr val="404040"/>
                </a:solidFill>
                <a:latin typeface="Trebuchet MS"/>
                <a:cs typeface="Trebuchet MS"/>
              </a:rPr>
              <a:t>f</a:t>
            </a:r>
            <a:r>
              <a:rPr sz="1800" spc="-5" dirty="0">
                <a:solidFill>
                  <a:srgbClr val="404040"/>
                </a:solidFill>
                <a:latin typeface="Trebuchet MS"/>
                <a:cs typeface="Trebuchet MS"/>
              </a:rPr>
              <a:t>eren</a:t>
            </a:r>
            <a:r>
              <a:rPr sz="1800" dirty="0">
                <a:solidFill>
                  <a:srgbClr val="404040"/>
                </a:solidFill>
                <a:latin typeface="Trebuchet MS"/>
                <a:cs typeface="Trebuchet MS"/>
              </a:rPr>
              <a:t>t</a:t>
            </a:r>
            <a:r>
              <a:rPr sz="1800" spc="10" dirty="0">
                <a:solidFill>
                  <a:srgbClr val="404040"/>
                </a:solidFill>
                <a:latin typeface="Trebuchet MS"/>
                <a:cs typeface="Trebuchet MS"/>
              </a:rPr>
              <a:t> </a:t>
            </a:r>
            <a:r>
              <a:rPr sz="1800" spc="-10" dirty="0">
                <a:solidFill>
                  <a:srgbClr val="404040"/>
                </a:solidFill>
                <a:latin typeface="Trebuchet MS"/>
                <a:cs typeface="Trebuchet MS"/>
              </a:rPr>
              <a:t>f</a:t>
            </a:r>
            <a:r>
              <a:rPr sz="1800" spc="-5" dirty="0">
                <a:solidFill>
                  <a:srgbClr val="404040"/>
                </a:solidFill>
                <a:latin typeface="Trebuchet MS"/>
                <a:cs typeface="Trebuchet MS"/>
              </a:rPr>
              <a:t>r</a:t>
            </a:r>
            <a:r>
              <a:rPr sz="1800" spc="-20" dirty="0">
                <a:solidFill>
                  <a:srgbClr val="404040"/>
                </a:solidFill>
                <a:latin typeface="Trebuchet MS"/>
                <a:cs typeface="Trebuchet MS"/>
              </a:rPr>
              <a:t>o</a:t>
            </a:r>
            <a:r>
              <a:rPr sz="1800" dirty="0">
                <a:solidFill>
                  <a:srgbClr val="404040"/>
                </a:solidFill>
                <a:latin typeface="Trebuchet MS"/>
                <a:cs typeface="Trebuchet MS"/>
              </a:rPr>
              <a:t>m</a:t>
            </a:r>
            <a:r>
              <a:rPr sz="1800" spc="10" dirty="0">
                <a:solidFill>
                  <a:srgbClr val="404040"/>
                </a:solidFill>
                <a:latin typeface="Trebuchet MS"/>
                <a:cs typeface="Trebuchet MS"/>
              </a:rPr>
              <a:t> </a:t>
            </a:r>
            <a:r>
              <a:rPr sz="1800" spc="-5" dirty="0">
                <a:solidFill>
                  <a:srgbClr val="404040"/>
                </a:solidFill>
                <a:latin typeface="Trebuchet MS"/>
                <a:cs typeface="Trebuchet MS"/>
              </a:rPr>
              <a:t>th</a:t>
            </a:r>
            <a:r>
              <a:rPr sz="1800" dirty="0">
                <a:solidFill>
                  <a:srgbClr val="404040"/>
                </a:solidFill>
                <a:latin typeface="Trebuchet MS"/>
                <a:cs typeface="Trebuchet MS"/>
              </a:rPr>
              <a:t>e Big</a:t>
            </a:r>
            <a:r>
              <a:rPr sz="1800" spc="-20" dirty="0">
                <a:solidFill>
                  <a:srgbClr val="404040"/>
                </a:solidFill>
                <a:latin typeface="Trebuchet MS"/>
                <a:cs typeface="Trebuchet MS"/>
              </a:rPr>
              <a:t> </a:t>
            </a:r>
            <a:r>
              <a:rPr sz="1800" spc="-5" dirty="0">
                <a:solidFill>
                  <a:srgbClr val="404040"/>
                </a:solidFill>
                <a:latin typeface="Trebuchet MS"/>
                <a:cs typeface="Trebuchet MS"/>
              </a:rPr>
              <a:t>Dat</a:t>
            </a:r>
            <a:r>
              <a:rPr sz="1800" dirty="0">
                <a:solidFill>
                  <a:srgbClr val="404040"/>
                </a:solidFill>
                <a:latin typeface="Trebuchet MS"/>
                <a:cs typeface="Trebuchet MS"/>
              </a:rPr>
              <a:t>a </a:t>
            </a:r>
            <a:r>
              <a:rPr sz="1800" spc="-5" dirty="0">
                <a:solidFill>
                  <a:srgbClr val="404040"/>
                </a:solidFill>
                <a:latin typeface="Trebuchet MS"/>
                <a:cs typeface="Trebuchet MS"/>
              </a:rPr>
              <a:t>envir</a:t>
            </a:r>
            <a:r>
              <a:rPr sz="1800" spc="-10" dirty="0">
                <a:solidFill>
                  <a:srgbClr val="404040"/>
                </a:solidFill>
                <a:latin typeface="Trebuchet MS"/>
                <a:cs typeface="Trebuchet MS"/>
              </a:rPr>
              <a:t>o</a:t>
            </a:r>
            <a:r>
              <a:rPr sz="1800" spc="-5" dirty="0">
                <a:solidFill>
                  <a:srgbClr val="404040"/>
                </a:solidFill>
                <a:latin typeface="Trebuchet MS"/>
                <a:cs typeface="Trebuchet MS"/>
              </a:rPr>
              <a:t>n</a:t>
            </a:r>
            <a:r>
              <a:rPr sz="1800" spc="5" dirty="0">
                <a:solidFill>
                  <a:srgbClr val="404040"/>
                </a:solidFill>
                <a:latin typeface="Trebuchet MS"/>
                <a:cs typeface="Trebuchet MS"/>
              </a:rPr>
              <a:t>m</a:t>
            </a:r>
            <a:r>
              <a:rPr sz="1800" spc="-5" dirty="0">
                <a:solidFill>
                  <a:srgbClr val="404040"/>
                </a:solidFill>
                <a:latin typeface="Trebuchet MS"/>
                <a:cs typeface="Trebuchet MS"/>
              </a:rPr>
              <a:t>en</a:t>
            </a:r>
            <a:r>
              <a:rPr sz="1800" spc="20" dirty="0">
                <a:solidFill>
                  <a:srgbClr val="404040"/>
                </a:solidFill>
                <a:latin typeface="Trebuchet MS"/>
                <a:cs typeface="Trebuchet MS"/>
              </a:rPr>
              <a:t>t</a:t>
            </a:r>
            <a:r>
              <a:rPr sz="1800" dirty="0">
                <a:solidFill>
                  <a:srgbClr val="404040"/>
                </a:solidFill>
                <a:latin typeface="Trebuchet MS"/>
                <a:cs typeface="Trebuchet MS"/>
              </a:rPr>
              <a:t>?</a:t>
            </a:r>
            <a:endParaRPr sz="1800">
              <a:latin typeface="Trebuchet MS"/>
              <a:cs typeface="Trebuchet MS"/>
            </a:endParaRPr>
          </a:p>
          <a:p>
            <a:pPr>
              <a:lnSpc>
                <a:spcPct val="100000"/>
              </a:lnSpc>
            </a:pPr>
            <a:endParaRPr sz="1800">
              <a:latin typeface="Times New Roman"/>
              <a:cs typeface="Times New Roman"/>
            </a:endParaRPr>
          </a:p>
          <a:p>
            <a:pPr>
              <a:lnSpc>
                <a:spcPct val="100000"/>
              </a:lnSpc>
              <a:spcBef>
                <a:spcPts val="24"/>
              </a:spcBef>
            </a:pPr>
            <a:endParaRPr sz="1800">
              <a:latin typeface="Times New Roman"/>
              <a:cs typeface="Times New Roman"/>
            </a:endParaRPr>
          </a:p>
          <a:p>
            <a:pPr marL="12700">
              <a:lnSpc>
                <a:spcPct val="100000"/>
              </a:lnSpc>
              <a:tabLst>
                <a:tab pos="355600" algn="l"/>
              </a:tabLst>
            </a:pPr>
            <a:r>
              <a:rPr sz="1450" spc="-185" dirty="0">
                <a:solidFill>
                  <a:srgbClr val="0E6EC5"/>
                </a:solidFill>
                <a:latin typeface="Microsoft Sans Serif"/>
                <a:cs typeface="Microsoft Sans Serif"/>
              </a:rPr>
              <a:t>	</a:t>
            </a:r>
            <a:r>
              <a:rPr sz="1800" dirty="0">
                <a:solidFill>
                  <a:srgbClr val="404040"/>
                </a:solidFill>
                <a:latin typeface="Trebuchet MS"/>
                <a:cs typeface="Trebuchet MS"/>
              </a:rPr>
              <a:t>Sha</a:t>
            </a:r>
            <a:r>
              <a:rPr sz="1800" spc="-10" dirty="0">
                <a:solidFill>
                  <a:srgbClr val="404040"/>
                </a:solidFill>
                <a:latin typeface="Trebuchet MS"/>
                <a:cs typeface="Trebuchet MS"/>
              </a:rPr>
              <a:t>r</a:t>
            </a:r>
            <a:r>
              <a:rPr sz="1800" dirty="0">
                <a:solidFill>
                  <a:srgbClr val="404040"/>
                </a:solidFill>
                <a:latin typeface="Trebuchet MS"/>
                <a:cs typeface="Trebuchet MS"/>
              </a:rPr>
              <a:t>e</a:t>
            </a:r>
            <a:r>
              <a:rPr sz="1800" spc="5" dirty="0">
                <a:solidFill>
                  <a:srgbClr val="404040"/>
                </a:solidFill>
                <a:latin typeface="Trebuchet MS"/>
                <a:cs typeface="Trebuchet MS"/>
              </a:rPr>
              <a:t> </a:t>
            </a:r>
            <a:r>
              <a:rPr sz="1800" spc="-5" dirty="0">
                <a:solidFill>
                  <a:srgbClr val="404040"/>
                </a:solidFill>
                <a:latin typeface="Trebuchet MS"/>
                <a:cs typeface="Trebuchet MS"/>
              </a:rPr>
              <a:t>y</a:t>
            </a:r>
            <a:r>
              <a:rPr sz="1800" spc="-10" dirty="0">
                <a:solidFill>
                  <a:srgbClr val="404040"/>
                </a:solidFill>
                <a:latin typeface="Trebuchet MS"/>
                <a:cs typeface="Trebuchet MS"/>
              </a:rPr>
              <a:t>o</a:t>
            </a:r>
            <a:r>
              <a:rPr sz="1800" spc="-5" dirty="0">
                <a:solidFill>
                  <a:srgbClr val="404040"/>
                </a:solidFill>
                <a:latin typeface="Trebuchet MS"/>
                <a:cs typeface="Trebuchet MS"/>
              </a:rPr>
              <a:t>u</a:t>
            </a:r>
            <a:r>
              <a:rPr sz="1800" dirty="0">
                <a:solidFill>
                  <a:srgbClr val="404040"/>
                </a:solidFill>
                <a:latin typeface="Trebuchet MS"/>
                <a:cs typeface="Trebuchet MS"/>
              </a:rPr>
              <a:t>r</a:t>
            </a:r>
            <a:r>
              <a:rPr sz="1800" spc="-10" dirty="0">
                <a:solidFill>
                  <a:srgbClr val="404040"/>
                </a:solidFill>
                <a:latin typeface="Trebuchet MS"/>
                <a:cs typeface="Trebuchet MS"/>
              </a:rPr>
              <a:t> </a:t>
            </a:r>
            <a:r>
              <a:rPr sz="1800" spc="-5" dirty="0">
                <a:solidFill>
                  <a:srgbClr val="404040"/>
                </a:solidFill>
                <a:latin typeface="Trebuchet MS"/>
                <a:cs typeface="Trebuchet MS"/>
              </a:rPr>
              <a:t>experienc</a:t>
            </a:r>
            <a:r>
              <a:rPr sz="1800" dirty="0">
                <a:solidFill>
                  <a:srgbClr val="404040"/>
                </a:solidFill>
                <a:latin typeface="Trebuchet MS"/>
                <a:cs typeface="Trebuchet MS"/>
              </a:rPr>
              <a:t>e</a:t>
            </a:r>
            <a:r>
              <a:rPr sz="1800" spc="15" dirty="0">
                <a:solidFill>
                  <a:srgbClr val="404040"/>
                </a:solidFill>
                <a:latin typeface="Trebuchet MS"/>
                <a:cs typeface="Trebuchet MS"/>
              </a:rPr>
              <a:t> </a:t>
            </a:r>
            <a:r>
              <a:rPr sz="1800" spc="-5" dirty="0">
                <a:solidFill>
                  <a:srgbClr val="404040"/>
                </a:solidFill>
                <a:latin typeface="Trebuchet MS"/>
                <a:cs typeface="Trebuchet MS"/>
              </a:rPr>
              <a:t>a</a:t>
            </a:r>
            <a:r>
              <a:rPr sz="1800" dirty="0">
                <a:solidFill>
                  <a:srgbClr val="404040"/>
                </a:solidFill>
                <a:latin typeface="Trebuchet MS"/>
                <a:cs typeface="Trebuchet MS"/>
              </a:rPr>
              <a:t>s</a:t>
            </a:r>
            <a:r>
              <a:rPr sz="1800" spc="-10" dirty="0">
                <a:solidFill>
                  <a:srgbClr val="404040"/>
                </a:solidFill>
                <a:latin typeface="Trebuchet MS"/>
                <a:cs typeface="Trebuchet MS"/>
              </a:rPr>
              <a:t> </a:t>
            </a:r>
            <a:r>
              <a:rPr sz="1800" dirty="0">
                <a:solidFill>
                  <a:srgbClr val="404040"/>
                </a:solidFill>
                <a:latin typeface="Trebuchet MS"/>
                <a:cs typeface="Trebuchet MS"/>
              </a:rPr>
              <a:t>a </a:t>
            </a:r>
            <a:r>
              <a:rPr sz="1800" spc="-5" dirty="0">
                <a:solidFill>
                  <a:srgbClr val="404040"/>
                </a:solidFill>
                <a:latin typeface="Trebuchet MS"/>
                <a:cs typeface="Trebuchet MS"/>
              </a:rPr>
              <a:t>cus</a:t>
            </a:r>
            <a:r>
              <a:rPr sz="1800" spc="-10" dirty="0">
                <a:solidFill>
                  <a:srgbClr val="404040"/>
                </a:solidFill>
                <a:latin typeface="Trebuchet MS"/>
                <a:cs typeface="Trebuchet MS"/>
              </a:rPr>
              <a:t>to</a:t>
            </a:r>
            <a:r>
              <a:rPr sz="1800" spc="-5" dirty="0">
                <a:solidFill>
                  <a:srgbClr val="404040"/>
                </a:solidFill>
                <a:latin typeface="Trebuchet MS"/>
                <a:cs typeface="Trebuchet MS"/>
              </a:rPr>
              <a:t>m</a:t>
            </a:r>
            <a:r>
              <a:rPr sz="1800" dirty="0">
                <a:solidFill>
                  <a:srgbClr val="404040"/>
                </a:solidFill>
                <a:latin typeface="Trebuchet MS"/>
                <a:cs typeface="Trebuchet MS"/>
              </a:rPr>
              <a:t>er on</a:t>
            </a:r>
            <a:r>
              <a:rPr sz="1800" spc="-10" dirty="0">
                <a:solidFill>
                  <a:srgbClr val="404040"/>
                </a:solidFill>
                <a:latin typeface="Trebuchet MS"/>
                <a:cs typeface="Trebuchet MS"/>
              </a:rPr>
              <a:t> </a:t>
            </a:r>
            <a:r>
              <a:rPr sz="1800" spc="-5" dirty="0">
                <a:solidFill>
                  <a:srgbClr val="404040"/>
                </a:solidFill>
                <a:latin typeface="Trebuchet MS"/>
                <a:cs typeface="Trebuchet MS"/>
              </a:rPr>
              <a:t>a</a:t>
            </a:r>
            <a:r>
              <a:rPr sz="1800" dirty="0">
                <a:solidFill>
                  <a:srgbClr val="404040"/>
                </a:solidFill>
                <a:latin typeface="Trebuchet MS"/>
                <a:cs typeface="Trebuchet MS"/>
              </a:rPr>
              <a:t>n </a:t>
            </a:r>
            <a:r>
              <a:rPr sz="1800" spc="5" dirty="0">
                <a:solidFill>
                  <a:srgbClr val="404040"/>
                </a:solidFill>
                <a:latin typeface="Trebuchet MS"/>
                <a:cs typeface="Trebuchet MS"/>
              </a:rPr>
              <a:t>e</a:t>
            </a:r>
            <a:r>
              <a:rPr sz="1800" spc="-5" dirty="0">
                <a:solidFill>
                  <a:srgbClr val="404040"/>
                </a:solidFill>
                <a:latin typeface="Trebuchet MS"/>
                <a:cs typeface="Trebuchet MS"/>
              </a:rPr>
              <a:t>-c</a:t>
            </a:r>
            <a:r>
              <a:rPr sz="1800" spc="-15" dirty="0">
                <a:solidFill>
                  <a:srgbClr val="404040"/>
                </a:solidFill>
                <a:latin typeface="Trebuchet MS"/>
                <a:cs typeface="Trebuchet MS"/>
              </a:rPr>
              <a:t>o</a:t>
            </a:r>
            <a:r>
              <a:rPr sz="1800" spc="-5" dirty="0">
                <a:solidFill>
                  <a:srgbClr val="404040"/>
                </a:solidFill>
                <a:latin typeface="Trebuchet MS"/>
                <a:cs typeface="Trebuchet MS"/>
              </a:rPr>
              <a:t>m</a:t>
            </a:r>
            <a:r>
              <a:rPr sz="1800" spc="5" dirty="0">
                <a:solidFill>
                  <a:srgbClr val="404040"/>
                </a:solidFill>
                <a:latin typeface="Trebuchet MS"/>
                <a:cs typeface="Trebuchet MS"/>
              </a:rPr>
              <a:t>m</a:t>
            </a:r>
            <a:r>
              <a:rPr sz="1800" spc="-5" dirty="0">
                <a:solidFill>
                  <a:srgbClr val="404040"/>
                </a:solidFill>
                <a:latin typeface="Trebuchet MS"/>
                <a:cs typeface="Trebuchet MS"/>
              </a:rPr>
              <a:t>er</a:t>
            </a:r>
            <a:r>
              <a:rPr sz="1800" spc="-10" dirty="0">
                <a:solidFill>
                  <a:srgbClr val="404040"/>
                </a:solidFill>
                <a:latin typeface="Trebuchet MS"/>
                <a:cs typeface="Trebuchet MS"/>
              </a:rPr>
              <a:t>c</a:t>
            </a:r>
            <a:r>
              <a:rPr sz="1800" dirty="0">
                <a:solidFill>
                  <a:srgbClr val="404040"/>
                </a:solidFill>
                <a:latin typeface="Trebuchet MS"/>
                <a:cs typeface="Trebuchet MS"/>
              </a:rPr>
              <a:t>e</a:t>
            </a:r>
            <a:r>
              <a:rPr sz="1800" spc="20" dirty="0">
                <a:solidFill>
                  <a:srgbClr val="404040"/>
                </a:solidFill>
                <a:latin typeface="Trebuchet MS"/>
                <a:cs typeface="Trebuchet MS"/>
              </a:rPr>
              <a:t> </a:t>
            </a:r>
            <a:r>
              <a:rPr sz="1800" dirty="0">
                <a:solidFill>
                  <a:srgbClr val="404040"/>
                </a:solidFill>
                <a:latin typeface="Trebuchet MS"/>
                <a:cs typeface="Trebuchet MS"/>
              </a:rPr>
              <a:t>site.</a:t>
            </a:r>
            <a:r>
              <a:rPr sz="1800" spc="-5" dirty="0">
                <a:solidFill>
                  <a:srgbClr val="404040"/>
                </a:solidFill>
                <a:latin typeface="Trebuchet MS"/>
                <a:cs typeface="Trebuchet MS"/>
              </a:rPr>
              <a:t> C</a:t>
            </a:r>
            <a:r>
              <a:rPr sz="1800" spc="-10" dirty="0">
                <a:solidFill>
                  <a:srgbClr val="404040"/>
                </a:solidFill>
                <a:latin typeface="Trebuchet MS"/>
                <a:cs typeface="Trebuchet MS"/>
              </a:rPr>
              <a:t>o</a:t>
            </a:r>
            <a:r>
              <a:rPr sz="1800" spc="-5" dirty="0">
                <a:solidFill>
                  <a:srgbClr val="404040"/>
                </a:solidFill>
                <a:latin typeface="Trebuchet MS"/>
                <a:cs typeface="Trebuchet MS"/>
              </a:rPr>
              <a:t>m</a:t>
            </a:r>
            <a:r>
              <a:rPr sz="1800" spc="5" dirty="0">
                <a:solidFill>
                  <a:srgbClr val="404040"/>
                </a:solidFill>
                <a:latin typeface="Trebuchet MS"/>
                <a:cs typeface="Trebuchet MS"/>
              </a:rPr>
              <a:t>m</a:t>
            </a:r>
            <a:r>
              <a:rPr sz="1800" spc="-5" dirty="0">
                <a:solidFill>
                  <a:srgbClr val="404040"/>
                </a:solidFill>
                <a:latin typeface="Trebuchet MS"/>
                <a:cs typeface="Trebuchet MS"/>
              </a:rPr>
              <a:t>en</a:t>
            </a:r>
            <a:r>
              <a:rPr sz="1800" dirty="0">
                <a:solidFill>
                  <a:srgbClr val="404040"/>
                </a:solidFill>
                <a:latin typeface="Trebuchet MS"/>
                <a:cs typeface="Trebuchet MS"/>
              </a:rPr>
              <a:t>t</a:t>
            </a:r>
            <a:r>
              <a:rPr sz="1800" spc="-10" dirty="0">
                <a:solidFill>
                  <a:srgbClr val="404040"/>
                </a:solidFill>
                <a:latin typeface="Trebuchet MS"/>
                <a:cs typeface="Trebuchet MS"/>
              </a:rPr>
              <a:t> o</a:t>
            </a:r>
            <a:r>
              <a:rPr sz="1800" dirty="0">
                <a:solidFill>
                  <a:srgbClr val="404040"/>
                </a:solidFill>
                <a:latin typeface="Trebuchet MS"/>
                <a:cs typeface="Trebuchet MS"/>
              </a:rPr>
              <a:t>n </a:t>
            </a:r>
            <a:r>
              <a:rPr sz="1800" spc="-10" dirty="0">
                <a:solidFill>
                  <a:srgbClr val="404040"/>
                </a:solidFill>
                <a:latin typeface="Trebuchet MS"/>
                <a:cs typeface="Trebuchet MS"/>
              </a:rPr>
              <a:t>t</a:t>
            </a:r>
            <a:r>
              <a:rPr sz="1800" spc="-5" dirty="0">
                <a:solidFill>
                  <a:srgbClr val="404040"/>
                </a:solidFill>
                <a:latin typeface="Trebuchet MS"/>
                <a:cs typeface="Trebuchet MS"/>
              </a:rPr>
              <a:t>he</a:t>
            </a:r>
            <a:endParaRPr sz="1800">
              <a:latin typeface="Trebuchet MS"/>
              <a:cs typeface="Trebuchet MS"/>
            </a:endParaRPr>
          </a:p>
          <a:p>
            <a:pPr marL="355600">
              <a:lnSpc>
                <a:spcPct val="100000"/>
              </a:lnSpc>
            </a:pPr>
            <a:r>
              <a:rPr sz="1800" dirty="0">
                <a:solidFill>
                  <a:srgbClr val="404040"/>
                </a:solidFill>
                <a:latin typeface="Trebuchet MS"/>
                <a:cs typeface="Trebuchet MS"/>
              </a:rPr>
              <a:t>b</a:t>
            </a:r>
            <a:r>
              <a:rPr sz="1800" spc="-5" dirty="0">
                <a:solidFill>
                  <a:srgbClr val="404040"/>
                </a:solidFill>
                <a:latin typeface="Trebuchet MS"/>
                <a:cs typeface="Trebuchet MS"/>
              </a:rPr>
              <a:t>i</a:t>
            </a:r>
            <a:r>
              <a:rPr sz="1800" dirty="0">
                <a:solidFill>
                  <a:srgbClr val="404040"/>
                </a:solidFill>
                <a:latin typeface="Trebuchet MS"/>
                <a:cs typeface="Trebuchet MS"/>
              </a:rPr>
              <a:t>g</a:t>
            </a:r>
            <a:r>
              <a:rPr sz="1800" spc="-15" dirty="0">
                <a:solidFill>
                  <a:srgbClr val="404040"/>
                </a:solidFill>
                <a:latin typeface="Trebuchet MS"/>
                <a:cs typeface="Trebuchet MS"/>
              </a:rPr>
              <a:t> </a:t>
            </a:r>
            <a:r>
              <a:rPr sz="1800" dirty="0">
                <a:solidFill>
                  <a:srgbClr val="404040"/>
                </a:solidFill>
                <a:latin typeface="Trebuchet MS"/>
                <a:cs typeface="Trebuchet MS"/>
              </a:rPr>
              <a:t>d</a:t>
            </a:r>
            <a:r>
              <a:rPr sz="1800" spc="-5" dirty="0">
                <a:solidFill>
                  <a:srgbClr val="404040"/>
                </a:solidFill>
                <a:latin typeface="Trebuchet MS"/>
                <a:cs typeface="Trebuchet MS"/>
              </a:rPr>
              <a:t>at</a:t>
            </a:r>
            <a:r>
              <a:rPr sz="1800" dirty="0">
                <a:solidFill>
                  <a:srgbClr val="404040"/>
                </a:solidFill>
                <a:latin typeface="Trebuchet MS"/>
                <a:cs typeface="Trebuchet MS"/>
              </a:rPr>
              <a:t>a </a:t>
            </a:r>
            <a:r>
              <a:rPr sz="1800" spc="-5" dirty="0">
                <a:solidFill>
                  <a:srgbClr val="404040"/>
                </a:solidFill>
                <a:latin typeface="Trebuchet MS"/>
                <a:cs typeface="Trebuchet MS"/>
              </a:rPr>
              <a:t>tha</a:t>
            </a:r>
            <a:r>
              <a:rPr sz="1800" dirty="0">
                <a:solidFill>
                  <a:srgbClr val="404040"/>
                </a:solidFill>
                <a:latin typeface="Trebuchet MS"/>
                <a:cs typeface="Trebuchet MS"/>
              </a:rPr>
              <a:t>t ge</a:t>
            </a:r>
            <a:r>
              <a:rPr sz="1800" spc="-10" dirty="0">
                <a:solidFill>
                  <a:srgbClr val="404040"/>
                </a:solidFill>
                <a:latin typeface="Trebuchet MS"/>
                <a:cs typeface="Trebuchet MS"/>
              </a:rPr>
              <a:t>t</a:t>
            </a:r>
            <a:r>
              <a:rPr sz="1800" spc="-5" dirty="0">
                <a:solidFill>
                  <a:srgbClr val="404040"/>
                </a:solidFill>
                <a:latin typeface="Trebuchet MS"/>
                <a:cs typeface="Trebuchet MS"/>
              </a:rPr>
              <a:t>s</a:t>
            </a:r>
            <a:r>
              <a:rPr sz="1800" dirty="0">
                <a:solidFill>
                  <a:srgbClr val="404040"/>
                </a:solidFill>
                <a:latin typeface="Trebuchet MS"/>
                <a:cs typeface="Trebuchet MS"/>
              </a:rPr>
              <a:t> </a:t>
            </a:r>
            <a:r>
              <a:rPr sz="1800" spc="-10" dirty="0">
                <a:solidFill>
                  <a:srgbClr val="404040"/>
                </a:solidFill>
                <a:latin typeface="Trebuchet MS"/>
                <a:cs typeface="Trebuchet MS"/>
              </a:rPr>
              <a:t>cr</a:t>
            </a:r>
            <a:r>
              <a:rPr sz="1800" spc="-5" dirty="0">
                <a:solidFill>
                  <a:srgbClr val="404040"/>
                </a:solidFill>
                <a:latin typeface="Trebuchet MS"/>
                <a:cs typeface="Trebuchet MS"/>
              </a:rPr>
              <a:t>e</a:t>
            </a:r>
            <a:r>
              <a:rPr sz="1800" dirty="0">
                <a:solidFill>
                  <a:srgbClr val="404040"/>
                </a:solidFill>
                <a:latin typeface="Trebuchet MS"/>
                <a:cs typeface="Trebuchet MS"/>
              </a:rPr>
              <a:t>a</a:t>
            </a:r>
            <a:r>
              <a:rPr sz="1800" spc="-5" dirty="0">
                <a:solidFill>
                  <a:srgbClr val="404040"/>
                </a:solidFill>
                <a:latin typeface="Trebuchet MS"/>
                <a:cs typeface="Trebuchet MS"/>
              </a:rPr>
              <a:t>te</a:t>
            </a:r>
            <a:r>
              <a:rPr sz="1800" dirty="0">
                <a:solidFill>
                  <a:srgbClr val="404040"/>
                </a:solidFill>
                <a:latin typeface="Trebuchet MS"/>
                <a:cs typeface="Trebuchet MS"/>
              </a:rPr>
              <a:t>d on</a:t>
            </a:r>
            <a:r>
              <a:rPr sz="1800" spc="-10" dirty="0">
                <a:solidFill>
                  <a:srgbClr val="404040"/>
                </a:solidFill>
                <a:latin typeface="Trebuchet MS"/>
                <a:cs typeface="Trebuchet MS"/>
              </a:rPr>
              <a:t> </a:t>
            </a:r>
            <a:r>
              <a:rPr sz="1800" dirty="0">
                <a:solidFill>
                  <a:srgbClr val="404040"/>
                </a:solidFill>
                <a:latin typeface="Trebuchet MS"/>
                <a:cs typeface="Trebuchet MS"/>
              </a:rPr>
              <a:t>a</a:t>
            </a:r>
            <a:r>
              <a:rPr sz="1800" spc="-5" dirty="0">
                <a:solidFill>
                  <a:srgbClr val="404040"/>
                </a:solidFill>
                <a:latin typeface="Trebuchet MS"/>
                <a:cs typeface="Trebuchet MS"/>
              </a:rPr>
              <a:t> typica</a:t>
            </a:r>
            <a:r>
              <a:rPr sz="1800" dirty="0">
                <a:solidFill>
                  <a:srgbClr val="404040"/>
                </a:solidFill>
                <a:latin typeface="Trebuchet MS"/>
                <a:cs typeface="Trebuchet MS"/>
              </a:rPr>
              <a:t>l</a:t>
            </a:r>
            <a:r>
              <a:rPr sz="1800" spc="-5" dirty="0">
                <a:solidFill>
                  <a:srgbClr val="404040"/>
                </a:solidFill>
                <a:latin typeface="Trebuchet MS"/>
                <a:cs typeface="Trebuchet MS"/>
              </a:rPr>
              <a:t> </a:t>
            </a:r>
            <a:r>
              <a:rPr sz="1800" spc="10" dirty="0">
                <a:solidFill>
                  <a:srgbClr val="404040"/>
                </a:solidFill>
                <a:latin typeface="Trebuchet MS"/>
                <a:cs typeface="Trebuchet MS"/>
              </a:rPr>
              <a:t>e</a:t>
            </a:r>
            <a:r>
              <a:rPr sz="1800" spc="-5" dirty="0">
                <a:solidFill>
                  <a:srgbClr val="404040"/>
                </a:solidFill>
                <a:latin typeface="Trebuchet MS"/>
                <a:cs typeface="Trebuchet MS"/>
              </a:rPr>
              <a:t>-</a:t>
            </a:r>
            <a:r>
              <a:rPr sz="1800" spc="-10" dirty="0">
                <a:solidFill>
                  <a:srgbClr val="404040"/>
                </a:solidFill>
                <a:latin typeface="Trebuchet MS"/>
                <a:cs typeface="Trebuchet MS"/>
              </a:rPr>
              <a:t>c</a:t>
            </a:r>
            <a:r>
              <a:rPr sz="1800" spc="-15" dirty="0">
                <a:solidFill>
                  <a:srgbClr val="404040"/>
                </a:solidFill>
                <a:latin typeface="Trebuchet MS"/>
                <a:cs typeface="Trebuchet MS"/>
              </a:rPr>
              <a:t>o</a:t>
            </a:r>
            <a:r>
              <a:rPr sz="1800" dirty="0">
                <a:solidFill>
                  <a:srgbClr val="404040"/>
                </a:solidFill>
                <a:latin typeface="Trebuchet MS"/>
                <a:cs typeface="Trebuchet MS"/>
              </a:rPr>
              <a:t>mm</a:t>
            </a:r>
            <a:r>
              <a:rPr sz="1800" spc="-5" dirty="0">
                <a:solidFill>
                  <a:srgbClr val="404040"/>
                </a:solidFill>
                <a:latin typeface="Trebuchet MS"/>
                <a:cs typeface="Trebuchet MS"/>
              </a:rPr>
              <a:t>erc</a:t>
            </a:r>
            <a:r>
              <a:rPr sz="1800" dirty="0">
                <a:solidFill>
                  <a:srgbClr val="404040"/>
                </a:solidFill>
                <a:latin typeface="Trebuchet MS"/>
                <a:cs typeface="Trebuchet MS"/>
              </a:rPr>
              <a:t>e</a:t>
            </a:r>
            <a:r>
              <a:rPr sz="1800" spc="20" dirty="0">
                <a:solidFill>
                  <a:srgbClr val="404040"/>
                </a:solidFill>
                <a:latin typeface="Trebuchet MS"/>
                <a:cs typeface="Trebuchet MS"/>
              </a:rPr>
              <a:t> </a:t>
            </a:r>
            <a:r>
              <a:rPr sz="1800" dirty="0">
                <a:solidFill>
                  <a:srgbClr val="404040"/>
                </a:solidFill>
                <a:latin typeface="Trebuchet MS"/>
                <a:cs typeface="Trebuchet MS"/>
              </a:rPr>
              <a:t>si</a:t>
            </a:r>
            <a:r>
              <a:rPr sz="1800" spc="-5" dirty="0">
                <a:solidFill>
                  <a:srgbClr val="404040"/>
                </a:solidFill>
                <a:latin typeface="Trebuchet MS"/>
                <a:cs typeface="Trebuchet MS"/>
              </a:rPr>
              <a:t>te.</a:t>
            </a:r>
            <a:endParaRPr sz="1800">
              <a:latin typeface="Trebuchet MS"/>
              <a:cs typeface="Trebuchet M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0E6EC5"/>
          </a:solidFill>
        </p:spPr>
        <p:txBody>
          <a:bodyPr wrap="square" lIns="0" tIns="0" rIns="0" bIns="0" rtlCol="0"/>
          <a:lstStyle/>
          <a:p>
            <a:endParaRPr/>
          </a:p>
        </p:txBody>
      </p:sp>
      <p:sp>
        <p:nvSpPr>
          <p:cNvPr id="3" name="object 3"/>
          <p:cNvSpPr txBox="1">
            <a:spLocks noGrp="1"/>
          </p:cNvSpPr>
          <p:nvPr>
            <p:ph type="ctrTitle"/>
          </p:nvPr>
        </p:nvSpPr>
        <p:spPr>
          <a:prstGeom prst="rect">
            <a:avLst/>
          </a:prstGeom>
        </p:spPr>
        <p:txBody>
          <a:bodyPr vert="horz" wrap="square" lIns="0" tIns="0" rIns="0" bIns="0" rtlCol="0">
            <a:spAutoFit/>
          </a:bodyPr>
          <a:lstStyle/>
          <a:p>
            <a:pPr marL="12700">
              <a:lnSpc>
                <a:spcPct val="100000"/>
              </a:lnSpc>
            </a:pPr>
            <a:r>
              <a:rPr dirty="0"/>
              <a:t>Summary</a:t>
            </a:r>
            <a:r>
              <a:rPr spc="-15" dirty="0"/>
              <a:t> </a:t>
            </a:r>
            <a:r>
              <a:rPr dirty="0"/>
              <a:t>ple</a:t>
            </a:r>
            <a:r>
              <a:rPr spc="5" dirty="0"/>
              <a:t>a</a:t>
            </a:r>
            <a:r>
              <a:rPr dirty="0"/>
              <a:t>se…</a:t>
            </a:r>
          </a:p>
        </p:txBody>
      </p:sp>
      <p:sp>
        <p:nvSpPr>
          <p:cNvPr id="4" name="object 4"/>
          <p:cNvSpPr txBox="1"/>
          <p:nvPr/>
        </p:nvSpPr>
        <p:spPr>
          <a:xfrm>
            <a:off x="756310" y="2767584"/>
            <a:ext cx="7552055" cy="285115"/>
          </a:xfrm>
          <a:prstGeom prst="rect">
            <a:avLst/>
          </a:prstGeom>
        </p:spPr>
        <p:txBody>
          <a:bodyPr vert="horz" wrap="square" lIns="0" tIns="0" rIns="0" bIns="0" rtlCol="0">
            <a:spAutoFit/>
          </a:bodyPr>
          <a:lstStyle/>
          <a:p>
            <a:pPr marL="12700">
              <a:lnSpc>
                <a:spcPct val="100000"/>
              </a:lnSpc>
            </a:pPr>
            <a:r>
              <a:rPr sz="1800" spc="-10" dirty="0">
                <a:solidFill>
                  <a:srgbClr val="404040"/>
                </a:solidFill>
                <a:latin typeface="Trebuchet MS"/>
                <a:cs typeface="Trebuchet MS"/>
              </a:rPr>
              <a:t>A</a:t>
            </a:r>
            <a:r>
              <a:rPr sz="1800" dirty="0">
                <a:solidFill>
                  <a:srgbClr val="404040"/>
                </a:solidFill>
                <a:latin typeface="Trebuchet MS"/>
                <a:cs typeface="Trebuchet MS"/>
              </a:rPr>
              <a:t>sk a </a:t>
            </a:r>
            <a:r>
              <a:rPr sz="1800" spc="-15" dirty="0">
                <a:solidFill>
                  <a:srgbClr val="404040"/>
                </a:solidFill>
                <a:latin typeface="Trebuchet MS"/>
                <a:cs typeface="Trebuchet MS"/>
              </a:rPr>
              <a:t>f</a:t>
            </a:r>
            <a:r>
              <a:rPr sz="1800" spc="-5" dirty="0">
                <a:solidFill>
                  <a:srgbClr val="404040"/>
                </a:solidFill>
                <a:latin typeface="Trebuchet MS"/>
                <a:cs typeface="Trebuchet MS"/>
              </a:rPr>
              <a:t>e</a:t>
            </a:r>
            <a:r>
              <a:rPr sz="1800" dirty="0">
                <a:solidFill>
                  <a:srgbClr val="404040"/>
                </a:solidFill>
                <a:latin typeface="Trebuchet MS"/>
                <a:cs typeface="Trebuchet MS"/>
              </a:rPr>
              <a:t>w</a:t>
            </a:r>
            <a:r>
              <a:rPr sz="1800" spc="-10" dirty="0">
                <a:solidFill>
                  <a:srgbClr val="404040"/>
                </a:solidFill>
                <a:latin typeface="Trebuchet MS"/>
                <a:cs typeface="Trebuchet MS"/>
              </a:rPr>
              <a:t> </a:t>
            </a:r>
            <a:r>
              <a:rPr sz="1800" spc="-5" dirty="0">
                <a:solidFill>
                  <a:srgbClr val="404040"/>
                </a:solidFill>
                <a:latin typeface="Trebuchet MS"/>
                <a:cs typeface="Trebuchet MS"/>
              </a:rPr>
              <a:t>p</a:t>
            </a:r>
            <a:r>
              <a:rPr sz="1800" dirty="0">
                <a:solidFill>
                  <a:srgbClr val="404040"/>
                </a:solidFill>
                <a:latin typeface="Trebuchet MS"/>
                <a:cs typeface="Trebuchet MS"/>
              </a:rPr>
              <a:t>ar</a:t>
            </a:r>
            <a:r>
              <a:rPr sz="1800" spc="-15" dirty="0">
                <a:solidFill>
                  <a:srgbClr val="404040"/>
                </a:solidFill>
                <a:latin typeface="Trebuchet MS"/>
                <a:cs typeface="Trebuchet MS"/>
              </a:rPr>
              <a:t>t</a:t>
            </a:r>
            <a:r>
              <a:rPr sz="1800" spc="-5" dirty="0">
                <a:solidFill>
                  <a:srgbClr val="404040"/>
                </a:solidFill>
                <a:latin typeface="Trebuchet MS"/>
                <a:cs typeface="Trebuchet MS"/>
              </a:rPr>
              <a:t>icip</a:t>
            </a:r>
            <a:r>
              <a:rPr sz="1800" dirty="0">
                <a:solidFill>
                  <a:srgbClr val="404040"/>
                </a:solidFill>
                <a:latin typeface="Trebuchet MS"/>
                <a:cs typeface="Trebuchet MS"/>
              </a:rPr>
              <a:t>a</a:t>
            </a:r>
            <a:r>
              <a:rPr sz="1800" spc="-5" dirty="0">
                <a:solidFill>
                  <a:srgbClr val="404040"/>
                </a:solidFill>
                <a:latin typeface="Trebuchet MS"/>
                <a:cs typeface="Trebuchet MS"/>
              </a:rPr>
              <a:t>n</a:t>
            </a:r>
            <a:r>
              <a:rPr sz="1800" spc="-10" dirty="0">
                <a:solidFill>
                  <a:srgbClr val="404040"/>
                </a:solidFill>
                <a:latin typeface="Trebuchet MS"/>
                <a:cs typeface="Trebuchet MS"/>
              </a:rPr>
              <a:t>t</a:t>
            </a:r>
            <a:r>
              <a:rPr sz="1800" dirty="0">
                <a:solidFill>
                  <a:srgbClr val="404040"/>
                </a:solidFill>
                <a:latin typeface="Trebuchet MS"/>
                <a:cs typeface="Trebuchet MS"/>
              </a:rPr>
              <a:t>s</a:t>
            </a:r>
            <a:r>
              <a:rPr sz="1800" spc="-15" dirty="0">
                <a:solidFill>
                  <a:srgbClr val="404040"/>
                </a:solidFill>
                <a:latin typeface="Trebuchet MS"/>
                <a:cs typeface="Trebuchet MS"/>
              </a:rPr>
              <a:t> </a:t>
            </a:r>
            <a:r>
              <a:rPr sz="1800" spc="-10" dirty="0">
                <a:solidFill>
                  <a:srgbClr val="404040"/>
                </a:solidFill>
                <a:latin typeface="Trebuchet MS"/>
                <a:cs typeface="Trebuchet MS"/>
              </a:rPr>
              <a:t>o</a:t>
            </a:r>
            <a:r>
              <a:rPr sz="1800" dirty="0">
                <a:solidFill>
                  <a:srgbClr val="404040"/>
                </a:solidFill>
                <a:latin typeface="Trebuchet MS"/>
                <a:cs typeface="Trebuchet MS"/>
              </a:rPr>
              <a:t>f </a:t>
            </a:r>
            <a:r>
              <a:rPr sz="1800" spc="-10" dirty="0">
                <a:solidFill>
                  <a:srgbClr val="404040"/>
                </a:solidFill>
                <a:latin typeface="Trebuchet MS"/>
                <a:cs typeface="Trebuchet MS"/>
              </a:rPr>
              <a:t>t</a:t>
            </a:r>
            <a:r>
              <a:rPr sz="1800" spc="-5" dirty="0">
                <a:solidFill>
                  <a:srgbClr val="404040"/>
                </a:solidFill>
                <a:latin typeface="Trebuchet MS"/>
                <a:cs typeface="Trebuchet MS"/>
              </a:rPr>
              <a:t>h</a:t>
            </a:r>
            <a:r>
              <a:rPr sz="1800" dirty="0">
                <a:solidFill>
                  <a:srgbClr val="404040"/>
                </a:solidFill>
                <a:latin typeface="Trebuchet MS"/>
                <a:cs typeface="Trebuchet MS"/>
              </a:rPr>
              <a:t>e lea</a:t>
            </a:r>
            <a:r>
              <a:rPr sz="1800" spc="-10" dirty="0">
                <a:solidFill>
                  <a:srgbClr val="404040"/>
                </a:solidFill>
                <a:latin typeface="Trebuchet MS"/>
                <a:cs typeface="Trebuchet MS"/>
              </a:rPr>
              <a:t>r</a:t>
            </a:r>
            <a:r>
              <a:rPr sz="1800" spc="-5" dirty="0">
                <a:solidFill>
                  <a:srgbClr val="404040"/>
                </a:solidFill>
                <a:latin typeface="Trebuchet MS"/>
                <a:cs typeface="Trebuchet MS"/>
              </a:rPr>
              <a:t>nin</a:t>
            </a:r>
            <a:r>
              <a:rPr sz="1800" dirty="0">
                <a:solidFill>
                  <a:srgbClr val="404040"/>
                </a:solidFill>
                <a:latin typeface="Trebuchet MS"/>
                <a:cs typeface="Trebuchet MS"/>
              </a:rPr>
              <a:t>g</a:t>
            </a:r>
            <a:r>
              <a:rPr sz="1800" spc="5" dirty="0">
                <a:solidFill>
                  <a:srgbClr val="404040"/>
                </a:solidFill>
                <a:latin typeface="Trebuchet MS"/>
                <a:cs typeface="Trebuchet MS"/>
              </a:rPr>
              <a:t> </a:t>
            </a:r>
            <a:r>
              <a:rPr sz="1800" spc="-5" dirty="0">
                <a:solidFill>
                  <a:srgbClr val="404040"/>
                </a:solidFill>
                <a:latin typeface="Trebuchet MS"/>
                <a:cs typeface="Trebuchet MS"/>
              </a:rPr>
              <a:t>pr</a:t>
            </a:r>
            <a:r>
              <a:rPr sz="1800" spc="-10" dirty="0">
                <a:solidFill>
                  <a:srgbClr val="404040"/>
                </a:solidFill>
                <a:latin typeface="Trebuchet MS"/>
                <a:cs typeface="Trebuchet MS"/>
              </a:rPr>
              <a:t>o</a:t>
            </a:r>
            <a:r>
              <a:rPr sz="1800" dirty="0">
                <a:solidFill>
                  <a:srgbClr val="404040"/>
                </a:solidFill>
                <a:latin typeface="Trebuchet MS"/>
                <a:cs typeface="Trebuchet MS"/>
              </a:rPr>
              <a:t>g</a:t>
            </a:r>
            <a:r>
              <a:rPr sz="1800" spc="-15" dirty="0">
                <a:solidFill>
                  <a:srgbClr val="404040"/>
                </a:solidFill>
                <a:latin typeface="Trebuchet MS"/>
                <a:cs typeface="Trebuchet MS"/>
              </a:rPr>
              <a:t>r</a:t>
            </a:r>
            <a:r>
              <a:rPr sz="1800" spc="-5" dirty="0">
                <a:solidFill>
                  <a:srgbClr val="404040"/>
                </a:solidFill>
                <a:latin typeface="Trebuchet MS"/>
                <a:cs typeface="Trebuchet MS"/>
              </a:rPr>
              <a:t>a</a:t>
            </a:r>
            <a:r>
              <a:rPr sz="1800" dirty="0">
                <a:solidFill>
                  <a:srgbClr val="404040"/>
                </a:solidFill>
                <a:latin typeface="Trebuchet MS"/>
                <a:cs typeface="Trebuchet MS"/>
              </a:rPr>
              <a:t>m </a:t>
            </a:r>
            <a:r>
              <a:rPr sz="1800" spc="-10" dirty="0">
                <a:solidFill>
                  <a:srgbClr val="404040"/>
                </a:solidFill>
                <a:latin typeface="Trebuchet MS"/>
                <a:cs typeface="Trebuchet MS"/>
              </a:rPr>
              <a:t>t</a:t>
            </a:r>
            <a:r>
              <a:rPr sz="1800" dirty="0">
                <a:solidFill>
                  <a:srgbClr val="404040"/>
                </a:solidFill>
                <a:latin typeface="Trebuchet MS"/>
                <a:cs typeface="Trebuchet MS"/>
              </a:rPr>
              <a:t>o sum</a:t>
            </a:r>
            <a:r>
              <a:rPr sz="1800" spc="-5" dirty="0">
                <a:solidFill>
                  <a:srgbClr val="404040"/>
                </a:solidFill>
                <a:latin typeface="Trebuchet MS"/>
                <a:cs typeface="Trebuchet MS"/>
              </a:rPr>
              <a:t>m</a:t>
            </a:r>
            <a:r>
              <a:rPr sz="1800" dirty="0">
                <a:solidFill>
                  <a:srgbClr val="404040"/>
                </a:solidFill>
                <a:latin typeface="Trebuchet MS"/>
                <a:cs typeface="Trebuchet MS"/>
              </a:rPr>
              <a:t>ari</a:t>
            </a:r>
            <a:r>
              <a:rPr sz="1800" spc="-10" dirty="0">
                <a:solidFill>
                  <a:srgbClr val="404040"/>
                </a:solidFill>
                <a:latin typeface="Trebuchet MS"/>
                <a:cs typeface="Trebuchet MS"/>
              </a:rPr>
              <a:t>z</a:t>
            </a:r>
            <a:r>
              <a:rPr sz="1800" dirty="0">
                <a:solidFill>
                  <a:srgbClr val="404040"/>
                </a:solidFill>
                <a:latin typeface="Trebuchet MS"/>
                <a:cs typeface="Trebuchet MS"/>
              </a:rPr>
              <a:t>e</a:t>
            </a:r>
            <a:r>
              <a:rPr sz="1800" spc="-15" dirty="0">
                <a:solidFill>
                  <a:srgbClr val="404040"/>
                </a:solidFill>
                <a:latin typeface="Trebuchet MS"/>
                <a:cs typeface="Trebuchet MS"/>
              </a:rPr>
              <a:t> </a:t>
            </a:r>
            <a:r>
              <a:rPr sz="1800" spc="-10" dirty="0">
                <a:solidFill>
                  <a:srgbClr val="404040"/>
                </a:solidFill>
                <a:latin typeface="Trebuchet MS"/>
                <a:cs typeface="Trebuchet MS"/>
              </a:rPr>
              <a:t>t</a:t>
            </a:r>
            <a:r>
              <a:rPr sz="1800" spc="-5" dirty="0">
                <a:solidFill>
                  <a:srgbClr val="404040"/>
                </a:solidFill>
                <a:latin typeface="Trebuchet MS"/>
                <a:cs typeface="Trebuchet MS"/>
              </a:rPr>
              <a:t>h</a:t>
            </a:r>
            <a:r>
              <a:rPr sz="1800" dirty="0">
                <a:solidFill>
                  <a:srgbClr val="404040"/>
                </a:solidFill>
                <a:latin typeface="Trebuchet MS"/>
                <a:cs typeface="Trebuchet MS"/>
              </a:rPr>
              <a:t>e</a:t>
            </a:r>
            <a:r>
              <a:rPr sz="1800" spc="5" dirty="0">
                <a:solidFill>
                  <a:srgbClr val="404040"/>
                </a:solidFill>
                <a:latin typeface="Trebuchet MS"/>
                <a:cs typeface="Trebuchet MS"/>
              </a:rPr>
              <a:t> </a:t>
            </a:r>
            <a:r>
              <a:rPr sz="1800" dirty="0">
                <a:solidFill>
                  <a:srgbClr val="404040"/>
                </a:solidFill>
                <a:latin typeface="Trebuchet MS"/>
                <a:cs typeface="Trebuchet MS"/>
              </a:rPr>
              <a:t>le</a:t>
            </a:r>
            <a:r>
              <a:rPr sz="1800" spc="-10" dirty="0">
                <a:solidFill>
                  <a:srgbClr val="404040"/>
                </a:solidFill>
                <a:latin typeface="Trebuchet MS"/>
                <a:cs typeface="Trebuchet MS"/>
              </a:rPr>
              <a:t>ct</a:t>
            </a:r>
            <a:r>
              <a:rPr sz="1800" spc="-5" dirty="0">
                <a:solidFill>
                  <a:srgbClr val="404040"/>
                </a:solidFill>
                <a:latin typeface="Trebuchet MS"/>
                <a:cs typeface="Trebuchet MS"/>
              </a:rPr>
              <a:t>ure.</a:t>
            </a:r>
            <a:endParaRPr sz="1800">
              <a:latin typeface="Trebuchet MS"/>
              <a:cs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72154" y="3059938"/>
            <a:ext cx="2282190" cy="375920"/>
          </a:xfrm>
          <a:prstGeom prst="rect">
            <a:avLst/>
          </a:prstGeom>
        </p:spPr>
        <p:txBody>
          <a:bodyPr vert="horz" wrap="square" lIns="0" tIns="0" rIns="0" bIns="0" rtlCol="0">
            <a:spAutoFit/>
          </a:bodyPr>
          <a:lstStyle/>
          <a:p>
            <a:pPr marL="12700">
              <a:lnSpc>
                <a:spcPct val="100000"/>
              </a:lnSpc>
            </a:pPr>
            <a:r>
              <a:rPr sz="2400" spc="-5" dirty="0"/>
              <a:t>St</a:t>
            </a:r>
            <a:r>
              <a:rPr sz="2400" spc="-15" dirty="0"/>
              <a:t>r</a:t>
            </a:r>
            <a:r>
              <a:rPr sz="2400" spc="-5" dirty="0"/>
              <a:t>u</a:t>
            </a:r>
            <a:r>
              <a:rPr sz="2400" spc="-15" dirty="0"/>
              <a:t>c</a:t>
            </a:r>
            <a:r>
              <a:rPr sz="2400" spc="-5" dirty="0"/>
              <a:t>tu</a:t>
            </a:r>
            <a:r>
              <a:rPr sz="2400" spc="-10" dirty="0"/>
              <a:t>r</a:t>
            </a:r>
            <a:r>
              <a:rPr sz="2400" spc="-5" dirty="0"/>
              <a:t>ed</a:t>
            </a:r>
            <a:r>
              <a:rPr sz="2400" dirty="0"/>
              <a:t> </a:t>
            </a:r>
            <a:r>
              <a:rPr sz="2400" spc="-5" dirty="0"/>
              <a:t>Data</a:t>
            </a:r>
            <a:endParaRPr sz="24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98189" y="3060827"/>
            <a:ext cx="1934845" cy="375920"/>
          </a:xfrm>
          <a:prstGeom prst="rect">
            <a:avLst/>
          </a:prstGeom>
        </p:spPr>
        <p:txBody>
          <a:bodyPr vert="horz" wrap="square" lIns="0" tIns="0" rIns="0" bIns="0" rtlCol="0">
            <a:spAutoFit/>
          </a:bodyPr>
          <a:lstStyle/>
          <a:p>
            <a:pPr marL="12700">
              <a:lnSpc>
                <a:spcPct val="100000"/>
              </a:lnSpc>
            </a:pPr>
            <a:r>
              <a:rPr dirty="0">
                <a:latin typeface="Trebuchet MS"/>
                <a:cs typeface="Trebuchet MS"/>
              </a:rPr>
              <a:t>Refe</a:t>
            </a:r>
            <a:r>
              <a:rPr spc="-10" dirty="0">
                <a:latin typeface="Trebuchet MS"/>
                <a:cs typeface="Trebuchet MS"/>
              </a:rPr>
              <a:t>r</a:t>
            </a:r>
            <a:r>
              <a:rPr dirty="0">
                <a:latin typeface="Trebuchet MS"/>
                <a:cs typeface="Trebuchet MS"/>
              </a:rPr>
              <a:t>ences</a:t>
            </a:r>
            <a:r>
              <a:rPr spc="-25" dirty="0">
                <a:latin typeface="Trebuchet MS"/>
                <a:cs typeface="Trebuchet MS"/>
              </a:rPr>
              <a:t> </a:t>
            </a:r>
            <a:r>
              <a:rPr dirty="0">
                <a:latin typeface="Trebuchet MS"/>
                <a:cs typeface="Trebuchet MS"/>
              </a:rPr>
              <a: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367665">
              <a:lnSpc>
                <a:spcPct val="100000"/>
              </a:lnSpc>
            </a:pPr>
            <a:r>
              <a:rPr spc="-105" dirty="0"/>
              <a:t>F</a:t>
            </a:r>
            <a:r>
              <a:rPr dirty="0"/>
              <a:t>u</a:t>
            </a:r>
            <a:r>
              <a:rPr spc="-10" dirty="0"/>
              <a:t>r</a:t>
            </a:r>
            <a:r>
              <a:rPr spc="-5" dirty="0"/>
              <a:t>the</a:t>
            </a:r>
            <a:r>
              <a:rPr dirty="0"/>
              <a:t>r</a:t>
            </a:r>
            <a:r>
              <a:rPr spc="5" dirty="0"/>
              <a:t> </a:t>
            </a:r>
            <a:r>
              <a:rPr spc="-5" dirty="0"/>
              <a:t>Readings</a:t>
            </a:r>
          </a:p>
        </p:txBody>
      </p:sp>
      <p:sp>
        <p:nvSpPr>
          <p:cNvPr id="3" name="object 3"/>
          <p:cNvSpPr txBox="1"/>
          <p:nvPr/>
        </p:nvSpPr>
        <p:spPr>
          <a:xfrm>
            <a:off x="916939" y="1838833"/>
            <a:ext cx="7810500" cy="2164715"/>
          </a:xfrm>
          <a:prstGeom prst="rect">
            <a:avLst/>
          </a:prstGeom>
        </p:spPr>
        <p:txBody>
          <a:bodyPr vert="horz" wrap="square" lIns="0" tIns="0" rIns="0" bIns="0" rtlCol="0">
            <a:spAutoFit/>
          </a:bodyPr>
          <a:lstStyle/>
          <a:p>
            <a:pPr marL="355600" marR="5080" indent="-343535">
              <a:lnSpc>
                <a:spcPct val="100000"/>
              </a:lnSpc>
              <a:tabLst>
                <a:tab pos="355600" algn="l"/>
              </a:tabLst>
            </a:pPr>
            <a:r>
              <a:rPr sz="1450" spc="-185" dirty="0">
                <a:solidFill>
                  <a:srgbClr val="0E6EC5"/>
                </a:solidFill>
                <a:latin typeface="Microsoft Sans Serif"/>
                <a:cs typeface="Microsoft Sans Serif"/>
              </a:rPr>
              <a:t>	</a:t>
            </a:r>
            <a:r>
              <a:rPr sz="1800" spc="-185" dirty="0">
                <a:solidFill>
                  <a:srgbClr val="404040"/>
                </a:solidFill>
                <a:latin typeface="Trebuchet MS"/>
                <a:cs typeface="Trebuchet MS"/>
              </a:rPr>
              <a:t>Big</a:t>
            </a:r>
            <a:r>
              <a:rPr sz="1800" spc="-15" dirty="0">
                <a:solidFill>
                  <a:srgbClr val="404040"/>
                </a:solidFill>
                <a:latin typeface="Trebuchet MS"/>
                <a:cs typeface="Trebuchet MS"/>
              </a:rPr>
              <a:t> </a:t>
            </a:r>
            <a:r>
              <a:rPr sz="1800" dirty="0">
                <a:solidFill>
                  <a:srgbClr val="404040"/>
                </a:solidFill>
                <a:latin typeface="Trebuchet MS"/>
                <a:cs typeface="Trebuchet MS"/>
              </a:rPr>
              <a:t>d</a:t>
            </a:r>
            <a:r>
              <a:rPr sz="1800" spc="-5" dirty="0">
                <a:solidFill>
                  <a:srgbClr val="404040"/>
                </a:solidFill>
                <a:latin typeface="Trebuchet MS"/>
                <a:cs typeface="Trebuchet MS"/>
              </a:rPr>
              <a:t>at</a:t>
            </a:r>
            <a:r>
              <a:rPr sz="1800" dirty="0">
                <a:solidFill>
                  <a:srgbClr val="404040"/>
                </a:solidFill>
                <a:latin typeface="Trebuchet MS"/>
                <a:cs typeface="Trebuchet MS"/>
              </a:rPr>
              <a:t>a </a:t>
            </a:r>
            <a:r>
              <a:rPr sz="1800" spc="-15" dirty="0">
                <a:solidFill>
                  <a:srgbClr val="404040"/>
                </a:solidFill>
                <a:latin typeface="Trebuchet MS"/>
                <a:cs typeface="Trebuchet MS"/>
              </a:rPr>
              <a:t>fo</a:t>
            </a:r>
            <a:r>
              <a:rPr sz="1800" spc="-5" dirty="0">
                <a:solidFill>
                  <a:srgbClr val="404040"/>
                </a:solidFill>
                <a:latin typeface="Trebuchet MS"/>
                <a:cs typeface="Trebuchet MS"/>
              </a:rPr>
              <a:t>r </a:t>
            </a:r>
            <a:r>
              <a:rPr sz="1800" dirty="0">
                <a:solidFill>
                  <a:srgbClr val="404040"/>
                </a:solidFill>
                <a:latin typeface="Trebuchet MS"/>
                <a:cs typeface="Trebuchet MS"/>
              </a:rPr>
              <a:t>d</a:t>
            </a:r>
            <a:r>
              <a:rPr sz="1800" spc="-5" dirty="0">
                <a:solidFill>
                  <a:srgbClr val="404040"/>
                </a:solidFill>
                <a:latin typeface="Trebuchet MS"/>
                <a:cs typeface="Trebuchet MS"/>
              </a:rPr>
              <a:t>u</a:t>
            </a:r>
            <a:r>
              <a:rPr sz="1800" spc="5" dirty="0">
                <a:solidFill>
                  <a:srgbClr val="404040"/>
                </a:solidFill>
                <a:latin typeface="Trebuchet MS"/>
                <a:cs typeface="Trebuchet MS"/>
              </a:rPr>
              <a:t>m</a:t>
            </a:r>
            <a:r>
              <a:rPr sz="1800" dirty="0">
                <a:solidFill>
                  <a:srgbClr val="404040"/>
                </a:solidFill>
                <a:latin typeface="Trebuchet MS"/>
                <a:cs typeface="Trebuchet MS"/>
              </a:rPr>
              <a:t>m</a:t>
            </a:r>
            <a:r>
              <a:rPr sz="1800" spc="-5" dirty="0">
                <a:solidFill>
                  <a:srgbClr val="404040"/>
                </a:solidFill>
                <a:latin typeface="Trebuchet MS"/>
                <a:cs typeface="Trebuchet MS"/>
              </a:rPr>
              <a:t>i</a:t>
            </a:r>
            <a:r>
              <a:rPr sz="1800" dirty="0">
                <a:solidFill>
                  <a:srgbClr val="404040"/>
                </a:solidFill>
                <a:latin typeface="Trebuchet MS"/>
                <a:cs typeface="Trebuchet MS"/>
              </a:rPr>
              <a:t>e</a:t>
            </a:r>
            <a:r>
              <a:rPr sz="1800" spc="-5" dirty="0">
                <a:solidFill>
                  <a:srgbClr val="404040"/>
                </a:solidFill>
                <a:latin typeface="Trebuchet MS"/>
                <a:cs typeface="Trebuchet MS"/>
              </a:rPr>
              <a:t>s </a:t>
            </a:r>
            <a:r>
              <a:rPr sz="1800" dirty="0">
                <a:solidFill>
                  <a:srgbClr val="404040"/>
                </a:solidFill>
                <a:latin typeface="Trebuchet MS"/>
                <a:cs typeface="Trebuchet MS"/>
              </a:rPr>
              <a:t>-</a:t>
            </a:r>
            <a:r>
              <a:rPr sz="1800" spc="-5" dirty="0">
                <a:solidFill>
                  <a:srgbClr val="404040"/>
                </a:solidFill>
                <a:latin typeface="Trebuchet MS"/>
                <a:cs typeface="Trebuchet MS"/>
              </a:rPr>
              <a:t> </a:t>
            </a:r>
            <a:r>
              <a:rPr sz="1800" spc="-15" dirty="0">
                <a:solidFill>
                  <a:srgbClr val="404040"/>
                </a:solidFill>
                <a:latin typeface="Trebuchet MS"/>
                <a:cs typeface="Trebuchet MS"/>
              </a:rPr>
              <a:t>J</a:t>
            </a:r>
            <a:r>
              <a:rPr sz="1800" spc="-5" dirty="0">
                <a:solidFill>
                  <a:srgbClr val="404040"/>
                </a:solidFill>
                <a:latin typeface="Trebuchet MS"/>
                <a:cs typeface="Trebuchet MS"/>
              </a:rPr>
              <a:t>u</a:t>
            </a:r>
            <a:r>
              <a:rPr sz="1800" spc="5" dirty="0">
                <a:solidFill>
                  <a:srgbClr val="404040"/>
                </a:solidFill>
                <a:latin typeface="Trebuchet MS"/>
                <a:cs typeface="Trebuchet MS"/>
              </a:rPr>
              <a:t>d</a:t>
            </a:r>
            <a:r>
              <a:rPr sz="1800" spc="-5" dirty="0">
                <a:solidFill>
                  <a:srgbClr val="404040"/>
                </a:solidFill>
                <a:latin typeface="Trebuchet MS"/>
                <a:cs typeface="Trebuchet MS"/>
              </a:rPr>
              <a:t>it</a:t>
            </a:r>
            <a:r>
              <a:rPr sz="1800" dirty="0">
                <a:solidFill>
                  <a:srgbClr val="404040"/>
                </a:solidFill>
                <a:latin typeface="Trebuchet MS"/>
                <a:cs typeface="Trebuchet MS"/>
              </a:rPr>
              <a:t>h</a:t>
            </a:r>
            <a:r>
              <a:rPr sz="1800" spc="5" dirty="0">
                <a:solidFill>
                  <a:srgbClr val="404040"/>
                </a:solidFill>
                <a:latin typeface="Trebuchet MS"/>
                <a:cs typeface="Trebuchet MS"/>
              </a:rPr>
              <a:t> </a:t>
            </a:r>
            <a:r>
              <a:rPr sz="1800" spc="-5" dirty="0">
                <a:solidFill>
                  <a:srgbClr val="404040"/>
                </a:solidFill>
                <a:latin typeface="Trebuchet MS"/>
                <a:cs typeface="Trebuchet MS"/>
              </a:rPr>
              <a:t>Hurwitz</a:t>
            </a:r>
            <a:r>
              <a:rPr sz="1800" dirty="0">
                <a:solidFill>
                  <a:srgbClr val="404040"/>
                </a:solidFill>
                <a:latin typeface="Trebuchet MS"/>
                <a:cs typeface="Trebuchet MS"/>
              </a:rPr>
              <a:t>,</a:t>
            </a:r>
            <a:r>
              <a:rPr sz="1800" spc="-110" dirty="0">
                <a:solidFill>
                  <a:srgbClr val="404040"/>
                </a:solidFill>
                <a:latin typeface="Trebuchet MS"/>
                <a:cs typeface="Trebuchet MS"/>
              </a:rPr>
              <a:t> </a:t>
            </a:r>
            <a:r>
              <a:rPr sz="1800" spc="-15" dirty="0">
                <a:solidFill>
                  <a:srgbClr val="404040"/>
                </a:solidFill>
                <a:latin typeface="Trebuchet MS"/>
                <a:cs typeface="Trebuchet MS"/>
              </a:rPr>
              <a:t>A</a:t>
            </a:r>
            <a:r>
              <a:rPr sz="1800" dirty="0">
                <a:solidFill>
                  <a:srgbClr val="404040"/>
                </a:solidFill>
                <a:latin typeface="Trebuchet MS"/>
                <a:cs typeface="Trebuchet MS"/>
              </a:rPr>
              <a:t>lan</a:t>
            </a:r>
            <a:r>
              <a:rPr sz="1800" spc="5" dirty="0">
                <a:solidFill>
                  <a:srgbClr val="404040"/>
                </a:solidFill>
                <a:latin typeface="Trebuchet MS"/>
                <a:cs typeface="Trebuchet MS"/>
              </a:rPr>
              <a:t> </a:t>
            </a:r>
            <a:r>
              <a:rPr sz="1800" spc="-5" dirty="0">
                <a:solidFill>
                  <a:srgbClr val="404040"/>
                </a:solidFill>
                <a:latin typeface="Trebuchet MS"/>
                <a:cs typeface="Trebuchet MS"/>
              </a:rPr>
              <a:t>Nuge</a:t>
            </a:r>
            <a:r>
              <a:rPr sz="1800" dirty="0">
                <a:solidFill>
                  <a:srgbClr val="404040"/>
                </a:solidFill>
                <a:latin typeface="Trebuchet MS"/>
                <a:cs typeface="Trebuchet MS"/>
              </a:rPr>
              <a:t>n</a:t>
            </a:r>
            <a:r>
              <a:rPr sz="1800" spc="5" dirty="0">
                <a:solidFill>
                  <a:srgbClr val="404040"/>
                </a:solidFill>
                <a:latin typeface="Trebuchet MS"/>
                <a:cs typeface="Trebuchet MS"/>
              </a:rPr>
              <a:t>t</a:t>
            </a:r>
            <a:r>
              <a:rPr sz="1800" dirty="0">
                <a:solidFill>
                  <a:srgbClr val="404040"/>
                </a:solidFill>
                <a:latin typeface="Trebuchet MS"/>
                <a:cs typeface="Trebuchet MS"/>
              </a:rPr>
              <a:t>,</a:t>
            </a:r>
            <a:r>
              <a:rPr sz="1800" spc="5" dirty="0">
                <a:solidFill>
                  <a:srgbClr val="404040"/>
                </a:solidFill>
                <a:latin typeface="Trebuchet MS"/>
                <a:cs typeface="Trebuchet MS"/>
              </a:rPr>
              <a:t> </a:t>
            </a:r>
            <a:r>
              <a:rPr sz="1800" dirty="0">
                <a:solidFill>
                  <a:srgbClr val="404040"/>
                </a:solidFill>
                <a:latin typeface="Trebuchet MS"/>
                <a:cs typeface="Trebuchet MS"/>
              </a:rPr>
              <a:t>Fern</a:t>
            </a:r>
            <a:r>
              <a:rPr sz="1800" spc="10" dirty="0">
                <a:solidFill>
                  <a:srgbClr val="404040"/>
                </a:solidFill>
                <a:latin typeface="Trebuchet MS"/>
                <a:cs typeface="Trebuchet MS"/>
              </a:rPr>
              <a:t> </a:t>
            </a:r>
            <a:r>
              <a:rPr sz="1800" spc="-5" dirty="0">
                <a:solidFill>
                  <a:srgbClr val="404040"/>
                </a:solidFill>
                <a:latin typeface="Trebuchet MS"/>
                <a:cs typeface="Trebuchet MS"/>
              </a:rPr>
              <a:t>Halp</a:t>
            </a:r>
            <a:r>
              <a:rPr sz="1800" spc="5" dirty="0">
                <a:solidFill>
                  <a:srgbClr val="404040"/>
                </a:solidFill>
                <a:latin typeface="Trebuchet MS"/>
                <a:cs typeface="Trebuchet MS"/>
              </a:rPr>
              <a:t>e</a:t>
            </a:r>
            <a:r>
              <a:rPr sz="1800" spc="-260" dirty="0">
                <a:solidFill>
                  <a:srgbClr val="404040"/>
                </a:solidFill>
                <a:latin typeface="Trebuchet MS"/>
                <a:cs typeface="Trebuchet MS"/>
              </a:rPr>
              <a:t>r</a:t>
            </a:r>
            <a:r>
              <a:rPr sz="1800" dirty="0">
                <a:solidFill>
                  <a:srgbClr val="404040"/>
                </a:solidFill>
                <a:latin typeface="Trebuchet MS"/>
                <a:cs typeface="Trebuchet MS"/>
              </a:rPr>
              <a:t>,</a:t>
            </a:r>
            <a:r>
              <a:rPr sz="1800" spc="-15" dirty="0">
                <a:solidFill>
                  <a:srgbClr val="404040"/>
                </a:solidFill>
                <a:latin typeface="Trebuchet MS"/>
                <a:cs typeface="Trebuchet MS"/>
              </a:rPr>
              <a:t> </a:t>
            </a:r>
            <a:r>
              <a:rPr sz="1800" spc="-5" dirty="0">
                <a:solidFill>
                  <a:srgbClr val="404040"/>
                </a:solidFill>
                <a:latin typeface="Trebuchet MS"/>
                <a:cs typeface="Trebuchet MS"/>
              </a:rPr>
              <a:t>Mar</a:t>
            </a:r>
            <a:r>
              <a:rPr sz="1800" spc="-10" dirty="0">
                <a:solidFill>
                  <a:srgbClr val="404040"/>
                </a:solidFill>
                <a:latin typeface="Trebuchet MS"/>
                <a:cs typeface="Trebuchet MS"/>
              </a:rPr>
              <a:t>c</a:t>
            </a:r>
            <a:r>
              <a:rPr sz="1800" spc="-5" dirty="0">
                <a:solidFill>
                  <a:srgbClr val="404040"/>
                </a:solidFill>
                <a:latin typeface="Trebuchet MS"/>
                <a:cs typeface="Trebuchet MS"/>
              </a:rPr>
              <a:t>ia </a:t>
            </a:r>
            <a:r>
              <a:rPr sz="1800" dirty="0">
                <a:solidFill>
                  <a:srgbClr val="404040"/>
                </a:solidFill>
                <a:latin typeface="Trebuchet MS"/>
                <a:cs typeface="Trebuchet MS"/>
              </a:rPr>
              <a:t>Kau</a:t>
            </a:r>
            <a:r>
              <a:rPr sz="1800" spc="-10" dirty="0">
                <a:solidFill>
                  <a:srgbClr val="404040"/>
                </a:solidFill>
                <a:latin typeface="Trebuchet MS"/>
                <a:cs typeface="Trebuchet MS"/>
              </a:rPr>
              <a:t>f</a:t>
            </a:r>
            <a:r>
              <a:rPr sz="1800" dirty="0">
                <a:solidFill>
                  <a:srgbClr val="404040"/>
                </a:solidFill>
                <a:latin typeface="Trebuchet MS"/>
                <a:cs typeface="Trebuchet MS"/>
              </a:rPr>
              <a:t>m</a:t>
            </a:r>
            <a:r>
              <a:rPr sz="1800" spc="-5" dirty="0">
                <a:solidFill>
                  <a:srgbClr val="404040"/>
                </a:solidFill>
                <a:latin typeface="Trebuchet MS"/>
                <a:cs typeface="Trebuchet MS"/>
              </a:rPr>
              <a:t>an</a:t>
            </a:r>
            <a:endParaRPr sz="1800">
              <a:latin typeface="Trebuchet MS"/>
              <a:cs typeface="Trebuchet MS"/>
            </a:endParaRPr>
          </a:p>
          <a:p>
            <a:pPr marL="12700">
              <a:lnSpc>
                <a:spcPct val="100000"/>
              </a:lnSpc>
              <a:spcBef>
                <a:spcPts val="994"/>
              </a:spcBef>
              <a:tabLst>
                <a:tab pos="355600" algn="l"/>
              </a:tabLst>
            </a:pPr>
            <a:r>
              <a:rPr sz="1450" spc="-185" dirty="0">
                <a:solidFill>
                  <a:srgbClr val="0E6EC5"/>
                </a:solidFill>
                <a:latin typeface="Microsoft Sans Serif"/>
                <a:cs typeface="Microsoft Sans Serif"/>
                <a:hlinkClick r:id="rId2"/>
              </a:rPr>
              <a:t>	</a:t>
            </a:r>
            <a:r>
              <a:rPr sz="1800" u="heavy" spc="-5" dirty="0">
                <a:solidFill>
                  <a:srgbClr val="F49100"/>
                </a:solidFill>
                <a:latin typeface="Trebuchet MS"/>
                <a:cs typeface="Trebuchet MS"/>
                <a:hlinkClick r:id="rId2"/>
              </a:rPr>
              <a:t>ht</a:t>
            </a:r>
            <a:r>
              <a:rPr sz="1800" u="heavy" spc="-10" dirty="0">
                <a:solidFill>
                  <a:srgbClr val="F49100"/>
                </a:solidFill>
                <a:latin typeface="Trebuchet MS"/>
                <a:cs typeface="Trebuchet MS"/>
                <a:hlinkClick r:id="rId2"/>
              </a:rPr>
              <a:t>t</a:t>
            </a:r>
            <a:r>
              <a:rPr sz="1800" u="heavy" dirty="0">
                <a:solidFill>
                  <a:srgbClr val="F49100"/>
                </a:solidFill>
                <a:latin typeface="Trebuchet MS"/>
                <a:cs typeface="Trebuchet MS"/>
                <a:hlinkClick r:id="rId2"/>
              </a:rPr>
              <a:t>p</a:t>
            </a:r>
            <a:r>
              <a:rPr sz="1800" u="heavy" spc="-5" dirty="0">
                <a:solidFill>
                  <a:srgbClr val="F49100"/>
                </a:solidFill>
                <a:latin typeface="Trebuchet MS"/>
                <a:cs typeface="Trebuchet MS"/>
                <a:hlinkClick r:id="rId2"/>
              </a:rPr>
              <a:t>:/</a:t>
            </a:r>
            <a:r>
              <a:rPr sz="1800" u="heavy" spc="5" dirty="0">
                <a:solidFill>
                  <a:srgbClr val="F49100"/>
                </a:solidFill>
                <a:latin typeface="Trebuchet MS"/>
                <a:cs typeface="Trebuchet MS"/>
                <a:hlinkClick r:id="rId2"/>
              </a:rPr>
              <a:t>/</a:t>
            </a:r>
            <a:r>
              <a:rPr sz="1800" u="heavy" spc="-5" dirty="0">
                <a:solidFill>
                  <a:srgbClr val="F49100"/>
                </a:solidFill>
                <a:latin typeface="Trebuchet MS"/>
                <a:cs typeface="Trebuchet MS"/>
                <a:hlinkClick r:id="rId2"/>
              </a:rPr>
              <a:t>en.</a:t>
            </a:r>
            <a:r>
              <a:rPr sz="1800" u="heavy" spc="5" dirty="0">
                <a:solidFill>
                  <a:srgbClr val="F49100"/>
                </a:solidFill>
                <a:latin typeface="Trebuchet MS"/>
                <a:cs typeface="Trebuchet MS"/>
                <a:hlinkClick r:id="rId2"/>
              </a:rPr>
              <a:t>w</a:t>
            </a:r>
            <a:r>
              <a:rPr sz="1800" u="heavy" spc="-5" dirty="0">
                <a:solidFill>
                  <a:srgbClr val="F49100"/>
                </a:solidFill>
                <a:latin typeface="Trebuchet MS"/>
                <a:cs typeface="Trebuchet MS"/>
                <a:hlinkClick r:id="rId2"/>
              </a:rPr>
              <a:t>i</a:t>
            </a:r>
            <a:r>
              <a:rPr sz="1800" u="heavy" dirty="0">
                <a:solidFill>
                  <a:srgbClr val="F49100"/>
                </a:solidFill>
                <a:latin typeface="Trebuchet MS"/>
                <a:cs typeface="Trebuchet MS"/>
                <a:hlinkClick r:id="rId2"/>
              </a:rPr>
              <a:t>k</a:t>
            </a:r>
            <a:r>
              <a:rPr sz="1800" u="heavy" spc="-5" dirty="0">
                <a:solidFill>
                  <a:srgbClr val="F49100"/>
                </a:solidFill>
                <a:latin typeface="Trebuchet MS"/>
                <a:cs typeface="Trebuchet MS"/>
                <a:hlinkClick r:id="rId2"/>
              </a:rPr>
              <a:t>i</a:t>
            </a:r>
            <a:r>
              <a:rPr sz="1800" u="heavy" spc="5" dirty="0">
                <a:solidFill>
                  <a:srgbClr val="F49100"/>
                </a:solidFill>
                <a:latin typeface="Trebuchet MS"/>
                <a:cs typeface="Trebuchet MS"/>
                <a:hlinkClick r:id="rId2"/>
              </a:rPr>
              <a:t>p</a:t>
            </a:r>
            <a:r>
              <a:rPr sz="1800" u="heavy" spc="-5" dirty="0">
                <a:solidFill>
                  <a:srgbClr val="F49100"/>
                </a:solidFill>
                <a:latin typeface="Trebuchet MS"/>
                <a:cs typeface="Trebuchet MS"/>
                <a:hlinkClick r:id="rId2"/>
              </a:rPr>
              <a:t>e</a:t>
            </a:r>
            <a:r>
              <a:rPr sz="1800" u="heavy" spc="5" dirty="0">
                <a:solidFill>
                  <a:srgbClr val="F49100"/>
                </a:solidFill>
                <a:latin typeface="Trebuchet MS"/>
                <a:cs typeface="Trebuchet MS"/>
                <a:hlinkClick r:id="rId2"/>
              </a:rPr>
              <a:t>d</a:t>
            </a:r>
            <a:r>
              <a:rPr sz="1800" u="heavy" spc="-5" dirty="0">
                <a:solidFill>
                  <a:srgbClr val="F49100"/>
                </a:solidFill>
                <a:latin typeface="Trebuchet MS"/>
                <a:cs typeface="Trebuchet MS"/>
                <a:hlinkClick r:id="rId2"/>
              </a:rPr>
              <a:t>i</a:t>
            </a:r>
            <a:r>
              <a:rPr sz="1800" u="heavy" dirty="0">
                <a:solidFill>
                  <a:srgbClr val="F49100"/>
                </a:solidFill>
                <a:latin typeface="Trebuchet MS"/>
                <a:cs typeface="Trebuchet MS"/>
                <a:hlinkClick r:id="rId2"/>
              </a:rPr>
              <a:t>a</a:t>
            </a:r>
            <a:r>
              <a:rPr sz="1800" u="heavy" spc="-10" dirty="0">
                <a:solidFill>
                  <a:srgbClr val="F49100"/>
                </a:solidFill>
                <a:latin typeface="Trebuchet MS"/>
                <a:cs typeface="Trebuchet MS"/>
                <a:hlinkClick r:id="rId2"/>
              </a:rPr>
              <a:t>.</a:t>
            </a:r>
            <a:r>
              <a:rPr sz="1800" u="heavy" spc="-15" dirty="0">
                <a:solidFill>
                  <a:srgbClr val="F49100"/>
                </a:solidFill>
                <a:latin typeface="Trebuchet MS"/>
                <a:cs typeface="Trebuchet MS"/>
                <a:hlinkClick r:id="rId2"/>
              </a:rPr>
              <a:t>o</a:t>
            </a:r>
            <a:r>
              <a:rPr sz="1800" u="heavy" spc="-5" dirty="0">
                <a:solidFill>
                  <a:srgbClr val="F49100"/>
                </a:solidFill>
                <a:latin typeface="Trebuchet MS"/>
                <a:cs typeface="Trebuchet MS"/>
                <a:hlinkClick r:id="rId2"/>
              </a:rPr>
              <a:t>r</a:t>
            </a:r>
            <a:r>
              <a:rPr sz="1800" u="heavy" spc="-15" dirty="0">
                <a:solidFill>
                  <a:srgbClr val="F49100"/>
                </a:solidFill>
                <a:latin typeface="Trebuchet MS"/>
                <a:cs typeface="Trebuchet MS"/>
                <a:hlinkClick r:id="rId2"/>
              </a:rPr>
              <a:t>g</a:t>
            </a:r>
            <a:r>
              <a:rPr sz="1800" u="heavy" spc="-5" dirty="0">
                <a:solidFill>
                  <a:srgbClr val="F49100"/>
                </a:solidFill>
                <a:latin typeface="Trebuchet MS"/>
                <a:cs typeface="Trebuchet MS"/>
                <a:hlinkClick r:id="rId2"/>
              </a:rPr>
              <a:t>/</a:t>
            </a:r>
            <a:r>
              <a:rPr sz="1800" u="heavy" spc="5" dirty="0">
                <a:solidFill>
                  <a:srgbClr val="F49100"/>
                </a:solidFill>
                <a:latin typeface="Trebuchet MS"/>
                <a:cs typeface="Trebuchet MS"/>
                <a:hlinkClick r:id="rId2"/>
              </a:rPr>
              <a:t>w</a:t>
            </a:r>
            <a:r>
              <a:rPr sz="1800" u="heavy" spc="-5" dirty="0">
                <a:solidFill>
                  <a:srgbClr val="F49100"/>
                </a:solidFill>
                <a:latin typeface="Trebuchet MS"/>
                <a:cs typeface="Trebuchet MS"/>
                <a:hlinkClick r:id="rId2"/>
              </a:rPr>
              <a:t>i</a:t>
            </a:r>
            <a:r>
              <a:rPr sz="1800" u="heavy" dirty="0">
                <a:solidFill>
                  <a:srgbClr val="F49100"/>
                </a:solidFill>
                <a:latin typeface="Trebuchet MS"/>
                <a:cs typeface="Trebuchet MS"/>
                <a:hlinkClick r:id="rId2"/>
              </a:rPr>
              <a:t>k</a:t>
            </a:r>
            <a:r>
              <a:rPr sz="1800" u="heavy" spc="-5" dirty="0">
                <a:solidFill>
                  <a:srgbClr val="F49100"/>
                </a:solidFill>
                <a:latin typeface="Trebuchet MS"/>
                <a:cs typeface="Trebuchet MS"/>
                <a:hlinkClick r:id="rId2"/>
              </a:rPr>
              <a:t>i</a:t>
            </a:r>
            <a:r>
              <a:rPr sz="1800" u="heavy" dirty="0">
                <a:solidFill>
                  <a:srgbClr val="F49100"/>
                </a:solidFill>
                <a:latin typeface="Trebuchet MS"/>
                <a:cs typeface="Trebuchet MS"/>
                <a:hlinkClick r:id="rId2"/>
              </a:rPr>
              <a:t>/Big_d</a:t>
            </a:r>
            <a:r>
              <a:rPr sz="1800" u="heavy" spc="-5" dirty="0">
                <a:solidFill>
                  <a:srgbClr val="F49100"/>
                </a:solidFill>
                <a:latin typeface="Trebuchet MS"/>
                <a:cs typeface="Trebuchet MS"/>
                <a:hlinkClick r:id="rId2"/>
              </a:rPr>
              <a:t>ata</a:t>
            </a:r>
            <a:endParaRPr sz="1800">
              <a:latin typeface="Trebuchet MS"/>
              <a:cs typeface="Trebuchet MS"/>
            </a:endParaRPr>
          </a:p>
          <a:p>
            <a:pPr marL="12700">
              <a:lnSpc>
                <a:spcPct val="100000"/>
              </a:lnSpc>
              <a:spcBef>
                <a:spcPts val="994"/>
              </a:spcBef>
              <a:tabLst>
                <a:tab pos="355600" algn="l"/>
              </a:tabLst>
            </a:pPr>
            <a:r>
              <a:rPr sz="1450" spc="-185" dirty="0">
                <a:solidFill>
                  <a:srgbClr val="0E6EC5"/>
                </a:solidFill>
                <a:latin typeface="Microsoft Sans Serif"/>
                <a:cs typeface="Microsoft Sans Serif"/>
                <a:hlinkClick r:id="rId3"/>
              </a:rPr>
              <a:t>	</a:t>
            </a:r>
            <a:r>
              <a:rPr sz="1800" u="heavy" spc="-5" dirty="0">
                <a:solidFill>
                  <a:srgbClr val="F49100"/>
                </a:solidFill>
                <a:latin typeface="Trebuchet MS"/>
                <a:cs typeface="Trebuchet MS"/>
                <a:hlinkClick r:id="rId3"/>
              </a:rPr>
              <a:t>ht</a:t>
            </a:r>
            <a:r>
              <a:rPr sz="1800" u="heavy" spc="-10" dirty="0">
                <a:solidFill>
                  <a:srgbClr val="F49100"/>
                </a:solidFill>
                <a:latin typeface="Trebuchet MS"/>
                <a:cs typeface="Trebuchet MS"/>
                <a:hlinkClick r:id="rId3"/>
              </a:rPr>
              <a:t>t</a:t>
            </a:r>
            <a:r>
              <a:rPr sz="1800" u="heavy" dirty="0">
                <a:solidFill>
                  <a:srgbClr val="F49100"/>
                </a:solidFill>
                <a:latin typeface="Trebuchet MS"/>
                <a:cs typeface="Trebuchet MS"/>
                <a:hlinkClick r:id="rId3"/>
              </a:rPr>
              <a:t>p</a:t>
            </a:r>
            <a:r>
              <a:rPr sz="1800" u="heavy" spc="-5" dirty="0">
                <a:solidFill>
                  <a:srgbClr val="F49100"/>
                </a:solidFill>
                <a:latin typeface="Trebuchet MS"/>
                <a:cs typeface="Trebuchet MS"/>
                <a:hlinkClick r:id="rId3"/>
              </a:rPr>
              <a:t>:/</a:t>
            </a:r>
            <a:r>
              <a:rPr sz="1800" u="heavy" spc="5" dirty="0">
                <a:solidFill>
                  <a:srgbClr val="F49100"/>
                </a:solidFill>
                <a:latin typeface="Trebuchet MS"/>
                <a:cs typeface="Trebuchet MS"/>
                <a:hlinkClick r:id="rId3"/>
              </a:rPr>
              <a:t>/</a:t>
            </a:r>
            <a:r>
              <a:rPr sz="1800" u="heavy" spc="-5" dirty="0">
                <a:solidFill>
                  <a:srgbClr val="F49100"/>
                </a:solidFill>
                <a:latin typeface="Trebuchet MS"/>
                <a:cs typeface="Trebuchet MS"/>
                <a:hlinkClick r:id="rId3"/>
              </a:rPr>
              <a:t>w</a:t>
            </a:r>
            <a:r>
              <a:rPr sz="1800" u="heavy" spc="5" dirty="0">
                <a:solidFill>
                  <a:srgbClr val="F49100"/>
                </a:solidFill>
                <a:latin typeface="Trebuchet MS"/>
                <a:cs typeface="Trebuchet MS"/>
                <a:hlinkClick r:id="rId3"/>
              </a:rPr>
              <a:t>w</a:t>
            </a:r>
            <a:r>
              <a:rPr sz="1800" u="heavy" spc="-190" dirty="0">
                <a:solidFill>
                  <a:srgbClr val="F49100"/>
                </a:solidFill>
                <a:latin typeface="Trebuchet MS"/>
                <a:cs typeface="Trebuchet MS"/>
                <a:hlinkClick r:id="rId3"/>
              </a:rPr>
              <a:t>w</a:t>
            </a:r>
            <a:r>
              <a:rPr sz="1800" u="heavy" spc="-5" dirty="0">
                <a:solidFill>
                  <a:srgbClr val="F49100"/>
                </a:solidFill>
                <a:latin typeface="Trebuchet MS"/>
                <a:cs typeface="Trebuchet MS"/>
                <a:hlinkClick r:id="rId3"/>
              </a:rPr>
              <a:t>.s</a:t>
            </a:r>
            <a:r>
              <a:rPr sz="1800" u="heavy" dirty="0">
                <a:solidFill>
                  <a:srgbClr val="F49100"/>
                </a:solidFill>
                <a:latin typeface="Trebuchet MS"/>
                <a:cs typeface="Trebuchet MS"/>
                <a:hlinkClick r:id="rId3"/>
              </a:rPr>
              <a:t>a</a:t>
            </a:r>
            <a:r>
              <a:rPr sz="1800" u="heavy" spc="-5" dirty="0">
                <a:solidFill>
                  <a:srgbClr val="F49100"/>
                </a:solidFill>
                <a:latin typeface="Trebuchet MS"/>
                <a:cs typeface="Trebuchet MS"/>
                <a:hlinkClick r:id="rId3"/>
              </a:rPr>
              <a:t>s.c</a:t>
            </a:r>
            <a:r>
              <a:rPr sz="1800" u="heavy" spc="-15" dirty="0">
                <a:solidFill>
                  <a:srgbClr val="F49100"/>
                </a:solidFill>
                <a:latin typeface="Trebuchet MS"/>
                <a:cs typeface="Trebuchet MS"/>
                <a:hlinkClick r:id="rId3"/>
              </a:rPr>
              <a:t>o</a:t>
            </a:r>
            <a:r>
              <a:rPr sz="1800" u="heavy" dirty="0">
                <a:solidFill>
                  <a:srgbClr val="F49100"/>
                </a:solidFill>
                <a:latin typeface="Trebuchet MS"/>
                <a:cs typeface="Trebuchet MS"/>
                <a:hlinkClick r:id="rId3"/>
              </a:rPr>
              <a:t>m</a:t>
            </a:r>
            <a:r>
              <a:rPr sz="1800" u="heavy" spc="-5" dirty="0">
                <a:solidFill>
                  <a:srgbClr val="F49100"/>
                </a:solidFill>
                <a:latin typeface="Trebuchet MS"/>
                <a:cs typeface="Trebuchet MS"/>
                <a:hlinkClick r:id="rId3"/>
              </a:rPr>
              <a:t>/</a:t>
            </a:r>
            <a:r>
              <a:rPr sz="1800" u="heavy" dirty="0">
                <a:solidFill>
                  <a:srgbClr val="F49100"/>
                </a:solidFill>
                <a:latin typeface="Trebuchet MS"/>
                <a:cs typeface="Trebuchet MS"/>
                <a:hlinkClick r:id="rId3"/>
              </a:rPr>
              <a:t>e</a:t>
            </a:r>
            <a:r>
              <a:rPr sz="1800" u="heavy" spc="-5" dirty="0">
                <a:solidFill>
                  <a:srgbClr val="F49100"/>
                </a:solidFill>
                <a:latin typeface="Trebuchet MS"/>
                <a:cs typeface="Trebuchet MS"/>
                <a:hlinkClick r:id="rId3"/>
              </a:rPr>
              <a:t>n</a:t>
            </a:r>
            <a:r>
              <a:rPr sz="1800" u="heavy" dirty="0">
                <a:solidFill>
                  <a:srgbClr val="F49100"/>
                </a:solidFill>
                <a:latin typeface="Trebuchet MS"/>
                <a:cs typeface="Trebuchet MS"/>
                <a:hlinkClick r:id="rId3"/>
              </a:rPr>
              <a:t>_</a:t>
            </a:r>
            <a:r>
              <a:rPr sz="1800" u="heavy" spc="-5" dirty="0">
                <a:solidFill>
                  <a:srgbClr val="F49100"/>
                </a:solidFill>
                <a:latin typeface="Trebuchet MS"/>
                <a:cs typeface="Trebuchet MS"/>
                <a:hlinkClick r:id="rId3"/>
              </a:rPr>
              <a:t>us</a:t>
            </a:r>
            <a:r>
              <a:rPr sz="1800" u="heavy" spc="5" dirty="0">
                <a:solidFill>
                  <a:srgbClr val="F49100"/>
                </a:solidFill>
                <a:latin typeface="Trebuchet MS"/>
                <a:cs typeface="Trebuchet MS"/>
                <a:hlinkClick r:id="rId3"/>
              </a:rPr>
              <a:t>/</a:t>
            </a:r>
            <a:r>
              <a:rPr sz="1800" u="heavy" spc="-5" dirty="0">
                <a:solidFill>
                  <a:srgbClr val="F49100"/>
                </a:solidFill>
                <a:latin typeface="Trebuchet MS"/>
                <a:cs typeface="Trebuchet MS"/>
                <a:hlinkClick r:id="rId3"/>
              </a:rPr>
              <a:t>in</a:t>
            </a:r>
            <a:r>
              <a:rPr sz="1800" u="heavy" spc="5" dirty="0">
                <a:solidFill>
                  <a:srgbClr val="F49100"/>
                </a:solidFill>
                <a:latin typeface="Trebuchet MS"/>
                <a:cs typeface="Trebuchet MS"/>
                <a:hlinkClick r:id="rId3"/>
              </a:rPr>
              <a:t>s</a:t>
            </a:r>
            <a:r>
              <a:rPr sz="1800" u="heavy" spc="-5" dirty="0">
                <a:solidFill>
                  <a:srgbClr val="F49100"/>
                </a:solidFill>
                <a:latin typeface="Trebuchet MS"/>
                <a:cs typeface="Trebuchet MS"/>
                <a:hlinkClick r:id="rId3"/>
              </a:rPr>
              <a:t>ights/</a:t>
            </a:r>
            <a:r>
              <a:rPr sz="1800" u="heavy" spc="5" dirty="0">
                <a:solidFill>
                  <a:srgbClr val="F49100"/>
                </a:solidFill>
                <a:latin typeface="Trebuchet MS"/>
                <a:cs typeface="Trebuchet MS"/>
                <a:hlinkClick r:id="rId3"/>
              </a:rPr>
              <a:t>b</a:t>
            </a:r>
            <a:r>
              <a:rPr sz="1800" u="heavy" spc="-5" dirty="0">
                <a:solidFill>
                  <a:srgbClr val="F49100"/>
                </a:solidFill>
                <a:latin typeface="Trebuchet MS"/>
                <a:cs typeface="Trebuchet MS"/>
                <a:hlinkClick r:id="rId3"/>
              </a:rPr>
              <a:t>i</a:t>
            </a:r>
            <a:r>
              <a:rPr sz="1800" u="heavy" spc="20" dirty="0">
                <a:solidFill>
                  <a:srgbClr val="F49100"/>
                </a:solidFill>
                <a:latin typeface="Trebuchet MS"/>
                <a:cs typeface="Trebuchet MS"/>
                <a:hlinkClick r:id="rId3"/>
              </a:rPr>
              <a:t>g</a:t>
            </a:r>
            <a:r>
              <a:rPr sz="1800" u="heavy" spc="-5" dirty="0">
                <a:solidFill>
                  <a:srgbClr val="F49100"/>
                </a:solidFill>
                <a:latin typeface="Trebuchet MS"/>
                <a:cs typeface="Trebuchet MS"/>
                <a:hlinkClick r:id="rId3"/>
              </a:rPr>
              <a:t>-</a:t>
            </a:r>
            <a:r>
              <a:rPr sz="1800" u="heavy" dirty="0">
                <a:solidFill>
                  <a:srgbClr val="F49100"/>
                </a:solidFill>
                <a:latin typeface="Trebuchet MS"/>
                <a:cs typeface="Trebuchet MS"/>
                <a:hlinkClick r:id="rId3"/>
              </a:rPr>
              <a:t>d</a:t>
            </a:r>
            <a:r>
              <a:rPr sz="1800" u="heavy" spc="-5" dirty="0">
                <a:solidFill>
                  <a:srgbClr val="F49100"/>
                </a:solidFill>
                <a:latin typeface="Trebuchet MS"/>
                <a:cs typeface="Trebuchet MS"/>
                <a:hlinkClick r:id="rId3"/>
              </a:rPr>
              <a:t>ata</a:t>
            </a:r>
            <a:r>
              <a:rPr sz="1800" u="heavy" dirty="0">
                <a:solidFill>
                  <a:srgbClr val="F49100"/>
                </a:solidFill>
                <a:latin typeface="Trebuchet MS"/>
                <a:cs typeface="Trebuchet MS"/>
                <a:hlinkClick r:id="rId3"/>
              </a:rPr>
              <a:t>/</a:t>
            </a:r>
            <a:r>
              <a:rPr sz="1800" u="heavy" spc="-5" dirty="0">
                <a:solidFill>
                  <a:srgbClr val="F49100"/>
                </a:solidFill>
                <a:latin typeface="Trebuchet MS"/>
                <a:cs typeface="Trebuchet MS"/>
                <a:hlinkClick r:id="rId3"/>
              </a:rPr>
              <a:t>w</a:t>
            </a:r>
            <a:r>
              <a:rPr sz="1800" u="heavy" dirty="0">
                <a:solidFill>
                  <a:srgbClr val="F49100"/>
                </a:solidFill>
                <a:latin typeface="Trebuchet MS"/>
                <a:cs typeface="Trebuchet MS"/>
                <a:hlinkClick r:id="rId3"/>
              </a:rPr>
              <a:t>h</a:t>
            </a:r>
            <a:r>
              <a:rPr sz="1800" u="heavy" spc="-5" dirty="0">
                <a:solidFill>
                  <a:srgbClr val="F49100"/>
                </a:solidFill>
                <a:latin typeface="Trebuchet MS"/>
                <a:cs typeface="Trebuchet MS"/>
                <a:hlinkClick r:id="rId3"/>
              </a:rPr>
              <a:t>a</a:t>
            </a:r>
            <a:r>
              <a:rPr sz="1800" u="heavy" spc="5" dirty="0">
                <a:solidFill>
                  <a:srgbClr val="F49100"/>
                </a:solidFill>
                <a:latin typeface="Trebuchet MS"/>
                <a:cs typeface="Trebuchet MS"/>
                <a:hlinkClick r:id="rId3"/>
              </a:rPr>
              <a:t>t</a:t>
            </a:r>
            <a:r>
              <a:rPr sz="1800" u="heavy" spc="-5" dirty="0">
                <a:solidFill>
                  <a:srgbClr val="F49100"/>
                </a:solidFill>
                <a:latin typeface="Trebuchet MS"/>
                <a:cs typeface="Trebuchet MS"/>
                <a:hlinkClick r:id="rId3"/>
              </a:rPr>
              <a:t>-</a:t>
            </a:r>
            <a:r>
              <a:rPr sz="1800" u="heavy" dirty="0">
                <a:solidFill>
                  <a:srgbClr val="F49100"/>
                </a:solidFill>
                <a:latin typeface="Trebuchet MS"/>
                <a:cs typeface="Trebuchet MS"/>
                <a:hlinkClick r:id="rId3"/>
              </a:rPr>
              <a:t>is</a:t>
            </a:r>
            <a:r>
              <a:rPr sz="1800" u="heavy" spc="-5" dirty="0">
                <a:solidFill>
                  <a:srgbClr val="F49100"/>
                </a:solidFill>
                <a:latin typeface="Trebuchet MS"/>
                <a:cs typeface="Trebuchet MS"/>
                <a:hlinkClick r:id="rId3"/>
              </a:rPr>
              <a:t>-</a:t>
            </a:r>
            <a:r>
              <a:rPr sz="1800" u="heavy" dirty="0">
                <a:solidFill>
                  <a:srgbClr val="F49100"/>
                </a:solidFill>
                <a:latin typeface="Trebuchet MS"/>
                <a:cs typeface="Trebuchet MS"/>
                <a:hlinkClick r:id="rId3"/>
              </a:rPr>
              <a:t>b</a:t>
            </a:r>
            <a:r>
              <a:rPr sz="1800" u="heavy" spc="-5" dirty="0">
                <a:solidFill>
                  <a:srgbClr val="F49100"/>
                </a:solidFill>
                <a:latin typeface="Trebuchet MS"/>
                <a:cs typeface="Trebuchet MS"/>
                <a:hlinkClick r:id="rId3"/>
              </a:rPr>
              <a:t>i</a:t>
            </a:r>
            <a:r>
              <a:rPr sz="1800" u="heavy" dirty="0">
                <a:solidFill>
                  <a:srgbClr val="F49100"/>
                </a:solidFill>
                <a:latin typeface="Trebuchet MS"/>
                <a:cs typeface="Trebuchet MS"/>
                <a:hlinkClick r:id="rId3"/>
              </a:rPr>
              <a:t>g</a:t>
            </a:r>
            <a:r>
              <a:rPr sz="1800" u="heavy" spc="-5" dirty="0">
                <a:solidFill>
                  <a:srgbClr val="F49100"/>
                </a:solidFill>
                <a:latin typeface="Trebuchet MS"/>
                <a:cs typeface="Trebuchet MS"/>
                <a:hlinkClick r:id="rId3"/>
              </a:rPr>
              <a:t>-</a:t>
            </a:r>
            <a:r>
              <a:rPr sz="1800" u="heavy" dirty="0">
                <a:solidFill>
                  <a:srgbClr val="F49100"/>
                </a:solidFill>
                <a:latin typeface="Trebuchet MS"/>
                <a:cs typeface="Trebuchet MS"/>
                <a:hlinkClick r:id="rId3"/>
              </a:rPr>
              <a:t>d</a:t>
            </a:r>
            <a:r>
              <a:rPr sz="1800" u="heavy" spc="-5" dirty="0">
                <a:solidFill>
                  <a:srgbClr val="F49100"/>
                </a:solidFill>
                <a:latin typeface="Trebuchet MS"/>
                <a:cs typeface="Trebuchet MS"/>
                <a:hlinkClick r:id="rId3"/>
              </a:rPr>
              <a:t>ata.html</a:t>
            </a:r>
            <a:endParaRPr sz="1800">
              <a:latin typeface="Trebuchet MS"/>
              <a:cs typeface="Trebuchet MS"/>
            </a:endParaRPr>
          </a:p>
          <a:p>
            <a:pPr marL="12700">
              <a:lnSpc>
                <a:spcPct val="100000"/>
              </a:lnSpc>
              <a:spcBef>
                <a:spcPts val="1005"/>
              </a:spcBef>
              <a:tabLst>
                <a:tab pos="355600" algn="l"/>
              </a:tabLst>
            </a:pPr>
            <a:r>
              <a:rPr sz="1450" spc="-185" dirty="0">
                <a:solidFill>
                  <a:srgbClr val="0E6EC5"/>
                </a:solidFill>
                <a:latin typeface="Microsoft Sans Serif"/>
                <a:cs typeface="Microsoft Sans Serif"/>
                <a:hlinkClick r:id="rId4"/>
              </a:rPr>
              <a:t>	</a:t>
            </a:r>
            <a:r>
              <a:rPr sz="1800" u="heavy" spc="-5" dirty="0">
                <a:solidFill>
                  <a:srgbClr val="F49100"/>
                </a:solidFill>
                <a:latin typeface="Trebuchet MS"/>
                <a:cs typeface="Trebuchet MS"/>
                <a:hlinkClick r:id="rId4"/>
              </a:rPr>
              <a:t>ht</a:t>
            </a:r>
            <a:r>
              <a:rPr sz="1800" u="heavy" spc="-10" dirty="0">
                <a:solidFill>
                  <a:srgbClr val="F49100"/>
                </a:solidFill>
                <a:latin typeface="Trebuchet MS"/>
                <a:cs typeface="Trebuchet MS"/>
                <a:hlinkClick r:id="rId4"/>
              </a:rPr>
              <a:t>t</a:t>
            </a:r>
            <a:r>
              <a:rPr sz="1800" u="heavy" dirty="0">
                <a:solidFill>
                  <a:srgbClr val="F49100"/>
                </a:solidFill>
                <a:latin typeface="Trebuchet MS"/>
                <a:cs typeface="Trebuchet MS"/>
                <a:hlinkClick r:id="rId4"/>
              </a:rPr>
              <a:t>ps:/</a:t>
            </a:r>
            <a:r>
              <a:rPr sz="1800" u="heavy" spc="-5" dirty="0">
                <a:solidFill>
                  <a:srgbClr val="F49100"/>
                </a:solidFill>
                <a:latin typeface="Trebuchet MS"/>
                <a:cs typeface="Trebuchet MS"/>
                <a:hlinkClick r:id="rId4"/>
              </a:rPr>
              <a:t>/</a:t>
            </a:r>
            <a:r>
              <a:rPr sz="1800" u="heavy" spc="5" dirty="0">
                <a:solidFill>
                  <a:srgbClr val="F49100"/>
                </a:solidFill>
                <a:latin typeface="Trebuchet MS"/>
                <a:cs typeface="Trebuchet MS"/>
                <a:hlinkClick r:id="rId4"/>
              </a:rPr>
              <a:t>w</a:t>
            </a:r>
            <a:r>
              <a:rPr sz="1800" u="heavy" spc="-5" dirty="0">
                <a:solidFill>
                  <a:srgbClr val="F49100"/>
                </a:solidFill>
                <a:latin typeface="Trebuchet MS"/>
                <a:cs typeface="Trebuchet MS"/>
                <a:hlinkClick r:id="rId4"/>
              </a:rPr>
              <a:t>w</a:t>
            </a:r>
            <a:r>
              <a:rPr sz="1800" u="heavy" spc="-185" dirty="0">
                <a:solidFill>
                  <a:srgbClr val="F49100"/>
                </a:solidFill>
                <a:latin typeface="Trebuchet MS"/>
                <a:cs typeface="Trebuchet MS"/>
                <a:hlinkClick r:id="rId4"/>
              </a:rPr>
              <a:t>w</a:t>
            </a:r>
            <a:r>
              <a:rPr sz="1800" u="heavy" spc="-10" dirty="0">
                <a:solidFill>
                  <a:srgbClr val="F49100"/>
                </a:solidFill>
                <a:latin typeface="Trebuchet MS"/>
                <a:cs typeface="Trebuchet MS"/>
                <a:hlinkClick r:id="rId4"/>
              </a:rPr>
              <a:t>.</a:t>
            </a:r>
            <a:r>
              <a:rPr sz="1800" u="heavy" spc="-15" dirty="0">
                <a:solidFill>
                  <a:srgbClr val="F49100"/>
                </a:solidFill>
                <a:latin typeface="Trebuchet MS"/>
                <a:cs typeface="Trebuchet MS"/>
                <a:hlinkClick r:id="rId4"/>
              </a:rPr>
              <a:t>o</a:t>
            </a:r>
            <a:r>
              <a:rPr sz="1800" u="heavy" dirty="0">
                <a:solidFill>
                  <a:srgbClr val="F49100"/>
                </a:solidFill>
                <a:latin typeface="Trebuchet MS"/>
                <a:cs typeface="Trebuchet MS"/>
                <a:hlinkClick r:id="rId4"/>
              </a:rPr>
              <a:t>rac</a:t>
            </a:r>
            <a:r>
              <a:rPr sz="1800" u="heavy" spc="-10" dirty="0">
                <a:solidFill>
                  <a:srgbClr val="F49100"/>
                </a:solidFill>
                <a:latin typeface="Trebuchet MS"/>
                <a:cs typeface="Trebuchet MS"/>
                <a:hlinkClick r:id="rId4"/>
              </a:rPr>
              <a:t>l</a:t>
            </a:r>
            <a:r>
              <a:rPr sz="1800" u="heavy" spc="-5" dirty="0">
                <a:solidFill>
                  <a:srgbClr val="F49100"/>
                </a:solidFill>
                <a:latin typeface="Trebuchet MS"/>
                <a:cs typeface="Trebuchet MS"/>
                <a:hlinkClick r:id="rId4"/>
              </a:rPr>
              <a:t>e.c</a:t>
            </a:r>
            <a:r>
              <a:rPr sz="1800" u="heavy" spc="-10" dirty="0">
                <a:solidFill>
                  <a:srgbClr val="F49100"/>
                </a:solidFill>
                <a:latin typeface="Trebuchet MS"/>
                <a:cs typeface="Trebuchet MS"/>
                <a:hlinkClick r:id="rId4"/>
              </a:rPr>
              <a:t>o</a:t>
            </a:r>
            <a:r>
              <a:rPr sz="1800" u="heavy" dirty="0">
                <a:solidFill>
                  <a:srgbClr val="F49100"/>
                </a:solidFill>
                <a:latin typeface="Trebuchet MS"/>
                <a:cs typeface="Trebuchet MS"/>
                <a:hlinkClick r:id="rId4"/>
              </a:rPr>
              <a:t>m</a:t>
            </a:r>
            <a:r>
              <a:rPr sz="1800" u="heavy" spc="-5" dirty="0">
                <a:solidFill>
                  <a:srgbClr val="F49100"/>
                </a:solidFill>
                <a:latin typeface="Trebuchet MS"/>
                <a:cs typeface="Trebuchet MS"/>
                <a:hlinkClick r:id="rId4"/>
              </a:rPr>
              <a:t>/</a:t>
            </a:r>
            <a:r>
              <a:rPr sz="1800" u="heavy" spc="5" dirty="0">
                <a:solidFill>
                  <a:srgbClr val="F49100"/>
                </a:solidFill>
                <a:latin typeface="Trebuchet MS"/>
                <a:cs typeface="Trebuchet MS"/>
                <a:hlinkClick r:id="rId4"/>
              </a:rPr>
              <a:t>b</a:t>
            </a:r>
            <a:r>
              <a:rPr sz="1800" u="heavy" spc="-5" dirty="0">
                <a:solidFill>
                  <a:srgbClr val="F49100"/>
                </a:solidFill>
                <a:latin typeface="Trebuchet MS"/>
                <a:cs typeface="Trebuchet MS"/>
                <a:hlinkClick r:id="rId4"/>
              </a:rPr>
              <a:t>igd</a:t>
            </a:r>
            <a:r>
              <a:rPr sz="1800" u="heavy" spc="5" dirty="0">
                <a:solidFill>
                  <a:srgbClr val="F49100"/>
                </a:solidFill>
                <a:latin typeface="Trebuchet MS"/>
                <a:cs typeface="Trebuchet MS"/>
                <a:hlinkClick r:id="rId4"/>
              </a:rPr>
              <a:t>a</a:t>
            </a:r>
            <a:r>
              <a:rPr sz="1800" u="heavy" spc="-5" dirty="0">
                <a:solidFill>
                  <a:srgbClr val="F49100"/>
                </a:solidFill>
                <a:latin typeface="Trebuchet MS"/>
                <a:cs typeface="Trebuchet MS"/>
                <a:hlinkClick r:id="rId4"/>
              </a:rPr>
              <a:t>ta/</a:t>
            </a:r>
            <a:endParaRPr sz="1800">
              <a:latin typeface="Trebuchet MS"/>
              <a:cs typeface="Trebuchet MS"/>
            </a:endParaRPr>
          </a:p>
          <a:p>
            <a:pPr marL="12700">
              <a:lnSpc>
                <a:spcPct val="100000"/>
              </a:lnSpc>
              <a:spcBef>
                <a:spcPts val="994"/>
              </a:spcBef>
              <a:tabLst>
                <a:tab pos="355600" algn="l"/>
              </a:tabLst>
            </a:pPr>
            <a:r>
              <a:rPr sz="1400" spc="-135" dirty="0">
                <a:solidFill>
                  <a:srgbClr val="0E6EC5"/>
                </a:solidFill>
                <a:latin typeface="Microsoft Sans Serif"/>
                <a:cs typeface="Microsoft Sans Serif"/>
                <a:hlinkClick r:id="rId5"/>
              </a:rPr>
              <a:t>	</a:t>
            </a:r>
            <a:r>
              <a:rPr sz="1800" u="heavy" spc="-5" dirty="0">
                <a:solidFill>
                  <a:srgbClr val="F49100"/>
                </a:solidFill>
                <a:latin typeface="Trebuchet MS"/>
                <a:cs typeface="Trebuchet MS"/>
                <a:hlinkClick r:id="rId5"/>
              </a:rPr>
              <a:t>ht</a:t>
            </a:r>
            <a:r>
              <a:rPr sz="1800" u="heavy" spc="-10" dirty="0">
                <a:solidFill>
                  <a:srgbClr val="F49100"/>
                </a:solidFill>
                <a:latin typeface="Trebuchet MS"/>
                <a:cs typeface="Trebuchet MS"/>
                <a:hlinkClick r:id="rId5"/>
              </a:rPr>
              <a:t>t</a:t>
            </a:r>
            <a:r>
              <a:rPr sz="1800" u="heavy" dirty="0">
                <a:solidFill>
                  <a:srgbClr val="F49100"/>
                </a:solidFill>
                <a:latin typeface="Trebuchet MS"/>
                <a:cs typeface="Trebuchet MS"/>
                <a:hlinkClick r:id="rId5"/>
              </a:rPr>
              <a:t>p</a:t>
            </a:r>
            <a:r>
              <a:rPr sz="1800" u="heavy" spc="-5" dirty="0">
                <a:solidFill>
                  <a:srgbClr val="F49100"/>
                </a:solidFill>
                <a:latin typeface="Trebuchet MS"/>
                <a:cs typeface="Trebuchet MS"/>
                <a:hlinkClick r:id="rId5"/>
              </a:rPr>
              <a:t>:/</a:t>
            </a:r>
            <a:r>
              <a:rPr sz="1800" u="heavy" spc="5" dirty="0">
                <a:solidFill>
                  <a:srgbClr val="F49100"/>
                </a:solidFill>
                <a:latin typeface="Trebuchet MS"/>
                <a:cs typeface="Trebuchet MS"/>
                <a:hlinkClick r:id="rId5"/>
              </a:rPr>
              <a:t>/</a:t>
            </a:r>
            <a:r>
              <a:rPr sz="1800" u="heavy" dirty="0">
                <a:solidFill>
                  <a:srgbClr val="F49100"/>
                </a:solidFill>
                <a:latin typeface="Trebuchet MS"/>
                <a:cs typeface="Trebuchet MS"/>
                <a:hlinkClick r:id="rId5"/>
              </a:rPr>
              <a:t>b</a:t>
            </a:r>
            <a:r>
              <a:rPr sz="1800" u="heavy" spc="-5" dirty="0">
                <a:solidFill>
                  <a:srgbClr val="F49100"/>
                </a:solidFill>
                <a:latin typeface="Trebuchet MS"/>
                <a:cs typeface="Trebuchet MS"/>
                <a:hlinkClick r:id="rId5"/>
              </a:rPr>
              <a:t>igd</a:t>
            </a:r>
            <a:r>
              <a:rPr sz="1800" u="heavy" spc="5" dirty="0">
                <a:solidFill>
                  <a:srgbClr val="F49100"/>
                </a:solidFill>
                <a:latin typeface="Trebuchet MS"/>
                <a:cs typeface="Trebuchet MS"/>
                <a:hlinkClick r:id="rId5"/>
              </a:rPr>
              <a:t>a</a:t>
            </a:r>
            <a:r>
              <a:rPr sz="1800" u="heavy" spc="-5" dirty="0">
                <a:solidFill>
                  <a:srgbClr val="F49100"/>
                </a:solidFill>
                <a:latin typeface="Trebuchet MS"/>
                <a:cs typeface="Trebuchet MS"/>
                <a:hlinkClick r:id="rId5"/>
              </a:rPr>
              <a:t>tauniversit</a:t>
            </a:r>
            <a:r>
              <a:rPr sz="1800" u="heavy" spc="-210" dirty="0">
                <a:solidFill>
                  <a:srgbClr val="F49100"/>
                </a:solidFill>
                <a:latin typeface="Trebuchet MS"/>
                <a:cs typeface="Trebuchet MS"/>
                <a:hlinkClick r:id="rId5"/>
              </a:rPr>
              <a:t>y</a:t>
            </a:r>
            <a:r>
              <a:rPr sz="1800" u="heavy" spc="-5" dirty="0">
                <a:solidFill>
                  <a:srgbClr val="F49100"/>
                </a:solidFill>
                <a:latin typeface="Trebuchet MS"/>
                <a:cs typeface="Trebuchet MS"/>
                <a:hlinkClick r:id="rId5"/>
              </a:rPr>
              <a:t>.c</a:t>
            </a:r>
            <a:r>
              <a:rPr sz="1800" u="heavy" spc="-10" dirty="0">
                <a:solidFill>
                  <a:srgbClr val="F49100"/>
                </a:solidFill>
                <a:latin typeface="Trebuchet MS"/>
                <a:cs typeface="Trebuchet MS"/>
                <a:hlinkClick r:id="rId5"/>
              </a:rPr>
              <a:t>o</a:t>
            </a:r>
            <a:r>
              <a:rPr sz="1800" u="heavy" dirty="0">
                <a:solidFill>
                  <a:srgbClr val="F49100"/>
                </a:solidFill>
                <a:latin typeface="Trebuchet MS"/>
                <a:cs typeface="Trebuchet MS"/>
                <a:hlinkClick r:id="rId5"/>
              </a:rPr>
              <a:t>m/</a:t>
            </a:r>
            <a:endParaRPr sz="1800">
              <a:latin typeface="Trebuchet MS"/>
              <a:cs typeface="Trebuchet M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D706F-66E9-F4E4-DAD0-8C39748C0168}"/>
              </a:ext>
            </a:extLst>
          </p:cNvPr>
          <p:cNvSpPr>
            <a:spLocks noGrp="1"/>
          </p:cNvSpPr>
          <p:nvPr>
            <p:ph type="title"/>
          </p:nvPr>
        </p:nvSpPr>
        <p:spPr>
          <a:xfrm>
            <a:off x="2927648" y="2996952"/>
            <a:ext cx="4068848" cy="338554"/>
          </a:xfrm>
        </p:spPr>
        <p:txBody>
          <a:bodyPr/>
          <a:lstStyle/>
          <a:p>
            <a:r>
              <a:rPr lang="en-US" dirty="0"/>
              <a:t>THANK YOU</a:t>
            </a:r>
            <a:endParaRPr lang="en-IN" dirty="0"/>
          </a:p>
        </p:txBody>
      </p:sp>
    </p:spTree>
    <p:extLst>
      <p:ext uri="{BB962C8B-B14F-4D97-AF65-F5344CB8AC3E}">
        <p14:creationId xmlns:p14="http://schemas.microsoft.com/office/powerpoint/2010/main" val="2709284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486409">
              <a:lnSpc>
                <a:spcPct val="100000"/>
              </a:lnSpc>
            </a:pPr>
            <a:r>
              <a:rPr sz="2400" spc="-5" dirty="0"/>
              <a:t>St</a:t>
            </a:r>
            <a:r>
              <a:rPr sz="2400" spc="-15" dirty="0"/>
              <a:t>r</a:t>
            </a:r>
            <a:r>
              <a:rPr sz="2400" spc="-5" dirty="0"/>
              <a:t>u</a:t>
            </a:r>
            <a:r>
              <a:rPr sz="2400" spc="-15" dirty="0"/>
              <a:t>c</a:t>
            </a:r>
            <a:r>
              <a:rPr sz="2400" spc="-5" dirty="0"/>
              <a:t>tu</a:t>
            </a:r>
            <a:r>
              <a:rPr sz="2400" spc="-10" dirty="0"/>
              <a:t>r</a:t>
            </a:r>
            <a:r>
              <a:rPr sz="2400" spc="-5" dirty="0"/>
              <a:t>ed</a:t>
            </a:r>
            <a:r>
              <a:rPr sz="2400" dirty="0"/>
              <a:t> </a:t>
            </a:r>
            <a:r>
              <a:rPr sz="2400" spc="-5" dirty="0"/>
              <a:t>Data</a:t>
            </a:r>
            <a:endParaRPr sz="2400"/>
          </a:p>
        </p:txBody>
      </p:sp>
      <p:sp>
        <p:nvSpPr>
          <p:cNvPr id="3" name="object 3"/>
          <p:cNvSpPr txBox="1"/>
          <p:nvPr/>
        </p:nvSpPr>
        <p:spPr>
          <a:xfrm>
            <a:off x="916938" y="1867021"/>
            <a:ext cx="8367395" cy="1846659"/>
          </a:xfrm>
          <a:prstGeom prst="rect">
            <a:avLst/>
          </a:prstGeom>
        </p:spPr>
        <p:txBody>
          <a:bodyPr vert="horz" wrap="square" lIns="0" tIns="0" rIns="0" bIns="0" rtlCol="0">
            <a:spAutoFit/>
          </a:bodyPr>
          <a:lstStyle/>
          <a:p>
            <a:pPr marL="355600" marR="5080" indent="-343535">
              <a:lnSpc>
                <a:spcPct val="100000"/>
              </a:lnSpc>
              <a:tabLst>
                <a:tab pos="355600" algn="l"/>
              </a:tabLst>
            </a:pPr>
            <a:r>
              <a:rPr sz="1450" spc="-185" dirty="0">
                <a:solidFill>
                  <a:srgbClr val="0E6EC5"/>
                </a:solidFill>
                <a:latin typeface="Microsoft Sans Serif"/>
                <a:cs typeface="Microsoft Sans Serif"/>
              </a:rPr>
              <a:t>	</a:t>
            </a:r>
            <a:r>
              <a:rPr sz="2400" spc="-185" dirty="0">
                <a:solidFill>
                  <a:srgbClr val="404040"/>
                </a:solidFill>
                <a:latin typeface="Trebuchet MS"/>
                <a:cs typeface="Trebuchet MS"/>
              </a:rPr>
              <a:t>This</a:t>
            </a:r>
            <a:r>
              <a:rPr sz="2400" spc="10" dirty="0">
                <a:solidFill>
                  <a:srgbClr val="404040"/>
                </a:solidFill>
                <a:latin typeface="Trebuchet MS"/>
                <a:cs typeface="Trebuchet MS"/>
              </a:rPr>
              <a:t> </a:t>
            </a:r>
            <a:r>
              <a:rPr sz="2400" dirty="0">
                <a:solidFill>
                  <a:srgbClr val="404040"/>
                </a:solidFill>
                <a:latin typeface="Trebuchet MS"/>
                <a:cs typeface="Trebuchet MS"/>
              </a:rPr>
              <a:t>is</a:t>
            </a:r>
            <a:r>
              <a:rPr sz="2400" spc="10" dirty="0">
                <a:solidFill>
                  <a:srgbClr val="404040"/>
                </a:solidFill>
                <a:latin typeface="Trebuchet MS"/>
                <a:cs typeface="Trebuchet MS"/>
              </a:rPr>
              <a:t> </a:t>
            </a:r>
            <a:r>
              <a:rPr sz="2400" spc="-5" dirty="0">
                <a:solidFill>
                  <a:srgbClr val="404040"/>
                </a:solidFill>
                <a:latin typeface="Trebuchet MS"/>
                <a:cs typeface="Trebuchet MS"/>
              </a:rPr>
              <a:t>th</a:t>
            </a:r>
            <a:r>
              <a:rPr sz="2400" dirty="0">
                <a:solidFill>
                  <a:srgbClr val="404040"/>
                </a:solidFill>
                <a:latin typeface="Trebuchet MS"/>
                <a:cs typeface="Trebuchet MS"/>
              </a:rPr>
              <a:t>e</a:t>
            </a:r>
            <a:r>
              <a:rPr sz="2400" spc="5" dirty="0">
                <a:solidFill>
                  <a:srgbClr val="404040"/>
                </a:solidFill>
                <a:latin typeface="Trebuchet MS"/>
                <a:cs typeface="Trebuchet MS"/>
              </a:rPr>
              <a:t> </a:t>
            </a:r>
            <a:r>
              <a:rPr sz="2400" dirty="0">
                <a:solidFill>
                  <a:srgbClr val="404040"/>
                </a:solidFill>
                <a:latin typeface="Trebuchet MS"/>
                <a:cs typeface="Trebuchet MS"/>
              </a:rPr>
              <a:t>d</a:t>
            </a:r>
            <a:r>
              <a:rPr sz="2400" spc="-5" dirty="0">
                <a:solidFill>
                  <a:srgbClr val="404040"/>
                </a:solidFill>
                <a:latin typeface="Trebuchet MS"/>
                <a:cs typeface="Trebuchet MS"/>
              </a:rPr>
              <a:t>a</a:t>
            </a:r>
            <a:r>
              <a:rPr sz="2400" spc="-20" dirty="0">
                <a:solidFill>
                  <a:srgbClr val="404040"/>
                </a:solidFill>
                <a:latin typeface="Trebuchet MS"/>
                <a:cs typeface="Trebuchet MS"/>
              </a:rPr>
              <a:t>t</a:t>
            </a:r>
            <a:r>
              <a:rPr sz="2400" dirty="0">
                <a:solidFill>
                  <a:srgbClr val="404040"/>
                </a:solidFill>
                <a:latin typeface="Trebuchet MS"/>
                <a:cs typeface="Trebuchet MS"/>
              </a:rPr>
              <a:t>a</a:t>
            </a:r>
            <a:r>
              <a:rPr sz="2400" spc="10" dirty="0">
                <a:solidFill>
                  <a:srgbClr val="404040"/>
                </a:solidFill>
                <a:latin typeface="Trebuchet MS"/>
                <a:cs typeface="Trebuchet MS"/>
              </a:rPr>
              <a:t> </a:t>
            </a:r>
            <a:r>
              <a:rPr sz="2400" spc="-5" dirty="0">
                <a:solidFill>
                  <a:srgbClr val="404040"/>
                </a:solidFill>
                <a:latin typeface="Trebuchet MS"/>
                <a:cs typeface="Trebuchet MS"/>
              </a:rPr>
              <a:t>w</a:t>
            </a:r>
            <a:r>
              <a:rPr sz="2400" dirty="0">
                <a:solidFill>
                  <a:srgbClr val="404040"/>
                </a:solidFill>
                <a:latin typeface="Trebuchet MS"/>
                <a:cs typeface="Trebuchet MS"/>
              </a:rPr>
              <a:t>h</a:t>
            </a:r>
            <a:r>
              <a:rPr sz="2400" spc="-5" dirty="0">
                <a:solidFill>
                  <a:srgbClr val="404040"/>
                </a:solidFill>
                <a:latin typeface="Trebuchet MS"/>
                <a:cs typeface="Trebuchet MS"/>
              </a:rPr>
              <a:t>ic</a:t>
            </a:r>
            <a:r>
              <a:rPr sz="2400" dirty="0">
                <a:solidFill>
                  <a:srgbClr val="404040"/>
                </a:solidFill>
                <a:latin typeface="Trebuchet MS"/>
                <a:cs typeface="Trebuchet MS"/>
              </a:rPr>
              <a:t>h</a:t>
            </a:r>
            <a:r>
              <a:rPr sz="2400" spc="10" dirty="0">
                <a:solidFill>
                  <a:srgbClr val="404040"/>
                </a:solidFill>
                <a:latin typeface="Trebuchet MS"/>
                <a:cs typeface="Trebuchet MS"/>
              </a:rPr>
              <a:t> </a:t>
            </a:r>
            <a:r>
              <a:rPr sz="2400" spc="-10" dirty="0">
                <a:solidFill>
                  <a:srgbClr val="404040"/>
                </a:solidFill>
                <a:latin typeface="Trebuchet MS"/>
                <a:cs typeface="Trebuchet MS"/>
              </a:rPr>
              <a:t>i</a:t>
            </a:r>
            <a:r>
              <a:rPr sz="2400" dirty="0">
                <a:solidFill>
                  <a:srgbClr val="404040"/>
                </a:solidFill>
                <a:latin typeface="Trebuchet MS"/>
                <a:cs typeface="Trebuchet MS"/>
              </a:rPr>
              <a:t>s</a:t>
            </a:r>
            <a:r>
              <a:rPr sz="2400" spc="10" dirty="0">
                <a:solidFill>
                  <a:srgbClr val="404040"/>
                </a:solidFill>
                <a:latin typeface="Trebuchet MS"/>
                <a:cs typeface="Trebuchet MS"/>
              </a:rPr>
              <a:t> </a:t>
            </a:r>
            <a:r>
              <a:rPr sz="2400" dirty="0">
                <a:solidFill>
                  <a:srgbClr val="404040"/>
                </a:solidFill>
                <a:latin typeface="Trebuchet MS"/>
                <a:cs typeface="Trebuchet MS"/>
              </a:rPr>
              <a:t>in</a:t>
            </a:r>
            <a:r>
              <a:rPr sz="2400" spc="10" dirty="0">
                <a:solidFill>
                  <a:srgbClr val="404040"/>
                </a:solidFill>
                <a:latin typeface="Trebuchet MS"/>
                <a:cs typeface="Trebuchet MS"/>
              </a:rPr>
              <a:t> </a:t>
            </a:r>
            <a:r>
              <a:rPr sz="2400" spc="-10" dirty="0">
                <a:solidFill>
                  <a:srgbClr val="404040"/>
                </a:solidFill>
                <a:latin typeface="Trebuchet MS"/>
                <a:cs typeface="Trebuchet MS"/>
              </a:rPr>
              <a:t>a</a:t>
            </a:r>
            <a:r>
              <a:rPr sz="2400" dirty="0">
                <a:solidFill>
                  <a:srgbClr val="404040"/>
                </a:solidFill>
                <a:latin typeface="Trebuchet MS"/>
                <a:cs typeface="Trebuchet MS"/>
              </a:rPr>
              <a:t>n</a:t>
            </a:r>
            <a:r>
              <a:rPr sz="2400" spc="10" dirty="0">
                <a:solidFill>
                  <a:srgbClr val="404040"/>
                </a:solidFill>
                <a:latin typeface="Trebuchet MS"/>
                <a:cs typeface="Trebuchet MS"/>
              </a:rPr>
              <a:t> </a:t>
            </a:r>
            <a:r>
              <a:rPr sz="2400" spc="-15" dirty="0">
                <a:solidFill>
                  <a:srgbClr val="404040"/>
                </a:solidFill>
                <a:latin typeface="Trebuchet MS"/>
                <a:cs typeface="Trebuchet MS"/>
              </a:rPr>
              <a:t>o</a:t>
            </a:r>
            <a:r>
              <a:rPr sz="2400" spc="-5" dirty="0">
                <a:solidFill>
                  <a:srgbClr val="404040"/>
                </a:solidFill>
                <a:latin typeface="Trebuchet MS"/>
                <a:cs typeface="Trebuchet MS"/>
              </a:rPr>
              <a:t>r</a:t>
            </a:r>
            <a:r>
              <a:rPr sz="2400" spc="-15" dirty="0">
                <a:solidFill>
                  <a:srgbClr val="404040"/>
                </a:solidFill>
                <a:latin typeface="Trebuchet MS"/>
                <a:cs typeface="Trebuchet MS"/>
              </a:rPr>
              <a:t>g</a:t>
            </a:r>
            <a:r>
              <a:rPr sz="2400" spc="-5" dirty="0">
                <a:solidFill>
                  <a:srgbClr val="404040"/>
                </a:solidFill>
                <a:latin typeface="Trebuchet MS"/>
                <a:cs typeface="Trebuchet MS"/>
              </a:rPr>
              <a:t>an</a:t>
            </a:r>
            <a:r>
              <a:rPr sz="2400" spc="5" dirty="0">
                <a:solidFill>
                  <a:srgbClr val="404040"/>
                </a:solidFill>
                <a:latin typeface="Trebuchet MS"/>
                <a:cs typeface="Trebuchet MS"/>
              </a:rPr>
              <a:t>i</a:t>
            </a:r>
            <a:r>
              <a:rPr sz="2400" dirty="0">
                <a:solidFill>
                  <a:srgbClr val="404040"/>
                </a:solidFill>
                <a:latin typeface="Trebuchet MS"/>
                <a:cs typeface="Trebuchet MS"/>
              </a:rPr>
              <a:t>zed</a:t>
            </a:r>
            <a:r>
              <a:rPr sz="2400" spc="15" dirty="0">
                <a:solidFill>
                  <a:srgbClr val="404040"/>
                </a:solidFill>
                <a:latin typeface="Trebuchet MS"/>
                <a:cs typeface="Trebuchet MS"/>
              </a:rPr>
              <a:t> </a:t>
            </a:r>
            <a:r>
              <a:rPr sz="2400" spc="-10" dirty="0">
                <a:solidFill>
                  <a:srgbClr val="404040"/>
                </a:solidFill>
                <a:latin typeface="Trebuchet MS"/>
                <a:cs typeface="Trebuchet MS"/>
              </a:rPr>
              <a:t>f</a:t>
            </a:r>
            <a:r>
              <a:rPr sz="2400" spc="-15" dirty="0">
                <a:solidFill>
                  <a:srgbClr val="404040"/>
                </a:solidFill>
                <a:latin typeface="Trebuchet MS"/>
                <a:cs typeface="Trebuchet MS"/>
              </a:rPr>
              <a:t>o</a:t>
            </a:r>
            <a:r>
              <a:rPr sz="2400" dirty="0">
                <a:solidFill>
                  <a:srgbClr val="404040"/>
                </a:solidFill>
                <a:latin typeface="Trebuchet MS"/>
                <a:cs typeface="Trebuchet MS"/>
              </a:rPr>
              <a:t>rm</a:t>
            </a:r>
            <a:r>
              <a:rPr sz="2400" spc="15" dirty="0">
                <a:solidFill>
                  <a:srgbClr val="404040"/>
                </a:solidFill>
                <a:latin typeface="Trebuchet MS"/>
                <a:cs typeface="Trebuchet MS"/>
              </a:rPr>
              <a:t> </a:t>
            </a:r>
            <a:r>
              <a:rPr sz="2400" spc="-5" dirty="0">
                <a:solidFill>
                  <a:srgbClr val="404040"/>
                </a:solidFill>
                <a:latin typeface="Trebuchet MS"/>
                <a:cs typeface="Trebuchet MS"/>
              </a:rPr>
              <a:t>(</a:t>
            </a:r>
            <a:r>
              <a:rPr sz="2400" dirty="0">
                <a:solidFill>
                  <a:srgbClr val="404040"/>
                </a:solidFill>
                <a:latin typeface="Trebuchet MS"/>
                <a:cs typeface="Trebuchet MS"/>
              </a:rPr>
              <a:t>e</a:t>
            </a:r>
            <a:r>
              <a:rPr sz="2400" spc="-5" dirty="0">
                <a:solidFill>
                  <a:srgbClr val="404040"/>
                </a:solidFill>
                <a:latin typeface="Trebuchet MS"/>
                <a:cs typeface="Trebuchet MS"/>
              </a:rPr>
              <a:t>.g</a:t>
            </a:r>
            <a:r>
              <a:rPr sz="2400" dirty="0">
                <a:solidFill>
                  <a:srgbClr val="404040"/>
                </a:solidFill>
                <a:latin typeface="Trebuchet MS"/>
                <a:cs typeface="Trebuchet MS"/>
              </a:rPr>
              <a:t>.,</a:t>
            </a:r>
            <a:r>
              <a:rPr sz="2400" spc="5" dirty="0">
                <a:solidFill>
                  <a:srgbClr val="404040"/>
                </a:solidFill>
                <a:latin typeface="Trebuchet MS"/>
                <a:cs typeface="Trebuchet MS"/>
              </a:rPr>
              <a:t> </a:t>
            </a:r>
            <a:r>
              <a:rPr sz="2400" dirty="0">
                <a:solidFill>
                  <a:srgbClr val="404040"/>
                </a:solidFill>
                <a:latin typeface="Trebuchet MS"/>
                <a:cs typeface="Trebuchet MS"/>
              </a:rPr>
              <a:t>in</a:t>
            </a:r>
            <a:r>
              <a:rPr sz="2400" spc="10" dirty="0">
                <a:solidFill>
                  <a:srgbClr val="404040"/>
                </a:solidFill>
                <a:latin typeface="Trebuchet MS"/>
                <a:cs typeface="Trebuchet MS"/>
              </a:rPr>
              <a:t> </a:t>
            </a:r>
            <a:r>
              <a:rPr sz="2400" spc="-5" dirty="0">
                <a:solidFill>
                  <a:srgbClr val="404040"/>
                </a:solidFill>
                <a:latin typeface="Trebuchet MS"/>
                <a:cs typeface="Trebuchet MS"/>
              </a:rPr>
              <a:t>r</a:t>
            </a:r>
            <a:r>
              <a:rPr sz="2400" spc="-20" dirty="0">
                <a:solidFill>
                  <a:srgbClr val="404040"/>
                </a:solidFill>
                <a:latin typeface="Trebuchet MS"/>
                <a:cs typeface="Trebuchet MS"/>
              </a:rPr>
              <a:t>o</a:t>
            </a:r>
            <a:r>
              <a:rPr sz="2400" spc="-5" dirty="0">
                <a:solidFill>
                  <a:srgbClr val="404040"/>
                </a:solidFill>
                <a:latin typeface="Trebuchet MS"/>
                <a:cs typeface="Trebuchet MS"/>
              </a:rPr>
              <a:t>w</a:t>
            </a:r>
            <a:r>
              <a:rPr sz="2400" dirty="0">
                <a:solidFill>
                  <a:srgbClr val="404040"/>
                </a:solidFill>
                <a:latin typeface="Trebuchet MS"/>
                <a:cs typeface="Trebuchet MS"/>
              </a:rPr>
              <a:t>s</a:t>
            </a:r>
            <a:r>
              <a:rPr sz="2400" spc="15" dirty="0">
                <a:solidFill>
                  <a:srgbClr val="404040"/>
                </a:solidFill>
                <a:latin typeface="Trebuchet MS"/>
                <a:cs typeface="Trebuchet MS"/>
              </a:rPr>
              <a:t> </a:t>
            </a:r>
            <a:r>
              <a:rPr sz="2400" spc="-5" dirty="0">
                <a:solidFill>
                  <a:srgbClr val="404040"/>
                </a:solidFill>
                <a:latin typeface="Trebuchet MS"/>
                <a:cs typeface="Trebuchet MS"/>
              </a:rPr>
              <a:t>an</a:t>
            </a:r>
            <a:r>
              <a:rPr sz="2400" dirty="0">
                <a:solidFill>
                  <a:srgbClr val="404040"/>
                </a:solidFill>
                <a:latin typeface="Trebuchet MS"/>
                <a:cs typeface="Trebuchet MS"/>
              </a:rPr>
              <a:t>d</a:t>
            </a:r>
            <a:r>
              <a:rPr sz="2400" spc="15" dirty="0">
                <a:solidFill>
                  <a:srgbClr val="404040"/>
                </a:solidFill>
                <a:latin typeface="Trebuchet MS"/>
                <a:cs typeface="Trebuchet MS"/>
              </a:rPr>
              <a:t> </a:t>
            </a:r>
            <a:r>
              <a:rPr sz="2400" spc="-10" dirty="0">
                <a:solidFill>
                  <a:srgbClr val="404040"/>
                </a:solidFill>
                <a:latin typeface="Trebuchet MS"/>
                <a:cs typeface="Trebuchet MS"/>
              </a:rPr>
              <a:t>c</a:t>
            </a:r>
            <a:r>
              <a:rPr sz="2400" spc="-15" dirty="0">
                <a:solidFill>
                  <a:srgbClr val="404040"/>
                </a:solidFill>
                <a:latin typeface="Trebuchet MS"/>
                <a:cs typeface="Trebuchet MS"/>
              </a:rPr>
              <a:t>o</a:t>
            </a:r>
            <a:r>
              <a:rPr sz="2400" dirty="0">
                <a:solidFill>
                  <a:srgbClr val="404040"/>
                </a:solidFill>
                <a:latin typeface="Trebuchet MS"/>
                <a:cs typeface="Trebuchet MS"/>
              </a:rPr>
              <a:t>lumns) </a:t>
            </a:r>
            <a:r>
              <a:rPr sz="2400" spc="-5" dirty="0">
                <a:solidFill>
                  <a:srgbClr val="404040"/>
                </a:solidFill>
                <a:latin typeface="Trebuchet MS"/>
                <a:cs typeface="Trebuchet MS"/>
              </a:rPr>
              <a:t>and ca</a:t>
            </a:r>
            <a:r>
              <a:rPr sz="2400" dirty="0">
                <a:solidFill>
                  <a:srgbClr val="404040"/>
                </a:solidFill>
                <a:latin typeface="Trebuchet MS"/>
                <a:cs typeface="Trebuchet MS"/>
              </a:rPr>
              <a:t>n</a:t>
            </a:r>
            <a:r>
              <a:rPr sz="2400" spc="-5" dirty="0">
                <a:solidFill>
                  <a:srgbClr val="404040"/>
                </a:solidFill>
                <a:latin typeface="Trebuchet MS"/>
                <a:cs typeface="Trebuchet MS"/>
              </a:rPr>
              <a:t> </a:t>
            </a:r>
            <a:r>
              <a:rPr sz="2400" spc="5" dirty="0">
                <a:solidFill>
                  <a:srgbClr val="404040"/>
                </a:solidFill>
                <a:latin typeface="Trebuchet MS"/>
                <a:cs typeface="Trebuchet MS"/>
              </a:rPr>
              <a:t>b</a:t>
            </a:r>
            <a:r>
              <a:rPr sz="2400" dirty="0">
                <a:solidFill>
                  <a:srgbClr val="404040"/>
                </a:solidFill>
                <a:latin typeface="Trebuchet MS"/>
                <a:cs typeface="Trebuchet MS"/>
              </a:rPr>
              <a:t>e </a:t>
            </a:r>
            <a:r>
              <a:rPr sz="2400" spc="-5" dirty="0">
                <a:solidFill>
                  <a:srgbClr val="404040"/>
                </a:solidFill>
                <a:latin typeface="Trebuchet MS"/>
                <a:cs typeface="Trebuchet MS"/>
              </a:rPr>
              <a:t>e</a:t>
            </a:r>
            <a:r>
              <a:rPr sz="2400" dirty="0">
                <a:solidFill>
                  <a:srgbClr val="404040"/>
                </a:solidFill>
                <a:latin typeface="Trebuchet MS"/>
                <a:cs typeface="Trebuchet MS"/>
              </a:rPr>
              <a:t>asily</a:t>
            </a:r>
            <a:r>
              <a:rPr sz="2400" spc="-15" dirty="0">
                <a:solidFill>
                  <a:srgbClr val="404040"/>
                </a:solidFill>
                <a:latin typeface="Trebuchet MS"/>
                <a:cs typeface="Trebuchet MS"/>
              </a:rPr>
              <a:t> </a:t>
            </a:r>
            <a:r>
              <a:rPr sz="2400" spc="-5" dirty="0">
                <a:solidFill>
                  <a:srgbClr val="404040"/>
                </a:solidFill>
                <a:latin typeface="Trebuchet MS"/>
                <a:cs typeface="Trebuchet MS"/>
              </a:rPr>
              <a:t>us</a:t>
            </a:r>
            <a:r>
              <a:rPr sz="2400" spc="5" dirty="0">
                <a:solidFill>
                  <a:srgbClr val="404040"/>
                </a:solidFill>
                <a:latin typeface="Trebuchet MS"/>
                <a:cs typeface="Trebuchet MS"/>
              </a:rPr>
              <a:t>e</a:t>
            </a:r>
            <a:r>
              <a:rPr sz="2400" dirty="0">
                <a:solidFill>
                  <a:srgbClr val="404040"/>
                </a:solidFill>
                <a:latin typeface="Trebuchet MS"/>
                <a:cs typeface="Trebuchet MS"/>
              </a:rPr>
              <a:t>d</a:t>
            </a:r>
            <a:r>
              <a:rPr sz="2400" spc="-10" dirty="0">
                <a:solidFill>
                  <a:srgbClr val="404040"/>
                </a:solidFill>
                <a:latin typeface="Trebuchet MS"/>
                <a:cs typeface="Trebuchet MS"/>
              </a:rPr>
              <a:t> </a:t>
            </a:r>
            <a:r>
              <a:rPr sz="2400" spc="5" dirty="0">
                <a:solidFill>
                  <a:srgbClr val="404040"/>
                </a:solidFill>
                <a:latin typeface="Trebuchet MS"/>
                <a:cs typeface="Trebuchet MS"/>
              </a:rPr>
              <a:t>b</a:t>
            </a:r>
            <a:r>
              <a:rPr sz="2400" dirty="0">
                <a:solidFill>
                  <a:srgbClr val="404040"/>
                </a:solidFill>
                <a:latin typeface="Trebuchet MS"/>
                <a:cs typeface="Trebuchet MS"/>
              </a:rPr>
              <a:t>y</a:t>
            </a:r>
            <a:r>
              <a:rPr sz="2400" spc="-15" dirty="0">
                <a:solidFill>
                  <a:srgbClr val="404040"/>
                </a:solidFill>
                <a:latin typeface="Trebuchet MS"/>
                <a:cs typeface="Trebuchet MS"/>
              </a:rPr>
              <a:t> </a:t>
            </a:r>
            <a:r>
              <a:rPr sz="2400" dirty="0">
                <a:solidFill>
                  <a:srgbClr val="404040"/>
                </a:solidFill>
                <a:latin typeface="Trebuchet MS"/>
                <a:cs typeface="Trebuchet MS"/>
              </a:rPr>
              <a:t>a </a:t>
            </a:r>
            <a:r>
              <a:rPr sz="2400" spc="-5" dirty="0">
                <a:solidFill>
                  <a:srgbClr val="404040"/>
                </a:solidFill>
                <a:latin typeface="Trebuchet MS"/>
                <a:cs typeface="Trebuchet MS"/>
              </a:rPr>
              <a:t>com</a:t>
            </a:r>
            <a:r>
              <a:rPr sz="2400" spc="5" dirty="0">
                <a:solidFill>
                  <a:srgbClr val="404040"/>
                </a:solidFill>
                <a:latin typeface="Trebuchet MS"/>
                <a:cs typeface="Trebuchet MS"/>
              </a:rPr>
              <a:t>p</a:t>
            </a:r>
            <a:r>
              <a:rPr sz="2400" spc="-5" dirty="0">
                <a:solidFill>
                  <a:srgbClr val="404040"/>
                </a:solidFill>
                <a:latin typeface="Trebuchet MS"/>
                <a:cs typeface="Trebuchet MS"/>
              </a:rPr>
              <a:t>ut</a:t>
            </a:r>
            <a:r>
              <a:rPr sz="2400" dirty="0">
                <a:solidFill>
                  <a:srgbClr val="404040"/>
                </a:solidFill>
                <a:latin typeface="Trebuchet MS"/>
                <a:cs typeface="Trebuchet MS"/>
              </a:rPr>
              <a:t>e</a:t>
            </a:r>
            <a:r>
              <a:rPr sz="2400" spc="-5" dirty="0">
                <a:solidFill>
                  <a:srgbClr val="404040"/>
                </a:solidFill>
                <a:latin typeface="Trebuchet MS"/>
                <a:cs typeface="Trebuchet MS"/>
              </a:rPr>
              <a:t>r</a:t>
            </a:r>
            <a:r>
              <a:rPr sz="2400" spc="-20" dirty="0">
                <a:solidFill>
                  <a:srgbClr val="404040"/>
                </a:solidFill>
                <a:latin typeface="Trebuchet MS"/>
                <a:cs typeface="Trebuchet MS"/>
              </a:rPr>
              <a:t> </a:t>
            </a:r>
            <a:r>
              <a:rPr sz="2400" dirty="0">
                <a:solidFill>
                  <a:srgbClr val="404040"/>
                </a:solidFill>
                <a:latin typeface="Trebuchet MS"/>
                <a:cs typeface="Trebuchet MS"/>
              </a:rPr>
              <a:t>p</a:t>
            </a:r>
            <a:r>
              <a:rPr sz="2400" spc="-5" dirty="0">
                <a:solidFill>
                  <a:srgbClr val="404040"/>
                </a:solidFill>
                <a:latin typeface="Trebuchet MS"/>
                <a:cs typeface="Trebuchet MS"/>
              </a:rPr>
              <a:t>r</a:t>
            </a:r>
            <a:r>
              <a:rPr sz="2400" spc="-20" dirty="0">
                <a:solidFill>
                  <a:srgbClr val="404040"/>
                </a:solidFill>
                <a:latin typeface="Trebuchet MS"/>
                <a:cs typeface="Trebuchet MS"/>
              </a:rPr>
              <a:t>o</a:t>
            </a:r>
            <a:r>
              <a:rPr sz="2400" spc="-5" dirty="0">
                <a:solidFill>
                  <a:srgbClr val="404040"/>
                </a:solidFill>
                <a:latin typeface="Trebuchet MS"/>
                <a:cs typeface="Trebuchet MS"/>
              </a:rPr>
              <a:t>g</a:t>
            </a:r>
            <a:r>
              <a:rPr sz="2400" spc="-15" dirty="0">
                <a:solidFill>
                  <a:srgbClr val="404040"/>
                </a:solidFill>
                <a:latin typeface="Trebuchet MS"/>
                <a:cs typeface="Trebuchet MS"/>
              </a:rPr>
              <a:t>r</a:t>
            </a:r>
            <a:r>
              <a:rPr sz="2400" spc="-5" dirty="0">
                <a:solidFill>
                  <a:srgbClr val="404040"/>
                </a:solidFill>
                <a:latin typeface="Trebuchet MS"/>
                <a:cs typeface="Trebuchet MS"/>
              </a:rPr>
              <a:t>a</a:t>
            </a:r>
            <a:r>
              <a:rPr sz="2400" spc="10" dirty="0">
                <a:solidFill>
                  <a:srgbClr val="404040"/>
                </a:solidFill>
                <a:latin typeface="Trebuchet MS"/>
                <a:cs typeface="Trebuchet MS"/>
              </a:rPr>
              <a:t>m</a:t>
            </a:r>
            <a:r>
              <a:rPr sz="2400" dirty="0">
                <a:solidFill>
                  <a:srgbClr val="404040"/>
                </a:solidFill>
                <a:latin typeface="Trebuchet MS"/>
                <a:cs typeface="Trebuchet MS"/>
              </a:rPr>
              <a:t>.</a:t>
            </a:r>
            <a:endParaRPr lang="en-US" sz="2400" dirty="0">
              <a:solidFill>
                <a:srgbClr val="404040"/>
              </a:solidFill>
              <a:latin typeface="Trebuchet MS"/>
              <a:cs typeface="Trebuchet MS"/>
            </a:endParaRPr>
          </a:p>
          <a:p>
            <a:pPr marL="355600" marR="5080" indent="-343535">
              <a:lnSpc>
                <a:spcPct val="100000"/>
              </a:lnSpc>
              <a:tabLst>
                <a:tab pos="355600" algn="l"/>
              </a:tabLst>
            </a:pPr>
            <a:endParaRPr lang="en-US" sz="2400" dirty="0">
              <a:solidFill>
                <a:srgbClr val="404040"/>
              </a:solidFill>
              <a:latin typeface="Trebuchet MS"/>
              <a:cs typeface="Trebuchet MS"/>
            </a:endParaRPr>
          </a:p>
          <a:p>
            <a:pPr marL="355600" marR="5080" indent="-343535">
              <a:lnSpc>
                <a:spcPct val="100000"/>
              </a:lnSpc>
              <a:tabLst>
                <a:tab pos="355600" algn="l"/>
              </a:tabLst>
            </a:pPr>
            <a:endParaRPr sz="2400" dirty="0">
              <a:latin typeface="Trebuchet MS"/>
              <a:cs typeface="Trebuchet MS"/>
            </a:endParaRPr>
          </a:p>
        </p:txBody>
      </p:sp>
      <p:sp>
        <p:nvSpPr>
          <p:cNvPr id="7" name="object 7"/>
          <p:cNvSpPr txBox="1"/>
          <p:nvPr/>
        </p:nvSpPr>
        <p:spPr>
          <a:xfrm>
            <a:off x="916939" y="2954782"/>
            <a:ext cx="8536646" cy="369332"/>
          </a:xfrm>
          <a:prstGeom prst="rect">
            <a:avLst/>
          </a:prstGeom>
        </p:spPr>
        <p:txBody>
          <a:bodyPr vert="horz" wrap="square" lIns="0" tIns="0" rIns="0" bIns="0" rtlCol="0">
            <a:spAutoFit/>
          </a:bodyPr>
          <a:lstStyle/>
          <a:p>
            <a:pPr marL="12700">
              <a:lnSpc>
                <a:spcPct val="100000"/>
              </a:lnSpc>
              <a:tabLst>
                <a:tab pos="355600" algn="l"/>
                <a:tab pos="1849120" algn="l"/>
                <a:tab pos="2487295" algn="l"/>
              </a:tabLst>
            </a:pPr>
            <a:r>
              <a:rPr sz="1400" spc="-185" dirty="0">
                <a:solidFill>
                  <a:srgbClr val="0E6EC5"/>
                </a:solidFill>
                <a:latin typeface="Microsoft Sans Serif"/>
                <a:cs typeface="Microsoft Sans Serif"/>
              </a:rPr>
              <a:t>	</a:t>
            </a:r>
            <a:r>
              <a:rPr lang="en-US" sz="2400" b="0" i="0" dirty="0">
                <a:solidFill>
                  <a:srgbClr val="000000"/>
                </a:solidFill>
                <a:effectLst/>
                <a:latin typeface="Noto Sans JP"/>
              </a:rPr>
              <a:t>In structured data, all row in a table has the same set of columns.</a:t>
            </a:r>
            <a:endParaRPr sz="2400" dirty="0">
              <a:latin typeface="Trebuchet MS"/>
              <a:cs typeface="Trebuchet MS"/>
            </a:endParaRPr>
          </a:p>
        </p:txBody>
      </p:sp>
      <p:sp>
        <p:nvSpPr>
          <p:cNvPr id="8" name="object 8"/>
          <p:cNvSpPr txBox="1"/>
          <p:nvPr/>
        </p:nvSpPr>
        <p:spPr>
          <a:xfrm>
            <a:off x="882192" y="3661647"/>
            <a:ext cx="8536647" cy="369332"/>
          </a:xfrm>
          <a:prstGeom prst="rect">
            <a:avLst/>
          </a:prstGeom>
        </p:spPr>
        <p:txBody>
          <a:bodyPr vert="horz" wrap="square" lIns="0" tIns="0" rIns="0" bIns="0" rtlCol="0">
            <a:spAutoFit/>
          </a:bodyPr>
          <a:lstStyle/>
          <a:p>
            <a:pPr marL="12700">
              <a:lnSpc>
                <a:spcPct val="100000"/>
              </a:lnSpc>
              <a:tabLst>
                <a:tab pos="355600" algn="l"/>
              </a:tabLst>
            </a:pPr>
            <a:r>
              <a:rPr spc="-135" dirty="0">
                <a:solidFill>
                  <a:srgbClr val="0E6EC5"/>
                </a:solidFill>
                <a:latin typeface="Microsoft Sans Serif"/>
                <a:cs typeface="Microsoft Sans Serif"/>
              </a:rPr>
              <a:t>	</a:t>
            </a:r>
            <a:r>
              <a:rPr sz="2400" spc="-5" dirty="0">
                <a:solidFill>
                  <a:srgbClr val="404040"/>
                </a:solidFill>
                <a:latin typeface="Trebuchet MS"/>
                <a:cs typeface="Trebuchet MS"/>
              </a:rPr>
              <a:t>Dat</a:t>
            </a:r>
            <a:r>
              <a:rPr sz="2400" dirty="0">
                <a:solidFill>
                  <a:srgbClr val="404040"/>
                </a:solidFill>
                <a:latin typeface="Trebuchet MS"/>
                <a:cs typeface="Trebuchet MS"/>
              </a:rPr>
              <a:t>a</a:t>
            </a:r>
            <a:r>
              <a:rPr sz="2400" spc="-5" dirty="0">
                <a:solidFill>
                  <a:srgbClr val="404040"/>
                </a:solidFill>
                <a:latin typeface="Trebuchet MS"/>
                <a:cs typeface="Trebuchet MS"/>
              </a:rPr>
              <a:t> </a:t>
            </a:r>
            <a:r>
              <a:rPr sz="2400" dirty="0">
                <a:solidFill>
                  <a:srgbClr val="404040"/>
                </a:solidFill>
                <a:latin typeface="Trebuchet MS"/>
                <a:cs typeface="Trebuchet MS"/>
              </a:rPr>
              <a:t>st</a:t>
            </a:r>
            <a:r>
              <a:rPr sz="2400" spc="-10" dirty="0">
                <a:solidFill>
                  <a:srgbClr val="404040"/>
                </a:solidFill>
                <a:latin typeface="Trebuchet MS"/>
                <a:cs typeface="Trebuchet MS"/>
              </a:rPr>
              <a:t>o</a:t>
            </a:r>
            <a:r>
              <a:rPr sz="2400" dirty="0">
                <a:solidFill>
                  <a:srgbClr val="404040"/>
                </a:solidFill>
                <a:latin typeface="Trebuchet MS"/>
                <a:cs typeface="Trebuchet MS"/>
              </a:rPr>
              <a:t>red in</a:t>
            </a:r>
            <a:r>
              <a:rPr sz="2400" spc="-5" dirty="0">
                <a:solidFill>
                  <a:srgbClr val="404040"/>
                </a:solidFill>
                <a:latin typeface="Trebuchet MS"/>
                <a:cs typeface="Trebuchet MS"/>
              </a:rPr>
              <a:t> </a:t>
            </a:r>
            <a:r>
              <a:rPr sz="2400" dirty="0">
                <a:solidFill>
                  <a:srgbClr val="404040"/>
                </a:solidFill>
                <a:latin typeface="Trebuchet MS"/>
                <a:cs typeface="Trebuchet MS"/>
              </a:rPr>
              <a:t>d</a:t>
            </a:r>
            <a:r>
              <a:rPr sz="2400" spc="-5" dirty="0">
                <a:solidFill>
                  <a:srgbClr val="404040"/>
                </a:solidFill>
                <a:latin typeface="Trebuchet MS"/>
                <a:cs typeface="Trebuchet MS"/>
              </a:rPr>
              <a:t>ata</a:t>
            </a:r>
            <a:r>
              <a:rPr sz="2400" spc="5" dirty="0">
                <a:solidFill>
                  <a:srgbClr val="404040"/>
                </a:solidFill>
                <a:latin typeface="Trebuchet MS"/>
                <a:cs typeface="Trebuchet MS"/>
              </a:rPr>
              <a:t>b</a:t>
            </a:r>
            <a:r>
              <a:rPr sz="2400" spc="-5" dirty="0">
                <a:solidFill>
                  <a:srgbClr val="404040"/>
                </a:solidFill>
                <a:latin typeface="Trebuchet MS"/>
                <a:cs typeface="Trebuchet MS"/>
              </a:rPr>
              <a:t>a</a:t>
            </a:r>
            <a:r>
              <a:rPr sz="2400" dirty="0">
                <a:solidFill>
                  <a:srgbClr val="404040"/>
                </a:solidFill>
                <a:latin typeface="Trebuchet MS"/>
                <a:cs typeface="Trebuchet MS"/>
              </a:rPr>
              <a:t>s</a:t>
            </a:r>
            <a:r>
              <a:rPr sz="2400" spc="-5" dirty="0">
                <a:solidFill>
                  <a:srgbClr val="404040"/>
                </a:solidFill>
                <a:latin typeface="Trebuchet MS"/>
                <a:cs typeface="Trebuchet MS"/>
              </a:rPr>
              <a:t>e</a:t>
            </a:r>
            <a:r>
              <a:rPr sz="2400" dirty="0">
                <a:solidFill>
                  <a:srgbClr val="404040"/>
                </a:solidFill>
                <a:latin typeface="Trebuchet MS"/>
                <a:cs typeface="Trebuchet MS"/>
              </a:rPr>
              <a:t>s</a:t>
            </a:r>
            <a:r>
              <a:rPr sz="2400" spc="-15" dirty="0">
                <a:solidFill>
                  <a:srgbClr val="404040"/>
                </a:solidFill>
                <a:latin typeface="Trebuchet MS"/>
                <a:cs typeface="Trebuchet MS"/>
              </a:rPr>
              <a:t> </a:t>
            </a:r>
            <a:r>
              <a:rPr sz="2400" dirty="0">
                <a:solidFill>
                  <a:srgbClr val="404040"/>
                </a:solidFill>
                <a:latin typeface="Trebuchet MS"/>
                <a:cs typeface="Trebuchet MS"/>
              </a:rPr>
              <a:t>is</a:t>
            </a:r>
            <a:r>
              <a:rPr sz="2400" spc="-15" dirty="0">
                <a:solidFill>
                  <a:srgbClr val="404040"/>
                </a:solidFill>
                <a:latin typeface="Trebuchet MS"/>
                <a:cs typeface="Trebuchet MS"/>
              </a:rPr>
              <a:t> </a:t>
            </a:r>
            <a:r>
              <a:rPr sz="2400" dirty="0">
                <a:solidFill>
                  <a:srgbClr val="404040"/>
                </a:solidFill>
                <a:latin typeface="Trebuchet MS"/>
                <a:cs typeface="Trebuchet MS"/>
              </a:rPr>
              <a:t>an</a:t>
            </a:r>
            <a:r>
              <a:rPr sz="2400" spc="-5" dirty="0">
                <a:solidFill>
                  <a:srgbClr val="404040"/>
                </a:solidFill>
                <a:latin typeface="Trebuchet MS"/>
                <a:cs typeface="Trebuchet MS"/>
              </a:rPr>
              <a:t> exa</a:t>
            </a:r>
            <a:r>
              <a:rPr sz="2400" spc="5" dirty="0">
                <a:solidFill>
                  <a:srgbClr val="404040"/>
                </a:solidFill>
                <a:latin typeface="Trebuchet MS"/>
                <a:cs typeface="Trebuchet MS"/>
              </a:rPr>
              <a:t>m</a:t>
            </a:r>
            <a:r>
              <a:rPr sz="2400" dirty="0">
                <a:solidFill>
                  <a:srgbClr val="404040"/>
                </a:solidFill>
                <a:latin typeface="Trebuchet MS"/>
                <a:cs typeface="Trebuchet MS"/>
              </a:rPr>
              <a:t>ple </a:t>
            </a:r>
            <a:r>
              <a:rPr sz="2400" spc="-15" dirty="0">
                <a:solidFill>
                  <a:srgbClr val="404040"/>
                </a:solidFill>
                <a:latin typeface="Trebuchet MS"/>
                <a:cs typeface="Trebuchet MS"/>
              </a:rPr>
              <a:t>o</a:t>
            </a:r>
            <a:r>
              <a:rPr sz="2400" spc="-5" dirty="0">
                <a:solidFill>
                  <a:srgbClr val="404040"/>
                </a:solidFill>
                <a:latin typeface="Trebuchet MS"/>
                <a:cs typeface="Trebuchet MS"/>
              </a:rPr>
              <a:t>f</a:t>
            </a:r>
            <a:r>
              <a:rPr sz="2400" spc="-10" dirty="0">
                <a:solidFill>
                  <a:srgbClr val="404040"/>
                </a:solidFill>
                <a:latin typeface="Trebuchet MS"/>
                <a:cs typeface="Trebuchet MS"/>
              </a:rPr>
              <a:t> </a:t>
            </a:r>
            <a:r>
              <a:rPr sz="2400" dirty="0">
                <a:solidFill>
                  <a:srgbClr val="404040"/>
                </a:solidFill>
                <a:latin typeface="Trebuchet MS"/>
                <a:cs typeface="Trebuchet MS"/>
              </a:rPr>
              <a:t>st</a:t>
            </a:r>
            <a:r>
              <a:rPr sz="2400" spc="-10" dirty="0">
                <a:solidFill>
                  <a:srgbClr val="404040"/>
                </a:solidFill>
                <a:latin typeface="Trebuchet MS"/>
                <a:cs typeface="Trebuchet MS"/>
              </a:rPr>
              <a:t>r</a:t>
            </a:r>
            <a:r>
              <a:rPr sz="2400" spc="-5" dirty="0">
                <a:solidFill>
                  <a:srgbClr val="404040"/>
                </a:solidFill>
                <a:latin typeface="Trebuchet MS"/>
                <a:cs typeface="Trebuchet MS"/>
              </a:rPr>
              <a:t>uc</a:t>
            </a:r>
            <a:r>
              <a:rPr sz="2400" spc="-10" dirty="0">
                <a:solidFill>
                  <a:srgbClr val="404040"/>
                </a:solidFill>
                <a:latin typeface="Trebuchet MS"/>
                <a:cs typeface="Trebuchet MS"/>
              </a:rPr>
              <a:t>t</a:t>
            </a:r>
            <a:r>
              <a:rPr sz="2400" spc="-5" dirty="0">
                <a:solidFill>
                  <a:srgbClr val="404040"/>
                </a:solidFill>
                <a:latin typeface="Trebuchet MS"/>
                <a:cs typeface="Trebuchet MS"/>
              </a:rPr>
              <a:t>ure</a:t>
            </a:r>
            <a:r>
              <a:rPr sz="2400" dirty="0">
                <a:solidFill>
                  <a:srgbClr val="404040"/>
                </a:solidFill>
                <a:latin typeface="Trebuchet MS"/>
                <a:cs typeface="Trebuchet MS"/>
              </a:rPr>
              <a:t>d</a:t>
            </a:r>
            <a:r>
              <a:rPr sz="2400" spc="15" dirty="0">
                <a:solidFill>
                  <a:srgbClr val="404040"/>
                </a:solidFill>
                <a:latin typeface="Trebuchet MS"/>
                <a:cs typeface="Trebuchet MS"/>
              </a:rPr>
              <a:t> </a:t>
            </a:r>
            <a:r>
              <a:rPr sz="2400" dirty="0">
                <a:solidFill>
                  <a:srgbClr val="404040"/>
                </a:solidFill>
                <a:latin typeface="Trebuchet MS"/>
                <a:cs typeface="Trebuchet MS"/>
              </a:rPr>
              <a:t>d</a:t>
            </a:r>
            <a:r>
              <a:rPr sz="2400" spc="-5" dirty="0">
                <a:solidFill>
                  <a:srgbClr val="404040"/>
                </a:solidFill>
                <a:latin typeface="Trebuchet MS"/>
                <a:cs typeface="Trebuchet MS"/>
              </a:rPr>
              <a:t>at</a:t>
            </a:r>
            <a:r>
              <a:rPr sz="2400" dirty="0">
                <a:solidFill>
                  <a:srgbClr val="404040"/>
                </a:solidFill>
                <a:latin typeface="Trebuchet MS"/>
                <a:cs typeface="Trebuchet MS"/>
              </a:rPr>
              <a:t>a.</a:t>
            </a:r>
            <a:endParaRPr sz="2400" dirty="0">
              <a:latin typeface="Trebuchet MS"/>
              <a:cs typeface="Trebuchet MS"/>
            </a:endParaRPr>
          </a:p>
        </p:txBody>
      </p:sp>
      <p:pic>
        <p:nvPicPr>
          <p:cNvPr id="9" name="Picture 8">
            <a:extLst>
              <a:ext uri="{FF2B5EF4-FFF2-40B4-BE49-F238E27FC236}">
                <a16:creationId xmlns:a16="http://schemas.microsoft.com/office/drawing/2014/main" id="{2B47B249-42F1-D9C0-B1BA-AD11383B317F}"/>
              </a:ext>
            </a:extLst>
          </p:cNvPr>
          <p:cNvPicPr>
            <a:picLocks noChangeAspect="1"/>
          </p:cNvPicPr>
          <p:nvPr/>
        </p:nvPicPr>
        <p:blipFill>
          <a:blip r:embed="rId2"/>
          <a:stretch>
            <a:fillRect/>
          </a:stretch>
        </p:blipFill>
        <p:spPr>
          <a:xfrm>
            <a:off x="2193513" y="4420545"/>
            <a:ext cx="3902486" cy="236995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486409">
              <a:lnSpc>
                <a:spcPct val="100000"/>
              </a:lnSpc>
            </a:pPr>
            <a:r>
              <a:rPr sz="2400" spc="-5" dirty="0"/>
              <a:t>Sou</a:t>
            </a:r>
            <a:r>
              <a:rPr sz="2400" spc="-15" dirty="0"/>
              <a:t>r</a:t>
            </a:r>
            <a:r>
              <a:rPr sz="2400" spc="-5" dirty="0"/>
              <a:t>ces</a:t>
            </a:r>
            <a:r>
              <a:rPr sz="2400" dirty="0"/>
              <a:t> </a:t>
            </a:r>
            <a:r>
              <a:rPr sz="2400" spc="-5" dirty="0"/>
              <a:t>of</a:t>
            </a:r>
            <a:r>
              <a:rPr sz="2400" spc="5" dirty="0"/>
              <a:t> </a:t>
            </a:r>
            <a:r>
              <a:rPr sz="2400" spc="-5" dirty="0"/>
              <a:t>St</a:t>
            </a:r>
            <a:r>
              <a:rPr sz="2400" spc="-15" dirty="0"/>
              <a:t>r</a:t>
            </a:r>
            <a:r>
              <a:rPr sz="2400" spc="-5" dirty="0"/>
              <a:t>u</a:t>
            </a:r>
            <a:r>
              <a:rPr sz="2400" spc="-15" dirty="0"/>
              <a:t>c</a:t>
            </a:r>
            <a:r>
              <a:rPr sz="2400" spc="-5" dirty="0"/>
              <a:t>tu</a:t>
            </a:r>
            <a:r>
              <a:rPr sz="2400" spc="-10" dirty="0"/>
              <a:t>r</a:t>
            </a:r>
            <a:r>
              <a:rPr sz="2400" spc="-5" dirty="0"/>
              <a:t>ed</a:t>
            </a:r>
            <a:r>
              <a:rPr sz="2400" spc="5" dirty="0"/>
              <a:t> </a:t>
            </a:r>
            <a:r>
              <a:rPr sz="2400" spc="-5" dirty="0"/>
              <a:t>D</a:t>
            </a:r>
            <a:r>
              <a:rPr sz="2400" dirty="0"/>
              <a:t>a</a:t>
            </a:r>
            <a:r>
              <a:rPr sz="2400" spc="-5" dirty="0"/>
              <a:t>ta</a:t>
            </a:r>
            <a:endParaRPr sz="2400"/>
          </a:p>
        </p:txBody>
      </p:sp>
      <p:sp>
        <p:nvSpPr>
          <p:cNvPr id="3" name="object 3"/>
          <p:cNvSpPr/>
          <p:nvPr/>
        </p:nvSpPr>
        <p:spPr>
          <a:xfrm>
            <a:off x="4406690" y="1564651"/>
            <a:ext cx="2573020" cy="1689735"/>
          </a:xfrm>
          <a:custGeom>
            <a:avLst/>
            <a:gdLst/>
            <a:ahLst/>
            <a:cxnLst/>
            <a:rect l="l" t="t" r="r" b="b"/>
            <a:pathLst>
              <a:path w="2573020" h="1689735">
                <a:moveTo>
                  <a:pt x="1286282" y="0"/>
                </a:moveTo>
                <a:lnTo>
                  <a:pt x="1228979" y="823"/>
                </a:lnTo>
                <a:lnTo>
                  <a:pt x="1172317" y="3270"/>
                </a:lnTo>
                <a:lnTo>
                  <a:pt x="1116350" y="7307"/>
                </a:lnTo>
                <a:lnTo>
                  <a:pt x="1061128" y="12898"/>
                </a:lnTo>
                <a:lnTo>
                  <a:pt x="1006705" y="20010"/>
                </a:lnTo>
                <a:lnTo>
                  <a:pt x="953134" y="28609"/>
                </a:lnTo>
                <a:lnTo>
                  <a:pt x="900465" y="38659"/>
                </a:lnTo>
                <a:lnTo>
                  <a:pt x="848752" y="50127"/>
                </a:lnTo>
                <a:lnTo>
                  <a:pt x="798047" y="62978"/>
                </a:lnTo>
                <a:lnTo>
                  <a:pt x="748402" y="77177"/>
                </a:lnTo>
                <a:lnTo>
                  <a:pt x="699870" y="92691"/>
                </a:lnTo>
                <a:lnTo>
                  <a:pt x="652503" y="109484"/>
                </a:lnTo>
                <a:lnTo>
                  <a:pt x="606353" y="127523"/>
                </a:lnTo>
                <a:lnTo>
                  <a:pt x="561473" y="146773"/>
                </a:lnTo>
                <a:lnTo>
                  <a:pt x="517915" y="167200"/>
                </a:lnTo>
                <a:lnTo>
                  <a:pt x="475731" y="188769"/>
                </a:lnTo>
                <a:lnTo>
                  <a:pt x="434973" y="211446"/>
                </a:lnTo>
                <a:lnTo>
                  <a:pt x="395695" y="235196"/>
                </a:lnTo>
                <a:lnTo>
                  <a:pt x="357947" y="259986"/>
                </a:lnTo>
                <a:lnTo>
                  <a:pt x="321784" y="285780"/>
                </a:lnTo>
                <a:lnTo>
                  <a:pt x="287256" y="312545"/>
                </a:lnTo>
                <a:lnTo>
                  <a:pt x="254416" y="340245"/>
                </a:lnTo>
                <a:lnTo>
                  <a:pt x="223317" y="368847"/>
                </a:lnTo>
                <a:lnTo>
                  <a:pt x="194011" y="398317"/>
                </a:lnTo>
                <a:lnTo>
                  <a:pt x="166551" y="428618"/>
                </a:lnTo>
                <a:lnTo>
                  <a:pt x="140988" y="459719"/>
                </a:lnTo>
                <a:lnTo>
                  <a:pt x="117374" y="491583"/>
                </a:lnTo>
                <a:lnTo>
                  <a:pt x="95763" y="524177"/>
                </a:lnTo>
                <a:lnTo>
                  <a:pt x="76207" y="557466"/>
                </a:lnTo>
                <a:lnTo>
                  <a:pt x="58757" y="591415"/>
                </a:lnTo>
                <a:lnTo>
                  <a:pt x="30388" y="661160"/>
                </a:lnTo>
                <a:lnTo>
                  <a:pt x="11075" y="733134"/>
                </a:lnTo>
                <a:lnTo>
                  <a:pt x="1235" y="807064"/>
                </a:lnTo>
                <a:lnTo>
                  <a:pt x="0" y="844676"/>
                </a:lnTo>
                <a:lnTo>
                  <a:pt x="1253" y="882305"/>
                </a:lnTo>
                <a:lnTo>
                  <a:pt x="11121" y="956264"/>
                </a:lnTo>
                <a:lnTo>
                  <a:pt x="30456" y="1028260"/>
                </a:lnTo>
                <a:lnTo>
                  <a:pt x="58842" y="1098019"/>
                </a:lnTo>
                <a:lnTo>
                  <a:pt x="76298" y="1131975"/>
                </a:lnTo>
                <a:lnTo>
                  <a:pt x="95860" y="1165268"/>
                </a:lnTo>
                <a:lnTo>
                  <a:pt x="117475" y="1197865"/>
                </a:lnTo>
                <a:lnTo>
                  <a:pt x="141092" y="1229731"/>
                </a:lnTo>
                <a:lnTo>
                  <a:pt x="166658" y="1260832"/>
                </a:lnTo>
                <a:lnTo>
                  <a:pt x="194120" y="1291134"/>
                </a:lnTo>
                <a:lnTo>
                  <a:pt x="223428" y="1320602"/>
                </a:lnTo>
                <a:lnTo>
                  <a:pt x="254527" y="1349202"/>
                </a:lnTo>
                <a:lnTo>
                  <a:pt x="287367" y="1376900"/>
                </a:lnTo>
                <a:lnTo>
                  <a:pt x="321895" y="1403661"/>
                </a:lnTo>
                <a:lnTo>
                  <a:pt x="358059" y="1429452"/>
                </a:lnTo>
                <a:lnTo>
                  <a:pt x="395806" y="1454237"/>
                </a:lnTo>
                <a:lnTo>
                  <a:pt x="435085" y="1477982"/>
                </a:lnTo>
                <a:lnTo>
                  <a:pt x="475843" y="1500654"/>
                </a:lnTo>
                <a:lnTo>
                  <a:pt x="518027" y="1522217"/>
                </a:lnTo>
                <a:lnTo>
                  <a:pt x="561586" y="1542638"/>
                </a:lnTo>
                <a:lnTo>
                  <a:pt x="606468" y="1561883"/>
                </a:lnTo>
                <a:lnTo>
                  <a:pt x="652620" y="1579916"/>
                </a:lnTo>
                <a:lnTo>
                  <a:pt x="699990" y="1596703"/>
                </a:lnTo>
                <a:lnTo>
                  <a:pt x="748525" y="1612211"/>
                </a:lnTo>
                <a:lnTo>
                  <a:pt x="798174" y="1626405"/>
                </a:lnTo>
                <a:lnTo>
                  <a:pt x="848884" y="1639250"/>
                </a:lnTo>
                <a:lnTo>
                  <a:pt x="900604" y="1650713"/>
                </a:lnTo>
                <a:lnTo>
                  <a:pt x="953280" y="1660759"/>
                </a:lnTo>
                <a:lnTo>
                  <a:pt x="1006860" y="1669353"/>
                </a:lnTo>
                <a:lnTo>
                  <a:pt x="1061294" y="1676462"/>
                </a:lnTo>
                <a:lnTo>
                  <a:pt x="1116527" y="1682050"/>
                </a:lnTo>
                <a:lnTo>
                  <a:pt x="1172508" y="1686085"/>
                </a:lnTo>
                <a:lnTo>
                  <a:pt x="1229185" y="1688530"/>
                </a:lnTo>
                <a:lnTo>
                  <a:pt x="1286506" y="1689353"/>
                </a:lnTo>
                <a:lnTo>
                  <a:pt x="1343809" y="1688530"/>
                </a:lnTo>
                <a:lnTo>
                  <a:pt x="1400470" y="1686085"/>
                </a:lnTo>
                <a:lnTo>
                  <a:pt x="1456438" y="1682050"/>
                </a:lnTo>
                <a:lnTo>
                  <a:pt x="1511660" y="1676462"/>
                </a:lnTo>
                <a:lnTo>
                  <a:pt x="1566083" y="1669353"/>
                </a:lnTo>
                <a:lnTo>
                  <a:pt x="1619655" y="1660759"/>
                </a:lnTo>
                <a:lnTo>
                  <a:pt x="1672324" y="1650713"/>
                </a:lnTo>
                <a:lnTo>
                  <a:pt x="1724038" y="1639250"/>
                </a:lnTo>
                <a:lnTo>
                  <a:pt x="1774744" y="1626405"/>
                </a:lnTo>
                <a:lnTo>
                  <a:pt x="1824390" y="1612211"/>
                </a:lnTo>
                <a:lnTo>
                  <a:pt x="1872923" y="1596703"/>
                </a:lnTo>
                <a:lnTo>
                  <a:pt x="1920292" y="1579916"/>
                </a:lnTo>
                <a:lnTo>
                  <a:pt x="1966444" y="1561883"/>
                </a:lnTo>
                <a:lnTo>
                  <a:pt x="2011327" y="1542638"/>
                </a:lnTo>
                <a:lnTo>
                  <a:pt x="2054888" y="1522217"/>
                </a:lnTo>
                <a:lnTo>
                  <a:pt x="2097075" y="1500654"/>
                </a:lnTo>
                <a:lnTo>
                  <a:pt x="2137836" y="1477982"/>
                </a:lnTo>
                <a:lnTo>
                  <a:pt x="2177119" y="1454237"/>
                </a:lnTo>
                <a:lnTo>
                  <a:pt x="2214871" y="1429452"/>
                </a:lnTo>
                <a:lnTo>
                  <a:pt x="2251039" y="1403661"/>
                </a:lnTo>
                <a:lnTo>
                  <a:pt x="2285573" y="1376900"/>
                </a:lnTo>
                <a:lnTo>
                  <a:pt x="2318418" y="1349202"/>
                </a:lnTo>
                <a:lnTo>
                  <a:pt x="2349524" y="1320602"/>
                </a:lnTo>
                <a:lnTo>
                  <a:pt x="2378837" y="1291134"/>
                </a:lnTo>
                <a:lnTo>
                  <a:pt x="2406306" y="1260832"/>
                </a:lnTo>
                <a:lnTo>
                  <a:pt x="2431878" y="1229731"/>
                </a:lnTo>
                <a:lnTo>
                  <a:pt x="2455500" y="1197865"/>
                </a:lnTo>
                <a:lnTo>
                  <a:pt x="2477121" y="1165268"/>
                </a:lnTo>
                <a:lnTo>
                  <a:pt x="2496688" y="1131975"/>
                </a:lnTo>
                <a:lnTo>
                  <a:pt x="2514149" y="1098019"/>
                </a:lnTo>
                <a:lnTo>
                  <a:pt x="2542544" y="1028260"/>
                </a:lnTo>
                <a:lnTo>
                  <a:pt x="2561886" y="956264"/>
                </a:lnTo>
                <a:lnTo>
                  <a:pt x="2571758" y="882305"/>
                </a:lnTo>
                <a:lnTo>
                  <a:pt x="2573012" y="844676"/>
                </a:lnTo>
                <a:lnTo>
                  <a:pt x="2571741" y="807064"/>
                </a:lnTo>
                <a:lnTo>
                  <a:pt x="2561840" y="733134"/>
                </a:lnTo>
                <a:lnTo>
                  <a:pt x="2542476" y="661160"/>
                </a:lnTo>
                <a:lnTo>
                  <a:pt x="2514065" y="591416"/>
                </a:lnTo>
                <a:lnTo>
                  <a:pt x="2496597" y="557466"/>
                </a:lnTo>
                <a:lnTo>
                  <a:pt x="2477025" y="524177"/>
                </a:lnTo>
                <a:lnTo>
                  <a:pt x="2455399" y="491583"/>
                </a:lnTo>
                <a:lnTo>
                  <a:pt x="2431773" y="459719"/>
                </a:lnTo>
                <a:lnTo>
                  <a:pt x="2406199" y="428618"/>
                </a:lnTo>
                <a:lnTo>
                  <a:pt x="2378728" y="398317"/>
                </a:lnTo>
                <a:lnTo>
                  <a:pt x="2349414" y="368847"/>
                </a:lnTo>
                <a:lnTo>
                  <a:pt x="2318307" y="340245"/>
                </a:lnTo>
                <a:lnTo>
                  <a:pt x="2285461" y="312545"/>
                </a:lnTo>
                <a:lnTo>
                  <a:pt x="2250928" y="285780"/>
                </a:lnTo>
                <a:lnTo>
                  <a:pt x="2214759" y="259986"/>
                </a:lnTo>
                <a:lnTo>
                  <a:pt x="2177007" y="235196"/>
                </a:lnTo>
                <a:lnTo>
                  <a:pt x="2137724" y="211446"/>
                </a:lnTo>
                <a:lnTo>
                  <a:pt x="2096963" y="188769"/>
                </a:lnTo>
                <a:lnTo>
                  <a:pt x="2054775" y="167200"/>
                </a:lnTo>
                <a:lnTo>
                  <a:pt x="2011213" y="146773"/>
                </a:lnTo>
                <a:lnTo>
                  <a:pt x="1966329" y="127523"/>
                </a:lnTo>
                <a:lnTo>
                  <a:pt x="1920176" y="109484"/>
                </a:lnTo>
                <a:lnTo>
                  <a:pt x="1872804" y="92691"/>
                </a:lnTo>
                <a:lnTo>
                  <a:pt x="1824267" y="77177"/>
                </a:lnTo>
                <a:lnTo>
                  <a:pt x="1774617" y="62978"/>
                </a:lnTo>
                <a:lnTo>
                  <a:pt x="1723906" y="50127"/>
                </a:lnTo>
                <a:lnTo>
                  <a:pt x="1672186" y="38659"/>
                </a:lnTo>
                <a:lnTo>
                  <a:pt x="1619509" y="28609"/>
                </a:lnTo>
                <a:lnTo>
                  <a:pt x="1565928" y="20010"/>
                </a:lnTo>
                <a:lnTo>
                  <a:pt x="1511494" y="12898"/>
                </a:lnTo>
                <a:lnTo>
                  <a:pt x="1456261" y="7307"/>
                </a:lnTo>
                <a:lnTo>
                  <a:pt x="1400280" y="3270"/>
                </a:lnTo>
                <a:lnTo>
                  <a:pt x="1343603" y="823"/>
                </a:lnTo>
                <a:lnTo>
                  <a:pt x="1286282" y="0"/>
                </a:lnTo>
                <a:close/>
              </a:path>
            </a:pathLst>
          </a:custGeom>
          <a:solidFill>
            <a:srgbClr val="E8EDF7"/>
          </a:solidFill>
        </p:spPr>
        <p:txBody>
          <a:bodyPr wrap="square" lIns="0" tIns="0" rIns="0" bIns="0" rtlCol="0"/>
          <a:lstStyle/>
          <a:p>
            <a:endParaRPr/>
          </a:p>
        </p:txBody>
      </p:sp>
      <p:sp>
        <p:nvSpPr>
          <p:cNvPr id="4" name="object 4"/>
          <p:cNvSpPr/>
          <p:nvPr/>
        </p:nvSpPr>
        <p:spPr>
          <a:xfrm>
            <a:off x="4406690" y="1564651"/>
            <a:ext cx="2573020" cy="1689735"/>
          </a:xfrm>
          <a:custGeom>
            <a:avLst/>
            <a:gdLst/>
            <a:ahLst/>
            <a:cxnLst/>
            <a:rect l="l" t="t" r="r" b="b"/>
            <a:pathLst>
              <a:path w="2573020" h="1689735">
                <a:moveTo>
                  <a:pt x="0" y="844676"/>
                </a:moveTo>
                <a:lnTo>
                  <a:pt x="4945" y="769872"/>
                </a:lnTo>
                <a:lnTo>
                  <a:pt x="19573" y="696885"/>
                </a:lnTo>
                <a:lnTo>
                  <a:pt x="43467" y="625992"/>
                </a:lnTo>
                <a:lnTo>
                  <a:pt x="76207" y="557466"/>
                </a:lnTo>
                <a:lnTo>
                  <a:pt x="95763" y="524177"/>
                </a:lnTo>
                <a:lnTo>
                  <a:pt x="117374" y="491583"/>
                </a:lnTo>
                <a:lnTo>
                  <a:pt x="140988" y="459719"/>
                </a:lnTo>
                <a:lnTo>
                  <a:pt x="166551" y="428618"/>
                </a:lnTo>
                <a:lnTo>
                  <a:pt x="194011" y="398317"/>
                </a:lnTo>
                <a:lnTo>
                  <a:pt x="223317" y="368847"/>
                </a:lnTo>
                <a:lnTo>
                  <a:pt x="254416" y="340245"/>
                </a:lnTo>
                <a:lnTo>
                  <a:pt x="287256" y="312545"/>
                </a:lnTo>
                <a:lnTo>
                  <a:pt x="321784" y="285780"/>
                </a:lnTo>
                <a:lnTo>
                  <a:pt x="357947" y="259986"/>
                </a:lnTo>
                <a:lnTo>
                  <a:pt x="395695" y="235196"/>
                </a:lnTo>
                <a:lnTo>
                  <a:pt x="434973" y="211446"/>
                </a:lnTo>
                <a:lnTo>
                  <a:pt x="475731" y="188769"/>
                </a:lnTo>
                <a:lnTo>
                  <a:pt x="517915" y="167200"/>
                </a:lnTo>
                <a:lnTo>
                  <a:pt x="561473" y="146773"/>
                </a:lnTo>
                <a:lnTo>
                  <a:pt x="606353" y="127523"/>
                </a:lnTo>
                <a:lnTo>
                  <a:pt x="652503" y="109484"/>
                </a:lnTo>
                <a:lnTo>
                  <a:pt x="699870" y="92691"/>
                </a:lnTo>
                <a:lnTo>
                  <a:pt x="748402" y="77177"/>
                </a:lnTo>
                <a:lnTo>
                  <a:pt x="798047" y="62978"/>
                </a:lnTo>
                <a:lnTo>
                  <a:pt x="848752" y="50127"/>
                </a:lnTo>
                <a:lnTo>
                  <a:pt x="900465" y="38659"/>
                </a:lnTo>
                <a:lnTo>
                  <a:pt x="953134" y="28609"/>
                </a:lnTo>
                <a:lnTo>
                  <a:pt x="1006705" y="20010"/>
                </a:lnTo>
                <a:lnTo>
                  <a:pt x="1061128" y="12898"/>
                </a:lnTo>
                <a:lnTo>
                  <a:pt x="1116350" y="7307"/>
                </a:lnTo>
                <a:lnTo>
                  <a:pt x="1172317" y="3270"/>
                </a:lnTo>
                <a:lnTo>
                  <a:pt x="1228979" y="823"/>
                </a:lnTo>
                <a:lnTo>
                  <a:pt x="1286282" y="0"/>
                </a:lnTo>
                <a:lnTo>
                  <a:pt x="1343603" y="823"/>
                </a:lnTo>
                <a:lnTo>
                  <a:pt x="1400280" y="3270"/>
                </a:lnTo>
                <a:lnTo>
                  <a:pt x="1456261" y="7307"/>
                </a:lnTo>
                <a:lnTo>
                  <a:pt x="1511494" y="12898"/>
                </a:lnTo>
                <a:lnTo>
                  <a:pt x="1565928" y="20010"/>
                </a:lnTo>
                <a:lnTo>
                  <a:pt x="1619509" y="28609"/>
                </a:lnTo>
                <a:lnTo>
                  <a:pt x="1672186" y="38659"/>
                </a:lnTo>
                <a:lnTo>
                  <a:pt x="1723906" y="50127"/>
                </a:lnTo>
                <a:lnTo>
                  <a:pt x="1774617" y="62978"/>
                </a:lnTo>
                <a:lnTo>
                  <a:pt x="1824267" y="77177"/>
                </a:lnTo>
                <a:lnTo>
                  <a:pt x="1872804" y="92691"/>
                </a:lnTo>
                <a:lnTo>
                  <a:pt x="1920176" y="109484"/>
                </a:lnTo>
                <a:lnTo>
                  <a:pt x="1966329" y="127523"/>
                </a:lnTo>
                <a:lnTo>
                  <a:pt x="2011213" y="146773"/>
                </a:lnTo>
                <a:lnTo>
                  <a:pt x="2054775" y="167200"/>
                </a:lnTo>
                <a:lnTo>
                  <a:pt x="2096963" y="188769"/>
                </a:lnTo>
                <a:lnTo>
                  <a:pt x="2137724" y="211446"/>
                </a:lnTo>
                <a:lnTo>
                  <a:pt x="2177007" y="235196"/>
                </a:lnTo>
                <a:lnTo>
                  <a:pt x="2214759" y="259986"/>
                </a:lnTo>
                <a:lnTo>
                  <a:pt x="2250928" y="285780"/>
                </a:lnTo>
                <a:lnTo>
                  <a:pt x="2285461" y="312545"/>
                </a:lnTo>
                <a:lnTo>
                  <a:pt x="2318307" y="340245"/>
                </a:lnTo>
                <a:lnTo>
                  <a:pt x="2349414" y="368847"/>
                </a:lnTo>
                <a:lnTo>
                  <a:pt x="2378728" y="398317"/>
                </a:lnTo>
                <a:lnTo>
                  <a:pt x="2406199" y="428618"/>
                </a:lnTo>
                <a:lnTo>
                  <a:pt x="2431773" y="459719"/>
                </a:lnTo>
                <a:lnTo>
                  <a:pt x="2455399" y="491583"/>
                </a:lnTo>
                <a:lnTo>
                  <a:pt x="2477025" y="524177"/>
                </a:lnTo>
                <a:lnTo>
                  <a:pt x="2496597" y="557466"/>
                </a:lnTo>
                <a:lnTo>
                  <a:pt x="2514065" y="591416"/>
                </a:lnTo>
                <a:lnTo>
                  <a:pt x="2542476" y="661160"/>
                </a:lnTo>
                <a:lnTo>
                  <a:pt x="2561840" y="733134"/>
                </a:lnTo>
                <a:lnTo>
                  <a:pt x="2571741" y="807064"/>
                </a:lnTo>
                <a:lnTo>
                  <a:pt x="2573012" y="844676"/>
                </a:lnTo>
                <a:lnTo>
                  <a:pt x="2571758" y="882305"/>
                </a:lnTo>
                <a:lnTo>
                  <a:pt x="2568032" y="919513"/>
                </a:lnTo>
                <a:lnTo>
                  <a:pt x="2553373" y="992524"/>
                </a:lnTo>
                <a:lnTo>
                  <a:pt x="2529452" y="1063436"/>
                </a:lnTo>
                <a:lnTo>
                  <a:pt x="2496688" y="1131975"/>
                </a:lnTo>
                <a:lnTo>
                  <a:pt x="2477121" y="1165268"/>
                </a:lnTo>
                <a:lnTo>
                  <a:pt x="2455500" y="1197865"/>
                </a:lnTo>
                <a:lnTo>
                  <a:pt x="2431878" y="1229731"/>
                </a:lnTo>
                <a:lnTo>
                  <a:pt x="2406306" y="1260832"/>
                </a:lnTo>
                <a:lnTo>
                  <a:pt x="2378837" y="1291134"/>
                </a:lnTo>
                <a:lnTo>
                  <a:pt x="2349524" y="1320602"/>
                </a:lnTo>
                <a:lnTo>
                  <a:pt x="2318418" y="1349202"/>
                </a:lnTo>
                <a:lnTo>
                  <a:pt x="2285573" y="1376900"/>
                </a:lnTo>
                <a:lnTo>
                  <a:pt x="2251039" y="1403661"/>
                </a:lnTo>
                <a:lnTo>
                  <a:pt x="2214871" y="1429452"/>
                </a:lnTo>
                <a:lnTo>
                  <a:pt x="2177119" y="1454237"/>
                </a:lnTo>
                <a:lnTo>
                  <a:pt x="2137836" y="1477982"/>
                </a:lnTo>
                <a:lnTo>
                  <a:pt x="2097075" y="1500654"/>
                </a:lnTo>
                <a:lnTo>
                  <a:pt x="2054888" y="1522217"/>
                </a:lnTo>
                <a:lnTo>
                  <a:pt x="2011327" y="1542638"/>
                </a:lnTo>
                <a:lnTo>
                  <a:pt x="1966444" y="1561883"/>
                </a:lnTo>
                <a:lnTo>
                  <a:pt x="1920292" y="1579916"/>
                </a:lnTo>
                <a:lnTo>
                  <a:pt x="1872923" y="1596703"/>
                </a:lnTo>
                <a:lnTo>
                  <a:pt x="1824390" y="1612211"/>
                </a:lnTo>
                <a:lnTo>
                  <a:pt x="1774744" y="1626405"/>
                </a:lnTo>
                <a:lnTo>
                  <a:pt x="1724038" y="1639250"/>
                </a:lnTo>
                <a:lnTo>
                  <a:pt x="1672324" y="1650713"/>
                </a:lnTo>
                <a:lnTo>
                  <a:pt x="1619655" y="1660759"/>
                </a:lnTo>
                <a:lnTo>
                  <a:pt x="1566083" y="1669353"/>
                </a:lnTo>
                <a:lnTo>
                  <a:pt x="1511660" y="1676462"/>
                </a:lnTo>
                <a:lnTo>
                  <a:pt x="1456438" y="1682050"/>
                </a:lnTo>
                <a:lnTo>
                  <a:pt x="1400470" y="1686085"/>
                </a:lnTo>
                <a:lnTo>
                  <a:pt x="1343809" y="1688530"/>
                </a:lnTo>
                <a:lnTo>
                  <a:pt x="1286506" y="1689353"/>
                </a:lnTo>
                <a:lnTo>
                  <a:pt x="1229185" y="1688530"/>
                </a:lnTo>
                <a:lnTo>
                  <a:pt x="1172508" y="1686085"/>
                </a:lnTo>
                <a:lnTo>
                  <a:pt x="1116527" y="1682050"/>
                </a:lnTo>
                <a:lnTo>
                  <a:pt x="1061294" y="1676462"/>
                </a:lnTo>
                <a:lnTo>
                  <a:pt x="1006860" y="1669353"/>
                </a:lnTo>
                <a:lnTo>
                  <a:pt x="953280" y="1660759"/>
                </a:lnTo>
                <a:lnTo>
                  <a:pt x="900604" y="1650713"/>
                </a:lnTo>
                <a:lnTo>
                  <a:pt x="848884" y="1639250"/>
                </a:lnTo>
                <a:lnTo>
                  <a:pt x="798174" y="1626405"/>
                </a:lnTo>
                <a:lnTo>
                  <a:pt x="748525" y="1612211"/>
                </a:lnTo>
                <a:lnTo>
                  <a:pt x="699990" y="1596703"/>
                </a:lnTo>
                <a:lnTo>
                  <a:pt x="652620" y="1579916"/>
                </a:lnTo>
                <a:lnTo>
                  <a:pt x="606468" y="1561883"/>
                </a:lnTo>
                <a:lnTo>
                  <a:pt x="561586" y="1542638"/>
                </a:lnTo>
                <a:lnTo>
                  <a:pt x="518027" y="1522217"/>
                </a:lnTo>
                <a:lnTo>
                  <a:pt x="475843" y="1500654"/>
                </a:lnTo>
                <a:lnTo>
                  <a:pt x="435085" y="1477982"/>
                </a:lnTo>
                <a:lnTo>
                  <a:pt x="395806" y="1454237"/>
                </a:lnTo>
                <a:lnTo>
                  <a:pt x="358059" y="1429452"/>
                </a:lnTo>
                <a:lnTo>
                  <a:pt x="321895" y="1403661"/>
                </a:lnTo>
                <a:lnTo>
                  <a:pt x="287367" y="1376900"/>
                </a:lnTo>
                <a:lnTo>
                  <a:pt x="254527" y="1349202"/>
                </a:lnTo>
                <a:lnTo>
                  <a:pt x="223428" y="1320602"/>
                </a:lnTo>
                <a:lnTo>
                  <a:pt x="194120" y="1291134"/>
                </a:lnTo>
                <a:lnTo>
                  <a:pt x="166658" y="1260832"/>
                </a:lnTo>
                <a:lnTo>
                  <a:pt x="141092" y="1229731"/>
                </a:lnTo>
                <a:lnTo>
                  <a:pt x="117475" y="1197865"/>
                </a:lnTo>
                <a:lnTo>
                  <a:pt x="95860" y="1165268"/>
                </a:lnTo>
                <a:lnTo>
                  <a:pt x="76298" y="1131975"/>
                </a:lnTo>
                <a:lnTo>
                  <a:pt x="58842" y="1098019"/>
                </a:lnTo>
                <a:lnTo>
                  <a:pt x="30456" y="1028260"/>
                </a:lnTo>
                <a:lnTo>
                  <a:pt x="11121" y="956264"/>
                </a:lnTo>
                <a:lnTo>
                  <a:pt x="1253" y="882305"/>
                </a:lnTo>
                <a:lnTo>
                  <a:pt x="0" y="844676"/>
                </a:lnTo>
                <a:close/>
              </a:path>
            </a:pathLst>
          </a:custGeom>
          <a:ln w="5303">
            <a:solidFill>
              <a:srgbClr val="000000"/>
            </a:solidFill>
          </a:ln>
        </p:spPr>
        <p:txBody>
          <a:bodyPr wrap="square" lIns="0" tIns="0" rIns="0" bIns="0" rtlCol="0"/>
          <a:lstStyle/>
          <a:p>
            <a:endParaRPr/>
          </a:p>
        </p:txBody>
      </p:sp>
      <p:sp>
        <p:nvSpPr>
          <p:cNvPr id="5" name="object 5"/>
          <p:cNvSpPr txBox="1"/>
          <p:nvPr/>
        </p:nvSpPr>
        <p:spPr>
          <a:xfrm>
            <a:off x="4674743" y="1858554"/>
            <a:ext cx="2037080" cy="1067435"/>
          </a:xfrm>
          <a:prstGeom prst="rect">
            <a:avLst/>
          </a:prstGeom>
        </p:spPr>
        <p:txBody>
          <a:bodyPr vert="horz" wrap="square" lIns="0" tIns="0" rIns="0" bIns="0" rtlCol="0">
            <a:spAutoFit/>
          </a:bodyPr>
          <a:lstStyle/>
          <a:p>
            <a:pPr marL="12065" marR="5080" algn="ctr">
              <a:lnSpc>
                <a:spcPct val="101899"/>
              </a:lnSpc>
            </a:pPr>
            <a:r>
              <a:rPr sz="1700" b="1" spc="30" dirty="0">
                <a:latin typeface="Arial"/>
                <a:cs typeface="Arial"/>
              </a:rPr>
              <a:t>Databases</a:t>
            </a:r>
            <a:r>
              <a:rPr sz="1700" b="1" spc="15" dirty="0">
                <a:latin typeface="Arial"/>
                <a:cs typeface="Arial"/>
              </a:rPr>
              <a:t> </a:t>
            </a:r>
            <a:r>
              <a:rPr sz="1700" b="1" spc="30" dirty="0">
                <a:latin typeface="Arial"/>
                <a:cs typeface="Arial"/>
              </a:rPr>
              <a:t>such</a:t>
            </a:r>
            <a:r>
              <a:rPr sz="1700" b="1" spc="15" dirty="0">
                <a:latin typeface="Arial"/>
                <a:cs typeface="Arial"/>
              </a:rPr>
              <a:t> </a:t>
            </a:r>
            <a:r>
              <a:rPr sz="1700" b="1" spc="30" dirty="0">
                <a:latin typeface="Arial"/>
                <a:cs typeface="Arial"/>
              </a:rPr>
              <a:t>as</a:t>
            </a:r>
            <a:r>
              <a:rPr sz="1700" b="1" spc="15" dirty="0">
                <a:latin typeface="Arial"/>
                <a:cs typeface="Arial"/>
              </a:rPr>
              <a:t> </a:t>
            </a:r>
            <a:r>
              <a:rPr sz="1700" b="1" spc="40" dirty="0">
                <a:latin typeface="Arial"/>
                <a:cs typeface="Arial"/>
              </a:rPr>
              <a:t>O</a:t>
            </a:r>
            <a:r>
              <a:rPr sz="1700" b="1" spc="25" dirty="0">
                <a:latin typeface="Arial"/>
                <a:cs typeface="Arial"/>
              </a:rPr>
              <a:t>rac</a:t>
            </a:r>
            <a:r>
              <a:rPr sz="1700" b="1" spc="15" dirty="0">
                <a:latin typeface="Arial"/>
                <a:cs typeface="Arial"/>
              </a:rPr>
              <a:t>le, </a:t>
            </a:r>
            <a:r>
              <a:rPr sz="1700" b="1" spc="40" dirty="0">
                <a:latin typeface="Arial"/>
                <a:cs typeface="Arial"/>
              </a:rPr>
              <a:t>D</a:t>
            </a:r>
            <a:r>
              <a:rPr sz="1700" b="1" spc="35" dirty="0">
                <a:latin typeface="Arial"/>
                <a:cs typeface="Arial"/>
              </a:rPr>
              <a:t>B</a:t>
            </a:r>
            <a:r>
              <a:rPr sz="1700" b="1" spc="20" dirty="0">
                <a:latin typeface="Arial"/>
                <a:cs typeface="Arial"/>
              </a:rPr>
              <a:t>2,</a:t>
            </a:r>
            <a:r>
              <a:rPr sz="1700" b="1" spc="15" dirty="0">
                <a:latin typeface="Arial"/>
                <a:cs typeface="Arial"/>
              </a:rPr>
              <a:t> </a:t>
            </a:r>
            <a:r>
              <a:rPr sz="1700" b="1" spc="30" dirty="0">
                <a:latin typeface="Arial"/>
                <a:cs typeface="Arial"/>
              </a:rPr>
              <a:t>T</a:t>
            </a:r>
            <a:r>
              <a:rPr sz="1700" b="1" spc="25" dirty="0">
                <a:latin typeface="Arial"/>
                <a:cs typeface="Arial"/>
              </a:rPr>
              <a:t>era</a:t>
            </a:r>
            <a:r>
              <a:rPr sz="1700" b="1" spc="30" dirty="0">
                <a:latin typeface="Arial"/>
                <a:cs typeface="Arial"/>
              </a:rPr>
              <a:t>d</a:t>
            </a:r>
            <a:r>
              <a:rPr sz="1700" b="1" spc="25" dirty="0">
                <a:latin typeface="Arial"/>
                <a:cs typeface="Arial"/>
              </a:rPr>
              <a:t>ata,</a:t>
            </a:r>
            <a:r>
              <a:rPr sz="1700" b="1" spc="10" dirty="0">
                <a:latin typeface="Arial"/>
                <a:cs typeface="Arial"/>
              </a:rPr>
              <a:t> </a:t>
            </a:r>
            <a:r>
              <a:rPr sz="1700" b="1" spc="40" dirty="0">
                <a:latin typeface="Arial"/>
                <a:cs typeface="Arial"/>
              </a:rPr>
              <a:t>MyS</a:t>
            </a:r>
            <a:r>
              <a:rPr sz="1700" b="1" spc="30" dirty="0">
                <a:latin typeface="Arial"/>
                <a:cs typeface="Arial"/>
              </a:rPr>
              <a:t>q</a:t>
            </a:r>
            <a:r>
              <a:rPr sz="1700" b="1" spc="15" dirty="0">
                <a:latin typeface="Arial"/>
                <a:cs typeface="Arial"/>
              </a:rPr>
              <a:t>l,</a:t>
            </a:r>
            <a:r>
              <a:rPr sz="1700" b="1" spc="25" dirty="0">
                <a:latin typeface="Arial"/>
                <a:cs typeface="Arial"/>
              </a:rPr>
              <a:t> P</a:t>
            </a:r>
            <a:r>
              <a:rPr sz="1700" b="1" spc="30" dirty="0">
                <a:latin typeface="Arial"/>
                <a:cs typeface="Arial"/>
              </a:rPr>
              <a:t>o</a:t>
            </a:r>
            <a:r>
              <a:rPr sz="1700" b="1" spc="25" dirty="0">
                <a:latin typeface="Arial"/>
                <a:cs typeface="Arial"/>
              </a:rPr>
              <a:t>st</a:t>
            </a:r>
            <a:r>
              <a:rPr sz="1700" b="1" spc="30" dirty="0">
                <a:latin typeface="Arial"/>
                <a:cs typeface="Arial"/>
              </a:rPr>
              <a:t>greS</a:t>
            </a:r>
            <a:r>
              <a:rPr sz="1700" b="1" spc="35" dirty="0">
                <a:latin typeface="Arial"/>
                <a:cs typeface="Arial"/>
              </a:rPr>
              <a:t>QL</a:t>
            </a:r>
            <a:r>
              <a:rPr sz="1700" b="1" spc="15" dirty="0">
                <a:latin typeface="Arial"/>
                <a:cs typeface="Arial"/>
              </a:rPr>
              <a:t>, </a:t>
            </a:r>
            <a:r>
              <a:rPr sz="1700" b="1" spc="30" dirty="0">
                <a:latin typeface="Arial"/>
                <a:cs typeface="Arial"/>
              </a:rPr>
              <a:t>e</a:t>
            </a:r>
            <a:r>
              <a:rPr sz="1700" b="1" spc="10" dirty="0">
                <a:latin typeface="Arial"/>
                <a:cs typeface="Arial"/>
              </a:rPr>
              <a:t>t</a:t>
            </a:r>
            <a:r>
              <a:rPr sz="1700" b="1" spc="30" dirty="0">
                <a:latin typeface="Arial"/>
                <a:cs typeface="Arial"/>
              </a:rPr>
              <a:t>c</a:t>
            </a:r>
            <a:endParaRPr sz="1700">
              <a:latin typeface="Arial"/>
              <a:cs typeface="Arial"/>
            </a:endParaRPr>
          </a:p>
        </p:txBody>
      </p:sp>
      <p:sp>
        <p:nvSpPr>
          <p:cNvPr id="6" name="object 6"/>
          <p:cNvSpPr txBox="1"/>
          <p:nvPr/>
        </p:nvSpPr>
        <p:spPr>
          <a:xfrm>
            <a:off x="868687" y="3702806"/>
            <a:ext cx="2412365" cy="475615"/>
          </a:xfrm>
          <a:prstGeom prst="rect">
            <a:avLst/>
          </a:prstGeom>
          <a:solidFill>
            <a:srgbClr val="E8EDF7"/>
          </a:solidFill>
          <a:ln w="5282">
            <a:solidFill>
              <a:srgbClr val="000000"/>
            </a:solidFill>
          </a:ln>
        </p:spPr>
        <p:txBody>
          <a:bodyPr vert="horz" wrap="square" lIns="0" tIns="85090" rIns="0" bIns="0" rtlCol="0">
            <a:spAutoFit/>
          </a:bodyPr>
          <a:lstStyle/>
          <a:p>
            <a:pPr marL="377825">
              <a:lnSpc>
                <a:spcPct val="100000"/>
              </a:lnSpc>
              <a:spcBef>
                <a:spcPts val="670"/>
              </a:spcBef>
            </a:pPr>
            <a:r>
              <a:rPr sz="1700" b="1" spc="25" dirty="0">
                <a:latin typeface="Arial"/>
                <a:cs typeface="Arial"/>
              </a:rPr>
              <a:t>Str</a:t>
            </a:r>
            <a:r>
              <a:rPr sz="1700" b="1" spc="30" dirty="0">
                <a:latin typeface="Arial"/>
                <a:cs typeface="Arial"/>
              </a:rPr>
              <a:t>u</a:t>
            </a:r>
            <a:r>
              <a:rPr sz="1700" b="1" spc="25" dirty="0">
                <a:latin typeface="Arial"/>
                <a:cs typeface="Arial"/>
              </a:rPr>
              <a:t>ct</a:t>
            </a:r>
            <a:r>
              <a:rPr sz="1700" b="1" spc="30" dirty="0">
                <a:latin typeface="Arial"/>
                <a:cs typeface="Arial"/>
              </a:rPr>
              <a:t>ured</a:t>
            </a:r>
            <a:r>
              <a:rPr sz="1700" b="1" spc="15" dirty="0">
                <a:latin typeface="Arial"/>
                <a:cs typeface="Arial"/>
              </a:rPr>
              <a:t> </a:t>
            </a:r>
            <a:r>
              <a:rPr sz="1700" b="1" spc="30" dirty="0">
                <a:latin typeface="Arial"/>
                <a:cs typeface="Arial"/>
              </a:rPr>
              <a:t>d</a:t>
            </a:r>
            <a:r>
              <a:rPr sz="1700" b="1" spc="25" dirty="0">
                <a:latin typeface="Arial"/>
                <a:cs typeface="Arial"/>
              </a:rPr>
              <a:t>ata</a:t>
            </a:r>
            <a:endParaRPr sz="1700">
              <a:latin typeface="Arial"/>
              <a:cs typeface="Arial"/>
            </a:endParaRPr>
          </a:p>
        </p:txBody>
      </p:sp>
      <p:sp>
        <p:nvSpPr>
          <p:cNvPr id="7" name="object 7"/>
          <p:cNvSpPr/>
          <p:nvPr/>
        </p:nvSpPr>
        <p:spPr>
          <a:xfrm>
            <a:off x="3280997" y="2409328"/>
            <a:ext cx="1125855" cy="1531620"/>
          </a:xfrm>
          <a:custGeom>
            <a:avLst/>
            <a:gdLst/>
            <a:ahLst/>
            <a:cxnLst/>
            <a:rect l="l" t="t" r="r" b="b"/>
            <a:pathLst>
              <a:path w="1125854" h="1531620">
                <a:moveTo>
                  <a:pt x="0" y="1531042"/>
                </a:moveTo>
                <a:lnTo>
                  <a:pt x="1125692" y="0"/>
                </a:lnTo>
              </a:path>
            </a:pathLst>
          </a:custGeom>
          <a:ln w="5331">
            <a:solidFill>
              <a:srgbClr val="000000"/>
            </a:solidFill>
          </a:ln>
        </p:spPr>
        <p:txBody>
          <a:bodyPr wrap="square" lIns="0" tIns="0" rIns="0" bIns="0" rtlCol="0"/>
          <a:lstStyle/>
          <a:p>
            <a:endParaRPr/>
          </a:p>
        </p:txBody>
      </p:sp>
      <p:sp>
        <p:nvSpPr>
          <p:cNvPr id="8" name="object 8"/>
          <p:cNvSpPr/>
          <p:nvPr/>
        </p:nvSpPr>
        <p:spPr>
          <a:xfrm>
            <a:off x="4406690" y="3491637"/>
            <a:ext cx="2573020" cy="845185"/>
          </a:xfrm>
          <a:custGeom>
            <a:avLst/>
            <a:gdLst/>
            <a:ahLst/>
            <a:cxnLst/>
            <a:rect l="l" t="t" r="r" b="b"/>
            <a:pathLst>
              <a:path w="2573020" h="845185">
                <a:moveTo>
                  <a:pt x="1286282" y="0"/>
                </a:moveTo>
                <a:lnTo>
                  <a:pt x="1217960" y="585"/>
                </a:lnTo>
                <a:lnTo>
                  <a:pt x="1150567" y="2322"/>
                </a:lnTo>
                <a:lnTo>
                  <a:pt x="1084191" y="5181"/>
                </a:lnTo>
                <a:lnTo>
                  <a:pt x="1018922" y="9133"/>
                </a:lnTo>
                <a:lnTo>
                  <a:pt x="954848" y="14148"/>
                </a:lnTo>
                <a:lnTo>
                  <a:pt x="892058" y="20199"/>
                </a:lnTo>
                <a:lnTo>
                  <a:pt x="830642" y="27254"/>
                </a:lnTo>
                <a:lnTo>
                  <a:pt x="770688" y="35286"/>
                </a:lnTo>
                <a:lnTo>
                  <a:pt x="712285" y="44266"/>
                </a:lnTo>
                <a:lnTo>
                  <a:pt x="655523" y="54163"/>
                </a:lnTo>
                <a:lnTo>
                  <a:pt x="600490" y="64948"/>
                </a:lnTo>
                <a:lnTo>
                  <a:pt x="547275" y="76593"/>
                </a:lnTo>
                <a:lnTo>
                  <a:pt x="495967" y="89069"/>
                </a:lnTo>
                <a:lnTo>
                  <a:pt x="446656" y="102345"/>
                </a:lnTo>
                <a:lnTo>
                  <a:pt x="399430" y="116394"/>
                </a:lnTo>
                <a:lnTo>
                  <a:pt x="354378" y="131185"/>
                </a:lnTo>
                <a:lnTo>
                  <a:pt x="311589" y="146690"/>
                </a:lnTo>
                <a:lnTo>
                  <a:pt x="271152" y="162879"/>
                </a:lnTo>
                <a:lnTo>
                  <a:pt x="233156" y="179724"/>
                </a:lnTo>
                <a:lnTo>
                  <a:pt x="197690" y="197194"/>
                </a:lnTo>
                <a:lnTo>
                  <a:pt x="134705" y="233896"/>
                </a:lnTo>
                <a:lnTo>
                  <a:pt x="82908" y="272752"/>
                </a:lnTo>
                <a:lnTo>
                  <a:pt x="43010" y="313528"/>
                </a:lnTo>
                <a:lnTo>
                  <a:pt x="15724" y="355991"/>
                </a:lnTo>
                <a:lnTo>
                  <a:pt x="1762" y="399908"/>
                </a:lnTo>
                <a:lnTo>
                  <a:pt x="0" y="422338"/>
                </a:lnTo>
                <a:lnTo>
                  <a:pt x="1782" y="444768"/>
                </a:lnTo>
                <a:lnTo>
                  <a:pt x="15777" y="488685"/>
                </a:lnTo>
                <a:lnTo>
                  <a:pt x="43087" y="531148"/>
                </a:lnTo>
                <a:lnTo>
                  <a:pt x="83001" y="571924"/>
                </a:lnTo>
                <a:lnTo>
                  <a:pt x="134808" y="610780"/>
                </a:lnTo>
                <a:lnTo>
                  <a:pt x="197799" y="647482"/>
                </a:lnTo>
                <a:lnTo>
                  <a:pt x="233266" y="664952"/>
                </a:lnTo>
                <a:lnTo>
                  <a:pt x="271263" y="681797"/>
                </a:lnTo>
                <a:lnTo>
                  <a:pt x="311700" y="697986"/>
                </a:lnTo>
                <a:lnTo>
                  <a:pt x="354489" y="713491"/>
                </a:lnTo>
                <a:lnTo>
                  <a:pt x="399541" y="728282"/>
                </a:lnTo>
                <a:lnTo>
                  <a:pt x="446768" y="742331"/>
                </a:lnTo>
                <a:lnTo>
                  <a:pt x="496080" y="755607"/>
                </a:lnTo>
                <a:lnTo>
                  <a:pt x="547388" y="768083"/>
                </a:lnTo>
                <a:lnTo>
                  <a:pt x="600604" y="779728"/>
                </a:lnTo>
                <a:lnTo>
                  <a:pt x="655640" y="790513"/>
                </a:lnTo>
                <a:lnTo>
                  <a:pt x="712405" y="800410"/>
                </a:lnTo>
                <a:lnTo>
                  <a:pt x="770812" y="809389"/>
                </a:lnTo>
                <a:lnTo>
                  <a:pt x="830772" y="817421"/>
                </a:lnTo>
                <a:lnTo>
                  <a:pt x="892196" y="824477"/>
                </a:lnTo>
                <a:lnTo>
                  <a:pt x="954994" y="830528"/>
                </a:lnTo>
                <a:lnTo>
                  <a:pt x="1019079" y="835543"/>
                </a:lnTo>
                <a:lnTo>
                  <a:pt x="1084362" y="839495"/>
                </a:lnTo>
                <a:lnTo>
                  <a:pt x="1150753" y="842354"/>
                </a:lnTo>
                <a:lnTo>
                  <a:pt x="1218164" y="844091"/>
                </a:lnTo>
                <a:lnTo>
                  <a:pt x="1286506" y="844676"/>
                </a:lnTo>
                <a:lnTo>
                  <a:pt x="1354827" y="844091"/>
                </a:lnTo>
                <a:lnTo>
                  <a:pt x="1422221" y="842354"/>
                </a:lnTo>
                <a:lnTo>
                  <a:pt x="1488597" y="839495"/>
                </a:lnTo>
                <a:lnTo>
                  <a:pt x="1553866" y="835543"/>
                </a:lnTo>
                <a:lnTo>
                  <a:pt x="1617941" y="830528"/>
                </a:lnTo>
                <a:lnTo>
                  <a:pt x="1680731" y="824477"/>
                </a:lnTo>
                <a:lnTo>
                  <a:pt x="1742148" y="817421"/>
                </a:lnTo>
                <a:lnTo>
                  <a:pt x="1802103" y="809389"/>
                </a:lnTo>
                <a:lnTo>
                  <a:pt x="1860508" y="800410"/>
                </a:lnTo>
                <a:lnTo>
                  <a:pt x="1917272" y="790513"/>
                </a:lnTo>
                <a:lnTo>
                  <a:pt x="1972308" y="779728"/>
                </a:lnTo>
                <a:lnTo>
                  <a:pt x="2025526" y="768083"/>
                </a:lnTo>
                <a:lnTo>
                  <a:pt x="2076837" y="755607"/>
                </a:lnTo>
                <a:lnTo>
                  <a:pt x="2126152" y="742331"/>
                </a:lnTo>
                <a:lnTo>
                  <a:pt x="2173383" y="728282"/>
                </a:lnTo>
                <a:lnTo>
                  <a:pt x="2218441" y="713491"/>
                </a:lnTo>
                <a:lnTo>
                  <a:pt x="2261236" y="697986"/>
                </a:lnTo>
                <a:lnTo>
                  <a:pt x="2301680" y="681797"/>
                </a:lnTo>
                <a:lnTo>
                  <a:pt x="2339683" y="664952"/>
                </a:lnTo>
                <a:lnTo>
                  <a:pt x="2375157" y="647482"/>
                </a:lnTo>
                <a:lnTo>
                  <a:pt x="2438162" y="610780"/>
                </a:lnTo>
                <a:lnTo>
                  <a:pt x="2489984" y="571924"/>
                </a:lnTo>
                <a:lnTo>
                  <a:pt x="2529909" y="531148"/>
                </a:lnTo>
                <a:lnTo>
                  <a:pt x="2557228" y="488685"/>
                </a:lnTo>
                <a:lnTo>
                  <a:pt x="2571228" y="444768"/>
                </a:lnTo>
                <a:lnTo>
                  <a:pt x="2573012" y="422338"/>
                </a:lnTo>
                <a:lnTo>
                  <a:pt x="2571208" y="399908"/>
                </a:lnTo>
                <a:lnTo>
                  <a:pt x="2557175" y="355991"/>
                </a:lnTo>
                <a:lnTo>
                  <a:pt x="2529832" y="313528"/>
                </a:lnTo>
                <a:lnTo>
                  <a:pt x="2489890" y="272752"/>
                </a:lnTo>
                <a:lnTo>
                  <a:pt x="2438059" y="233896"/>
                </a:lnTo>
                <a:lnTo>
                  <a:pt x="2375048" y="197194"/>
                </a:lnTo>
                <a:lnTo>
                  <a:pt x="2339573" y="179724"/>
                </a:lnTo>
                <a:lnTo>
                  <a:pt x="2301568" y="162879"/>
                </a:lnTo>
                <a:lnTo>
                  <a:pt x="2261124" y="146690"/>
                </a:lnTo>
                <a:lnTo>
                  <a:pt x="2218329" y="131185"/>
                </a:lnTo>
                <a:lnTo>
                  <a:pt x="2173272" y="116394"/>
                </a:lnTo>
                <a:lnTo>
                  <a:pt x="2126040" y="102345"/>
                </a:lnTo>
                <a:lnTo>
                  <a:pt x="2076725" y="89069"/>
                </a:lnTo>
                <a:lnTo>
                  <a:pt x="2025413" y="76593"/>
                </a:lnTo>
                <a:lnTo>
                  <a:pt x="1972193" y="64948"/>
                </a:lnTo>
                <a:lnTo>
                  <a:pt x="1917155" y="54163"/>
                </a:lnTo>
                <a:lnTo>
                  <a:pt x="1860388" y="44266"/>
                </a:lnTo>
                <a:lnTo>
                  <a:pt x="1801979" y="35286"/>
                </a:lnTo>
                <a:lnTo>
                  <a:pt x="1742018" y="27254"/>
                </a:lnTo>
                <a:lnTo>
                  <a:pt x="1680594" y="20199"/>
                </a:lnTo>
                <a:lnTo>
                  <a:pt x="1617794" y="14148"/>
                </a:lnTo>
                <a:lnTo>
                  <a:pt x="1553709" y="9133"/>
                </a:lnTo>
                <a:lnTo>
                  <a:pt x="1488426" y="5181"/>
                </a:lnTo>
                <a:lnTo>
                  <a:pt x="1422035" y="2322"/>
                </a:lnTo>
                <a:lnTo>
                  <a:pt x="1354624" y="585"/>
                </a:lnTo>
                <a:lnTo>
                  <a:pt x="1286282" y="0"/>
                </a:lnTo>
                <a:close/>
              </a:path>
            </a:pathLst>
          </a:custGeom>
          <a:solidFill>
            <a:srgbClr val="E8EDF7"/>
          </a:solidFill>
        </p:spPr>
        <p:txBody>
          <a:bodyPr wrap="square" lIns="0" tIns="0" rIns="0" bIns="0" rtlCol="0"/>
          <a:lstStyle/>
          <a:p>
            <a:endParaRPr/>
          </a:p>
        </p:txBody>
      </p:sp>
      <p:sp>
        <p:nvSpPr>
          <p:cNvPr id="9" name="object 9"/>
          <p:cNvSpPr/>
          <p:nvPr/>
        </p:nvSpPr>
        <p:spPr>
          <a:xfrm>
            <a:off x="4406690" y="3491637"/>
            <a:ext cx="2573020" cy="845185"/>
          </a:xfrm>
          <a:custGeom>
            <a:avLst/>
            <a:gdLst/>
            <a:ahLst/>
            <a:cxnLst/>
            <a:rect l="l" t="t" r="r" b="b"/>
            <a:pathLst>
              <a:path w="2573020" h="845185">
                <a:moveTo>
                  <a:pt x="0" y="422338"/>
                </a:moveTo>
                <a:lnTo>
                  <a:pt x="7033" y="377782"/>
                </a:lnTo>
                <a:lnTo>
                  <a:pt x="27746" y="334564"/>
                </a:lnTo>
                <a:lnTo>
                  <a:pt x="61427" y="292915"/>
                </a:lnTo>
                <a:lnTo>
                  <a:pt x="107363" y="253069"/>
                </a:lnTo>
                <a:lnTo>
                  <a:pt x="164844" y="215261"/>
                </a:lnTo>
                <a:lnTo>
                  <a:pt x="233156" y="179724"/>
                </a:lnTo>
                <a:lnTo>
                  <a:pt x="271152" y="162879"/>
                </a:lnTo>
                <a:lnTo>
                  <a:pt x="311589" y="146690"/>
                </a:lnTo>
                <a:lnTo>
                  <a:pt x="354378" y="131185"/>
                </a:lnTo>
                <a:lnTo>
                  <a:pt x="399430" y="116394"/>
                </a:lnTo>
                <a:lnTo>
                  <a:pt x="446656" y="102345"/>
                </a:lnTo>
                <a:lnTo>
                  <a:pt x="495967" y="89069"/>
                </a:lnTo>
                <a:lnTo>
                  <a:pt x="547275" y="76593"/>
                </a:lnTo>
                <a:lnTo>
                  <a:pt x="600490" y="64948"/>
                </a:lnTo>
                <a:lnTo>
                  <a:pt x="655523" y="54163"/>
                </a:lnTo>
                <a:lnTo>
                  <a:pt x="712285" y="44266"/>
                </a:lnTo>
                <a:lnTo>
                  <a:pt x="770688" y="35286"/>
                </a:lnTo>
                <a:lnTo>
                  <a:pt x="830642" y="27254"/>
                </a:lnTo>
                <a:lnTo>
                  <a:pt x="892058" y="20199"/>
                </a:lnTo>
                <a:lnTo>
                  <a:pt x="954848" y="14148"/>
                </a:lnTo>
                <a:lnTo>
                  <a:pt x="1018922" y="9133"/>
                </a:lnTo>
                <a:lnTo>
                  <a:pt x="1084191" y="5181"/>
                </a:lnTo>
                <a:lnTo>
                  <a:pt x="1150567" y="2322"/>
                </a:lnTo>
                <a:lnTo>
                  <a:pt x="1217960" y="585"/>
                </a:lnTo>
                <a:lnTo>
                  <a:pt x="1286282" y="0"/>
                </a:lnTo>
                <a:lnTo>
                  <a:pt x="1354624" y="585"/>
                </a:lnTo>
                <a:lnTo>
                  <a:pt x="1422035" y="2322"/>
                </a:lnTo>
                <a:lnTo>
                  <a:pt x="1488426" y="5181"/>
                </a:lnTo>
                <a:lnTo>
                  <a:pt x="1553709" y="9133"/>
                </a:lnTo>
                <a:lnTo>
                  <a:pt x="1617794" y="14148"/>
                </a:lnTo>
                <a:lnTo>
                  <a:pt x="1680594" y="20199"/>
                </a:lnTo>
                <a:lnTo>
                  <a:pt x="1742018" y="27254"/>
                </a:lnTo>
                <a:lnTo>
                  <a:pt x="1801979" y="35286"/>
                </a:lnTo>
                <a:lnTo>
                  <a:pt x="1860388" y="44266"/>
                </a:lnTo>
                <a:lnTo>
                  <a:pt x="1917155" y="54163"/>
                </a:lnTo>
                <a:lnTo>
                  <a:pt x="1972193" y="64948"/>
                </a:lnTo>
                <a:lnTo>
                  <a:pt x="2025413" y="76593"/>
                </a:lnTo>
                <a:lnTo>
                  <a:pt x="2076725" y="89069"/>
                </a:lnTo>
                <a:lnTo>
                  <a:pt x="2126040" y="102345"/>
                </a:lnTo>
                <a:lnTo>
                  <a:pt x="2173272" y="116394"/>
                </a:lnTo>
                <a:lnTo>
                  <a:pt x="2218329" y="131185"/>
                </a:lnTo>
                <a:lnTo>
                  <a:pt x="2261124" y="146690"/>
                </a:lnTo>
                <a:lnTo>
                  <a:pt x="2301568" y="162879"/>
                </a:lnTo>
                <a:lnTo>
                  <a:pt x="2339573" y="179724"/>
                </a:lnTo>
                <a:lnTo>
                  <a:pt x="2375048" y="197194"/>
                </a:lnTo>
                <a:lnTo>
                  <a:pt x="2438059" y="233896"/>
                </a:lnTo>
                <a:lnTo>
                  <a:pt x="2489890" y="272752"/>
                </a:lnTo>
                <a:lnTo>
                  <a:pt x="2529832" y="313528"/>
                </a:lnTo>
                <a:lnTo>
                  <a:pt x="2557175" y="355991"/>
                </a:lnTo>
                <a:lnTo>
                  <a:pt x="2571208" y="399908"/>
                </a:lnTo>
                <a:lnTo>
                  <a:pt x="2573012" y="422338"/>
                </a:lnTo>
                <a:lnTo>
                  <a:pt x="2571228" y="444768"/>
                </a:lnTo>
                <a:lnTo>
                  <a:pt x="2565937" y="466893"/>
                </a:lnTo>
                <a:lnTo>
                  <a:pt x="2545189" y="510112"/>
                </a:lnTo>
                <a:lnTo>
                  <a:pt x="2511478" y="551761"/>
                </a:lnTo>
                <a:lnTo>
                  <a:pt x="2465516" y="591606"/>
                </a:lnTo>
                <a:lnTo>
                  <a:pt x="2408013" y="629415"/>
                </a:lnTo>
                <a:lnTo>
                  <a:pt x="2339683" y="664952"/>
                </a:lnTo>
                <a:lnTo>
                  <a:pt x="2301680" y="681797"/>
                </a:lnTo>
                <a:lnTo>
                  <a:pt x="2261236" y="697986"/>
                </a:lnTo>
                <a:lnTo>
                  <a:pt x="2218441" y="713491"/>
                </a:lnTo>
                <a:lnTo>
                  <a:pt x="2173383" y="728282"/>
                </a:lnTo>
                <a:lnTo>
                  <a:pt x="2126152" y="742331"/>
                </a:lnTo>
                <a:lnTo>
                  <a:pt x="2076837" y="755607"/>
                </a:lnTo>
                <a:lnTo>
                  <a:pt x="2025526" y="768083"/>
                </a:lnTo>
                <a:lnTo>
                  <a:pt x="1972308" y="779728"/>
                </a:lnTo>
                <a:lnTo>
                  <a:pt x="1917272" y="790513"/>
                </a:lnTo>
                <a:lnTo>
                  <a:pt x="1860508" y="800410"/>
                </a:lnTo>
                <a:lnTo>
                  <a:pt x="1802103" y="809389"/>
                </a:lnTo>
                <a:lnTo>
                  <a:pt x="1742148" y="817421"/>
                </a:lnTo>
                <a:lnTo>
                  <a:pt x="1680731" y="824477"/>
                </a:lnTo>
                <a:lnTo>
                  <a:pt x="1617941" y="830528"/>
                </a:lnTo>
                <a:lnTo>
                  <a:pt x="1553866" y="835543"/>
                </a:lnTo>
                <a:lnTo>
                  <a:pt x="1488597" y="839495"/>
                </a:lnTo>
                <a:lnTo>
                  <a:pt x="1422221" y="842354"/>
                </a:lnTo>
                <a:lnTo>
                  <a:pt x="1354827" y="844091"/>
                </a:lnTo>
                <a:lnTo>
                  <a:pt x="1286506" y="844676"/>
                </a:lnTo>
                <a:lnTo>
                  <a:pt x="1218164" y="844091"/>
                </a:lnTo>
                <a:lnTo>
                  <a:pt x="1150753" y="842354"/>
                </a:lnTo>
                <a:lnTo>
                  <a:pt x="1084362" y="839495"/>
                </a:lnTo>
                <a:lnTo>
                  <a:pt x="1019079" y="835543"/>
                </a:lnTo>
                <a:lnTo>
                  <a:pt x="954994" y="830528"/>
                </a:lnTo>
                <a:lnTo>
                  <a:pt x="892196" y="824477"/>
                </a:lnTo>
                <a:lnTo>
                  <a:pt x="830772" y="817421"/>
                </a:lnTo>
                <a:lnTo>
                  <a:pt x="770812" y="809389"/>
                </a:lnTo>
                <a:lnTo>
                  <a:pt x="712405" y="800410"/>
                </a:lnTo>
                <a:lnTo>
                  <a:pt x="655640" y="790513"/>
                </a:lnTo>
                <a:lnTo>
                  <a:pt x="600604" y="779728"/>
                </a:lnTo>
                <a:lnTo>
                  <a:pt x="547388" y="768083"/>
                </a:lnTo>
                <a:lnTo>
                  <a:pt x="496080" y="755607"/>
                </a:lnTo>
                <a:lnTo>
                  <a:pt x="446768" y="742331"/>
                </a:lnTo>
                <a:lnTo>
                  <a:pt x="399541" y="728282"/>
                </a:lnTo>
                <a:lnTo>
                  <a:pt x="354489" y="713491"/>
                </a:lnTo>
                <a:lnTo>
                  <a:pt x="311700" y="697986"/>
                </a:lnTo>
                <a:lnTo>
                  <a:pt x="271263" y="681797"/>
                </a:lnTo>
                <a:lnTo>
                  <a:pt x="233266" y="664952"/>
                </a:lnTo>
                <a:lnTo>
                  <a:pt x="197799" y="647482"/>
                </a:lnTo>
                <a:lnTo>
                  <a:pt x="134808" y="610780"/>
                </a:lnTo>
                <a:lnTo>
                  <a:pt x="83001" y="571924"/>
                </a:lnTo>
                <a:lnTo>
                  <a:pt x="43087" y="531148"/>
                </a:lnTo>
                <a:lnTo>
                  <a:pt x="15777" y="488685"/>
                </a:lnTo>
                <a:lnTo>
                  <a:pt x="1782" y="444768"/>
                </a:lnTo>
                <a:lnTo>
                  <a:pt x="0" y="422338"/>
                </a:lnTo>
                <a:close/>
              </a:path>
            </a:pathLst>
          </a:custGeom>
          <a:ln w="5287">
            <a:solidFill>
              <a:srgbClr val="000000"/>
            </a:solidFill>
          </a:ln>
        </p:spPr>
        <p:txBody>
          <a:bodyPr wrap="square" lIns="0" tIns="0" rIns="0" bIns="0" rtlCol="0"/>
          <a:lstStyle/>
          <a:p>
            <a:endParaRPr/>
          </a:p>
        </p:txBody>
      </p:sp>
      <p:sp>
        <p:nvSpPr>
          <p:cNvPr id="10" name="object 10"/>
          <p:cNvSpPr txBox="1"/>
          <p:nvPr/>
        </p:nvSpPr>
        <p:spPr>
          <a:xfrm>
            <a:off x="4947903" y="3764065"/>
            <a:ext cx="1490345" cy="270510"/>
          </a:xfrm>
          <a:prstGeom prst="rect">
            <a:avLst/>
          </a:prstGeom>
        </p:spPr>
        <p:txBody>
          <a:bodyPr vert="horz" wrap="square" lIns="0" tIns="0" rIns="0" bIns="0" rtlCol="0">
            <a:spAutoFit/>
          </a:bodyPr>
          <a:lstStyle/>
          <a:p>
            <a:pPr marL="12700">
              <a:lnSpc>
                <a:spcPct val="100000"/>
              </a:lnSpc>
            </a:pPr>
            <a:r>
              <a:rPr sz="1700" b="1" spc="35" dirty="0">
                <a:latin typeface="Arial"/>
                <a:cs typeface="Arial"/>
              </a:rPr>
              <a:t>S</a:t>
            </a:r>
            <a:r>
              <a:rPr sz="1700" b="1" spc="30" dirty="0">
                <a:latin typeface="Arial"/>
                <a:cs typeface="Arial"/>
              </a:rPr>
              <a:t>p</a:t>
            </a:r>
            <a:r>
              <a:rPr sz="1700" b="1" spc="25" dirty="0">
                <a:latin typeface="Arial"/>
                <a:cs typeface="Arial"/>
              </a:rPr>
              <a:t>rea</a:t>
            </a:r>
            <a:r>
              <a:rPr sz="1700" b="1" spc="30" dirty="0">
                <a:latin typeface="Arial"/>
                <a:cs typeface="Arial"/>
              </a:rPr>
              <a:t>dsh</a:t>
            </a:r>
            <a:r>
              <a:rPr sz="1700" b="1" spc="25" dirty="0">
                <a:latin typeface="Arial"/>
                <a:cs typeface="Arial"/>
              </a:rPr>
              <a:t>eets</a:t>
            </a:r>
            <a:endParaRPr sz="1700">
              <a:latin typeface="Arial"/>
              <a:cs typeface="Arial"/>
            </a:endParaRPr>
          </a:p>
        </p:txBody>
      </p:sp>
      <p:sp>
        <p:nvSpPr>
          <p:cNvPr id="11" name="object 11"/>
          <p:cNvSpPr/>
          <p:nvPr/>
        </p:nvSpPr>
        <p:spPr>
          <a:xfrm>
            <a:off x="4406690" y="4653067"/>
            <a:ext cx="2573020" cy="845185"/>
          </a:xfrm>
          <a:custGeom>
            <a:avLst/>
            <a:gdLst/>
            <a:ahLst/>
            <a:cxnLst/>
            <a:rect l="l" t="t" r="r" b="b"/>
            <a:pathLst>
              <a:path w="2573020" h="845185">
                <a:moveTo>
                  <a:pt x="1286282" y="0"/>
                </a:moveTo>
                <a:lnTo>
                  <a:pt x="1217960" y="585"/>
                </a:lnTo>
                <a:lnTo>
                  <a:pt x="1150567" y="2322"/>
                </a:lnTo>
                <a:lnTo>
                  <a:pt x="1084191" y="5181"/>
                </a:lnTo>
                <a:lnTo>
                  <a:pt x="1018922" y="9133"/>
                </a:lnTo>
                <a:lnTo>
                  <a:pt x="954848" y="14148"/>
                </a:lnTo>
                <a:lnTo>
                  <a:pt x="892058" y="20199"/>
                </a:lnTo>
                <a:lnTo>
                  <a:pt x="830642" y="27254"/>
                </a:lnTo>
                <a:lnTo>
                  <a:pt x="770688" y="35286"/>
                </a:lnTo>
                <a:lnTo>
                  <a:pt x="712285" y="44266"/>
                </a:lnTo>
                <a:lnTo>
                  <a:pt x="655523" y="54163"/>
                </a:lnTo>
                <a:lnTo>
                  <a:pt x="600490" y="64948"/>
                </a:lnTo>
                <a:lnTo>
                  <a:pt x="547275" y="76593"/>
                </a:lnTo>
                <a:lnTo>
                  <a:pt x="495967" y="89069"/>
                </a:lnTo>
                <a:lnTo>
                  <a:pt x="446656" y="102345"/>
                </a:lnTo>
                <a:lnTo>
                  <a:pt x="399430" y="116394"/>
                </a:lnTo>
                <a:lnTo>
                  <a:pt x="354378" y="131185"/>
                </a:lnTo>
                <a:lnTo>
                  <a:pt x="311589" y="146690"/>
                </a:lnTo>
                <a:lnTo>
                  <a:pt x="271152" y="162879"/>
                </a:lnTo>
                <a:lnTo>
                  <a:pt x="233156" y="179724"/>
                </a:lnTo>
                <a:lnTo>
                  <a:pt x="197690" y="197194"/>
                </a:lnTo>
                <a:lnTo>
                  <a:pt x="134705" y="233896"/>
                </a:lnTo>
                <a:lnTo>
                  <a:pt x="82908" y="272752"/>
                </a:lnTo>
                <a:lnTo>
                  <a:pt x="43010" y="313528"/>
                </a:lnTo>
                <a:lnTo>
                  <a:pt x="15724" y="355991"/>
                </a:lnTo>
                <a:lnTo>
                  <a:pt x="1762" y="399908"/>
                </a:lnTo>
                <a:lnTo>
                  <a:pt x="0" y="422338"/>
                </a:lnTo>
                <a:lnTo>
                  <a:pt x="1782" y="444768"/>
                </a:lnTo>
                <a:lnTo>
                  <a:pt x="15777" y="488685"/>
                </a:lnTo>
                <a:lnTo>
                  <a:pt x="43087" y="531148"/>
                </a:lnTo>
                <a:lnTo>
                  <a:pt x="83001" y="571924"/>
                </a:lnTo>
                <a:lnTo>
                  <a:pt x="134808" y="610780"/>
                </a:lnTo>
                <a:lnTo>
                  <a:pt x="197799" y="647483"/>
                </a:lnTo>
                <a:lnTo>
                  <a:pt x="233266" y="664953"/>
                </a:lnTo>
                <a:lnTo>
                  <a:pt x="271263" y="681798"/>
                </a:lnTo>
                <a:lnTo>
                  <a:pt x="311700" y="697987"/>
                </a:lnTo>
                <a:lnTo>
                  <a:pt x="354489" y="713492"/>
                </a:lnTo>
                <a:lnTo>
                  <a:pt x="399541" y="728283"/>
                </a:lnTo>
                <a:lnTo>
                  <a:pt x="446768" y="742332"/>
                </a:lnTo>
                <a:lnTo>
                  <a:pt x="496080" y="755609"/>
                </a:lnTo>
                <a:lnTo>
                  <a:pt x="547388" y="768084"/>
                </a:lnTo>
                <a:lnTo>
                  <a:pt x="600604" y="779729"/>
                </a:lnTo>
                <a:lnTo>
                  <a:pt x="655640" y="790515"/>
                </a:lnTo>
                <a:lnTo>
                  <a:pt x="712405" y="800412"/>
                </a:lnTo>
                <a:lnTo>
                  <a:pt x="770812" y="809391"/>
                </a:lnTo>
                <a:lnTo>
                  <a:pt x="830772" y="817423"/>
                </a:lnTo>
                <a:lnTo>
                  <a:pt x="892196" y="824479"/>
                </a:lnTo>
                <a:lnTo>
                  <a:pt x="954994" y="830530"/>
                </a:lnTo>
                <a:lnTo>
                  <a:pt x="1019079" y="835545"/>
                </a:lnTo>
                <a:lnTo>
                  <a:pt x="1084362" y="839497"/>
                </a:lnTo>
                <a:lnTo>
                  <a:pt x="1150753" y="842356"/>
                </a:lnTo>
                <a:lnTo>
                  <a:pt x="1218164" y="844093"/>
                </a:lnTo>
                <a:lnTo>
                  <a:pt x="1286506" y="844679"/>
                </a:lnTo>
                <a:lnTo>
                  <a:pt x="1354827" y="844093"/>
                </a:lnTo>
                <a:lnTo>
                  <a:pt x="1422221" y="842356"/>
                </a:lnTo>
                <a:lnTo>
                  <a:pt x="1488597" y="839497"/>
                </a:lnTo>
                <a:lnTo>
                  <a:pt x="1553866" y="835545"/>
                </a:lnTo>
                <a:lnTo>
                  <a:pt x="1617941" y="830530"/>
                </a:lnTo>
                <a:lnTo>
                  <a:pt x="1680731" y="824479"/>
                </a:lnTo>
                <a:lnTo>
                  <a:pt x="1742148" y="817423"/>
                </a:lnTo>
                <a:lnTo>
                  <a:pt x="1802103" y="809391"/>
                </a:lnTo>
                <a:lnTo>
                  <a:pt x="1860508" y="800412"/>
                </a:lnTo>
                <a:lnTo>
                  <a:pt x="1917272" y="790515"/>
                </a:lnTo>
                <a:lnTo>
                  <a:pt x="1972308" y="779729"/>
                </a:lnTo>
                <a:lnTo>
                  <a:pt x="2025526" y="768084"/>
                </a:lnTo>
                <a:lnTo>
                  <a:pt x="2076837" y="755609"/>
                </a:lnTo>
                <a:lnTo>
                  <a:pt x="2126152" y="742332"/>
                </a:lnTo>
                <a:lnTo>
                  <a:pt x="2173383" y="728283"/>
                </a:lnTo>
                <a:lnTo>
                  <a:pt x="2218441" y="713492"/>
                </a:lnTo>
                <a:lnTo>
                  <a:pt x="2261236" y="697987"/>
                </a:lnTo>
                <a:lnTo>
                  <a:pt x="2301680" y="681798"/>
                </a:lnTo>
                <a:lnTo>
                  <a:pt x="2339683" y="664953"/>
                </a:lnTo>
                <a:lnTo>
                  <a:pt x="2375157" y="647483"/>
                </a:lnTo>
                <a:lnTo>
                  <a:pt x="2438162" y="610780"/>
                </a:lnTo>
                <a:lnTo>
                  <a:pt x="2489984" y="571924"/>
                </a:lnTo>
                <a:lnTo>
                  <a:pt x="2529909" y="531148"/>
                </a:lnTo>
                <a:lnTo>
                  <a:pt x="2557228" y="488685"/>
                </a:lnTo>
                <a:lnTo>
                  <a:pt x="2571228" y="444768"/>
                </a:lnTo>
                <a:lnTo>
                  <a:pt x="2573012" y="422338"/>
                </a:lnTo>
                <a:lnTo>
                  <a:pt x="2571208" y="399908"/>
                </a:lnTo>
                <a:lnTo>
                  <a:pt x="2557175" y="355991"/>
                </a:lnTo>
                <a:lnTo>
                  <a:pt x="2529832" y="313528"/>
                </a:lnTo>
                <a:lnTo>
                  <a:pt x="2489890" y="272752"/>
                </a:lnTo>
                <a:lnTo>
                  <a:pt x="2438059" y="233896"/>
                </a:lnTo>
                <a:lnTo>
                  <a:pt x="2375048" y="197194"/>
                </a:lnTo>
                <a:lnTo>
                  <a:pt x="2339573" y="179724"/>
                </a:lnTo>
                <a:lnTo>
                  <a:pt x="2301568" y="162879"/>
                </a:lnTo>
                <a:lnTo>
                  <a:pt x="2261124" y="146690"/>
                </a:lnTo>
                <a:lnTo>
                  <a:pt x="2218329" y="131185"/>
                </a:lnTo>
                <a:lnTo>
                  <a:pt x="2173272" y="116394"/>
                </a:lnTo>
                <a:lnTo>
                  <a:pt x="2126040" y="102345"/>
                </a:lnTo>
                <a:lnTo>
                  <a:pt x="2076725" y="89069"/>
                </a:lnTo>
                <a:lnTo>
                  <a:pt x="2025413" y="76593"/>
                </a:lnTo>
                <a:lnTo>
                  <a:pt x="1972193" y="64948"/>
                </a:lnTo>
                <a:lnTo>
                  <a:pt x="1917155" y="54163"/>
                </a:lnTo>
                <a:lnTo>
                  <a:pt x="1860388" y="44266"/>
                </a:lnTo>
                <a:lnTo>
                  <a:pt x="1801979" y="35286"/>
                </a:lnTo>
                <a:lnTo>
                  <a:pt x="1742018" y="27254"/>
                </a:lnTo>
                <a:lnTo>
                  <a:pt x="1680594" y="20199"/>
                </a:lnTo>
                <a:lnTo>
                  <a:pt x="1617794" y="14148"/>
                </a:lnTo>
                <a:lnTo>
                  <a:pt x="1553709" y="9133"/>
                </a:lnTo>
                <a:lnTo>
                  <a:pt x="1488426" y="5181"/>
                </a:lnTo>
                <a:lnTo>
                  <a:pt x="1422035" y="2322"/>
                </a:lnTo>
                <a:lnTo>
                  <a:pt x="1354624" y="585"/>
                </a:lnTo>
                <a:lnTo>
                  <a:pt x="1286282" y="0"/>
                </a:lnTo>
                <a:close/>
              </a:path>
            </a:pathLst>
          </a:custGeom>
          <a:solidFill>
            <a:srgbClr val="E8EDF7"/>
          </a:solidFill>
        </p:spPr>
        <p:txBody>
          <a:bodyPr wrap="square" lIns="0" tIns="0" rIns="0" bIns="0" rtlCol="0"/>
          <a:lstStyle/>
          <a:p>
            <a:endParaRPr/>
          </a:p>
        </p:txBody>
      </p:sp>
      <p:sp>
        <p:nvSpPr>
          <p:cNvPr id="12" name="object 12"/>
          <p:cNvSpPr/>
          <p:nvPr/>
        </p:nvSpPr>
        <p:spPr>
          <a:xfrm>
            <a:off x="4406690" y="4653067"/>
            <a:ext cx="2573020" cy="845185"/>
          </a:xfrm>
          <a:custGeom>
            <a:avLst/>
            <a:gdLst/>
            <a:ahLst/>
            <a:cxnLst/>
            <a:rect l="l" t="t" r="r" b="b"/>
            <a:pathLst>
              <a:path w="2573020" h="845185">
                <a:moveTo>
                  <a:pt x="0" y="422338"/>
                </a:moveTo>
                <a:lnTo>
                  <a:pt x="7033" y="377782"/>
                </a:lnTo>
                <a:lnTo>
                  <a:pt x="27746" y="334564"/>
                </a:lnTo>
                <a:lnTo>
                  <a:pt x="61427" y="292915"/>
                </a:lnTo>
                <a:lnTo>
                  <a:pt x="107363" y="253069"/>
                </a:lnTo>
                <a:lnTo>
                  <a:pt x="164844" y="215261"/>
                </a:lnTo>
                <a:lnTo>
                  <a:pt x="233156" y="179724"/>
                </a:lnTo>
                <a:lnTo>
                  <a:pt x="271152" y="162879"/>
                </a:lnTo>
                <a:lnTo>
                  <a:pt x="311589" y="146690"/>
                </a:lnTo>
                <a:lnTo>
                  <a:pt x="354378" y="131185"/>
                </a:lnTo>
                <a:lnTo>
                  <a:pt x="399430" y="116394"/>
                </a:lnTo>
                <a:lnTo>
                  <a:pt x="446656" y="102345"/>
                </a:lnTo>
                <a:lnTo>
                  <a:pt x="495967" y="89069"/>
                </a:lnTo>
                <a:lnTo>
                  <a:pt x="547275" y="76593"/>
                </a:lnTo>
                <a:lnTo>
                  <a:pt x="600490" y="64948"/>
                </a:lnTo>
                <a:lnTo>
                  <a:pt x="655523" y="54163"/>
                </a:lnTo>
                <a:lnTo>
                  <a:pt x="712285" y="44266"/>
                </a:lnTo>
                <a:lnTo>
                  <a:pt x="770688" y="35286"/>
                </a:lnTo>
                <a:lnTo>
                  <a:pt x="830642" y="27254"/>
                </a:lnTo>
                <a:lnTo>
                  <a:pt x="892058" y="20199"/>
                </a:lnTo>
                <a:lnTo>
                  <a:pt x="954848" y="14148"/>
                </a:lnTo>
                <a:lnTo>
                  <a:pt x="1018922" y="9133"/>
                </a:lnTo>
                <a:lnTo>
                  <a:pt x="1084191" y="5181"/>
                </a:lnTo>
                <a:lnTo>
                  <a:pt x="1150567" y="2322"/>
                </a:lnTo>
                <a:lnTo>
                  <a:pt x="1217960" y="585"/>
                </a:lnTo>
                <a:lnTo>
                  <a:pt x="1286282" y="0"/>
                </a:lnTo>
                <a:lnTo>
                  <a:pt x="1354624" y="585"/>
                </a:lnTo>
                <a:lnTo>
                  <a:pt x="1422035" y="2322"/>
                </a:lnTo>
                <a:lnTo>
                  <a:pt x="1488426" y="5181"/>
                </a:lnTo>
                <a:lnTo>
                  <a:pt x="1553709" y="9133"/>
                </a:lnTo>
                <a:lnTo>
                  <a:pt x="1617794" y="14148"/>
                </a:lnTo>
                <a:lnTo>
                  <a:pt x="1680594" y="20199"/>
                </a:lnTo>
                <a:lnTo>
                  <a:pt x="1742018" y="27254"/>
                </a:lnTo>
                <a:lnTo>
                  <a:pt x="1801979" y="35286"/>
                </a:lnTo>
                <a:lnTo>
                  <a:pt x="1860388" y="44266"/>
                </a:lnTo>
                <a:lnTo>
                  <a:pt x="1917155" y="54163"/>
                </a:lnTo>
                <a:lnTo>
                  <a:pt x="1972193" y="64948"/>
                </a:lnTo>
                <a:lnTo>
                  <a:pt x="2025413" y="76593"/>
                </a:lnTo>
                <a:lnTo>
                  <a:pt x="2076725" y="89069"/>
                </a:lnTo>
                <a:lnTo>
                  <a:pt x="2126040" y="102345"/>
                </a:lnTo>
                <a:lnTo>
                  <a:pt x="2173272" y="116394"/>
                </a:lnTo>
                <a:lnTo>
                  <a:pt x="2218329" y="131185"/>
                </a:lnTo>
                <a:lnTo>
                  <a:pt x="2261124" y="146690"/>
                </a:lnTo>
                <a:lnTo>
                  <a:pt x="2301568" y="162879"/>
                </a:lnTo>
                <a:lnTo>
                  <a:pt x="2339573" y="179724"/>
                </a:lnTo>
                <a:lnTo>
                  <a:pt x="2375048" y="197194"/>
                </a:lnTo>
                <a:lnTo>
                  <a:pt x="2438059" y="233896"/>
                </a:lnTo>
                <a:lnTo>
                  <a:pt x="2489890" y="272752"/>
                </a:lnTo>
                <a:lnTo>
                  <a:pt x="2529832" y="313528"/>
                </a:lnTo>
                <a:lnTo>
                  <a:pt x="2557175" y="355991"/>
                </a:lnTo>
                <a:lnTo>
                  <a:pt x="2571208" y="399908"/>
                </a:lnTo>
                <a:lnTo>
                  <a:pt x="2573012" y="422338"/>
                </a:lnTo>
                <a:lnTo>
                  <a:pt x="2571228" y="444768"/>
                </a:lnTo>
                <a:lnTo>
                  <a:pt x="2565937" y="466893"/>
                </a:lnTo>
                <a:lnTo>
                  <a:pt x="2545189" y="510112"/>
                </a:lnTo>
                <a:lnTo>
                  <a:pt x="2511478" y="551761"/>
                </a:lnTo>
                <a:lnTo>
                  <a:pt x="2465516" y="591607"/>
                </a:lnTo>
                <a:lnTo>
                  <a:pt x="2408013" y="629415"/>
                </a:lnTo>
                <a:lnTo>
                  <a:pt x="2339683" y="664953"/>
                </a:lnTo>
                <a:lnTo>
                  <a:pt x="2301680" y="681798"/>
                </a:lnTo>
                <a:lnTo>
                  <a:pt x="2261236" y="697987"/>
                </a:lnTo>
                <a:lnTo>
                  <a:pt x="2218441" y="713492"/>
                </a:lnTo>
                <a:lnTo>
                  <a:pt x="2173383" y="728283"/>
                </a:lnTo>
                <a:lnTo>
                  <a:pt x="2126152" y="742332"/>
                </a:lnTo>
                <a:lnTo>
                  <a:pt x="2076837" y="755609"/>
                </a:lnTo>
                <a:lnTo>
                  <a:pt x="2025526" y="768084"/>
                </a:lnTo>
                <a:lnTo>
                  <a:pt x="1972308" y="779729"/>
                </a:lnTo>
                <a:lnTo>
                  <a:pt x="1917272" y="790515"/>
                </a:lnTo>
                <a:lnTo>
                  <a:pt x="1860508" y="800412"/>
                </a:lnTo>
                <a:lnTo>
                  <a:pt x="1802103" y="809391"/>
                </a:lnTo>
                <a:lnTo>
                  <a:pt x="1742148" y="817423"/>
                </a:lnTo>
                <a:lnTo>
                  <a:pt x="1680731" y="824479"/>
                </a:lnTo>
                <a:lnTo>
                  <a:pt x="1617941" y="830530"/>
                </a:lnTo>
                <a:lnTo>
                  <a:pt x="1553866" y="835545"/>
                </a:lnTo>
                <a:lnTo>
                  <a:pt x="1488597" y="839497"/>
                </a:lnTo>
                <a:lnTo>
                  <a:pt x="1422221" y="842356"/>
                </a:lnTo>
                <a:lnTo>
                  <a:pt x="1354827" y="844093"/>
                </a:lnTo>
                <a:lnTo>
                  <a:pt x="1286506" y="844679"/>
                </a:lnTo>
                <a:lnTo>
                  <a:pt x="1218164" y="844093"/>
                </a:lnTo>
                <a:lnTo>
                  <a:pt x="1150753" y="842356"/>
                </a:lnTo>
                <a:lnTo>
                  <a:pt x="1084362" y="839497"/>
                </a:lnTo>
                <a:lnTo>
                  <a:pt x="1019079" y="835545"/>
                </a:lnTo>
                <a:lnTo>
                  <a:pt x="954994" y="830530"/>
                </a:lnTo>
                <a:lnTo>
                  <a:pt x="892196" y="824479"/>
                </a:lnTo>
                <a:lnTo>
                  <a:pt x="830772" y="817423"/>
                </a:lnTo>
                <a:lnTo>
                  <a:pt x="770812" y="809391"/>
                </a:lnTo>
                <a:lnTo>
                  <a:pt x="712405" y="800412"/>
                </a:lnTo>
                <a:lnTo>
                  <a:pt x="655640" y="790515"/>
                </a:lnTo>
                <a:lnTo>
                  <a:pt x="600604" y="779729"/>
                </a:lnTo>
                <a:lnTo>
                  <a:pt x="547388" y="768084"/>
                </a:lnTo>
                <a:lnTo>
                  <a:pt x="496080" y="755609"/>
                </a:lnTo>
                <a:lnTo>
                  <a:pt x="446768" y="742332"/>
                </a:lnTo>
                <a:lnTo>
                  <a:pt x="399541" y="728283"/>
                </a:lnTo>
                <a:lnTo>
                  <a:pt x="354489" y="713492"/>
                </a:lnTo>
                <a:lnTo>
                  <a:pt x="311700" y="697987"/>
                </a:lnTo>
                <a:lnTo>
                  <a:pt x="271263" y="681798"/>
                </a:lnTo>
                <a:lnTo>
                  <a:pt x="233266" y="664953"/>
                </a:lnTo>
                <a:lnTo>
                  <a:pt x="197799" y="647483"/>
                </a:lnTo>
                <a:lnTo>
                  <a:pt x="134808" y="610780"/>
                </a:lnTo>
                <a:lnTo>
                  <a:pt x="83001" y="571924"/>
                </a:lnTo>
                <a:lnTo>
                  <a:pt x="43087" y="531148"/>
                </a:lnTo>
                <a:lnTo>
                  <a:pt x="15777" y="488685"/>
                </a:lnTo>
                <a:lnTo>
                  <a:pt x="1782" y="444768"/>
                </a:lnTo>
                <a:lnTo>
                  <a:pt x="0" y="422338"/>
                </a:lnTo>
                <a:close/>
              </a:path>
            </a:pathLst>
          </a:custGeom>
          <a:ln w="5287">
            <a:solidFill>
              <a:srgbClr val="000000"/>
            </a:solidFill>
          </a:ln>
        </p:spPr>
        <p:txBody>
          <a:bodyPr wrap="square" lIns="0" tIns="0" rIns="0" bIns="0" rtlCol="0"/>
          <a:lstStyle/>
          <a:p>
            <a:endParaRPr/>
          </a:p>
        </p:txBody>
      </p:sp>
      <p:sp>
        <p:nvSpPr>
          <p:cNvPr id="13" name="object 13"/>
          <p:cNvSpPr txBox="1"/>
          <p:nvPr/>
        </p:nvSpPr>
        <p:spPr>
          <a:xfrm>
            <a:off x="4892065" y="4925497"/>
            <a:ext cx="1602105" cy="270510"/>
          </a:xfrm>
          <a:prstGeom prst="rect">
            <a:avLst/>
          </a:prstGeom>
        </p:spPr>
        <p:txBody>
          <a:bodyPr vert="horz" wrap="square" lIns="0" tIns="0" rIns="0" bIns="0" rtlCol="0">
            <a:spAutoFit/>
          </a:bodyPr>
          <a:lstStyle/>
          <a:p>
            <a:pPr marL="12700">
              <a:lnSpc>
                <a:spcPct val="100000"/>
              </a:lnSpc>
            </a:pPr>
            <a:r>
              <a:rPr sz="1700" b="1" spc="30" dirty="0">
                <a:latin typeface="Arial"/>
                <a:cs typeface="Arial"/>
              </a:rPr>
              <a:t>OLT</a:t>
            </a:r>
            <a:r>
              <a:rPr sz="1700" b="1" spc="35" dirty="0">
                <a:latin typeface="Arial"/>
                <a:cs typeface="Arial"/>
              </a:rPr>
              <a:t>P</a:t>
            </a:r>
            <a:r>
              <a:rPr sz="1700" b="1" spc="15" dirty="0">
                <a:latin typeface="Arial"/>
                <a:cs typeface="Arial"/>
              </a:rPr>
              <a:t> </a:t>
            </a:r>
            <a:r>
              <a:rPr sz="1700" b="1" spc="30" dirty="0">
                <a:latin typeface="Arial"/>
                <a:cs typeface="Arial"/>
              </a:rPr>
              <a:t>Systems</a:t>
            </a:r>
            <a:endParaRPr sz="1700">
              <a:latin typeface="Arial"/>
              <a:cs typeface="Arial"/>
            </a:endParaRPr>
          </a:p>
        </p:txBody>
      </p:sp>
      <p:sp>
        <p:nvSpPr>
          <p:cNvPr id="14" name="object 14"/>
          <p:cNvSpPr/>
          <p:nvPr/>
        </p:nvSpPr>
        <p:spPr>
          <a:xfrm>
            <a:off x="3280997" y="3913975"/>
            <a:ext cx="1125855" cy="26670"/>
          </a:xfrm>
          <a:custGeom>
            <a:avLst/>
            <a:gdLst/>
            <a:ahLst/>
            <a:cxnLst/>
            <a:rect l="l" t="t" r="r" b="b"/>
            <a:pathLst>
              <a:path w="1125854" h="26670">
                <a:moveTo>
                  <a:pt x="0" y="26396"/>
                </a:moveTo>
                <a:lnTo>
                  <a:pt x="804066" y="26396"/>
                </a:lnTo>
                <a:lnTo>
                  <a:pt x="1125692" y="0"/>
                </a:lnTo>
              </a:path>
            </a:pathLst>
          </a:custGeom>
          <a:ln w="5279">
            <a:solidFill>
              <a:srgbClr val="000000"/>
            </a:solidFill>
          </a:ln>
        </p:spPr>
        <p:txBody>
          <a:bodyPr wrap="square" lIns="0" tIns="0" rIns="0" bIns="0" rtlCol="0"/>
          <a:lstStyle/>
          <a:p>
            <a:endParaRPr/>
          </a:p>
        </p:txBody>
      </p:sp>
      <p:sp>
        <p:nvSpPr>
          <p:cNvPr id="15" name="object 15"/>
          <p:cNvSpPr/>
          <p:nvPr/>
        </p:nvSpPr>
        <p:spPr>
          <a:xfrm>
            <a:off x="3280997" y="3940371"/>
            <a:ext cx="1125855" cy="1135380"/>
          </a:xfrm>
          <a:custGeom>
            <a:avLst/>
            <a:gdLst/>
            <a:ahLst/>
            <a:cxnLst/>
            <a:rect l="l" t="t" r="r" b="b"/>
            <a:pathLst>
              <a:path w="1125854" h="1135379">
                <a:moveTo>
                  <a:pt x="0" y="0"/>
                </a:moveTo>
                <a:lnTo>
                  <a:pt x="964879" y="950261"/>
                </a:lnTo>
                <a:lnTo>
                  <a:pt x="1125692" y="1135034"/>
                </a:lnTo>
              </a:path>
            </a:pathLst>
          </a:custGeom>
          <a:ln w="5320">
            <a:solidFill>
              <a:srgbClr val="000000"/>
            </a:solidFill>
          </a:ln>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486409">
              <a:lnSpc>
                <a:spcPct val="100000"/>
              </a:lnSpc>
            </a:pPr>
            <a:r>
              <a:rPr spc="-5" dirty="0"/>
              <a:t>E</a:t>
            </a:r>
            <a:r>
              <a:rPr spc="-15" dirty="0"/>
              <a:t>a</a:t>
            </a:r>
            <a:r>
              <a:rPr spc="-5" dirty="0"/>
              <a:t>se</a:t>
            </a:r>
            <a:r>
              <a:rPr spc="15" dirty="0"/>
              <a:t> </a:t>
            </a:r>
            <a:r>
              <a:rPr spc="-5" dirty="0"/>
              <a:t>with</a:t>
            </a:r>
            <a:r>
              <a:rPr dirty="0"/>
              <a:t> </a:t>
            </a:r>
            <a:r>
              <a:rPr spc="-10" dirty="0"/>
              <a:t>S</a:t>
            </a:r>
            <a:r>
              <a:rPr spc="0" dirty="0"/>
              <a:t>t</a:t>
            </a:r>
            <a:r>
              <a:rPr spc="-10" dirty="0"/>
              <a:t>ructure</a:t>
            </a:r>
            <a:r>
              <a:rPr spc="-5" dirty="0"/>
              <a:t>d</a:t>
            </a:r>
            <a:r>
              <a:rPr spc="10" dirty="0"/>
              <a:t> </a:t>
            </a:r>
            <a:r>
              <a:rPr spc="-5" dirty="0"/>
              <a:t>Data</a:t>
            </a:r>
          </a:p>
        </p:txBody>
      </p:sp>
      <p:sp>
        <p:nvSpPr>
          <p:cNvPr id="3" name="object 3"/>
          <p:cNvSpPr txBox="1"/>
          <p:nvPr/>
        </p:nvSpPr>
        <p:spPr>
          <a:xfrm>
            <a:off x="863963" y="3412781"/>
            <a:ext cx="2582545" cy="407034"/>
          </a:xfrm>
          <a:prstGeom prst="rect">
            <a:avLst/>
          </a:prstGeom>
          <a:solidFill>
            <a:srgbClr val="E8EDF7"/>
          </a:solidFill>
          <a:ln w="4516">
            <a:solidFill>
              <a:srgbClr val="000000"/>
            </a:solidFill>
          </a:ln>
        </p:spPr>
        <p:txBody>
          <a:bodyPr vert="horz" wrap="square" lIns="0" tIns="73025" rIns="0" bIns="0" rtlCol="0">
            <a:spAutoFit/>
          </a:bodyPr>
          <a:lstStyle/>
          <a:p>
            <a:pPr marL="129539">
              <a:lnSpc>
                <a:spcPct val="100000"/>
              </a:lnSpc>
              <a:spcBef>
                <a:spcPts val="575"/>
              </a:spcBef>
            </a:pPr>
            <a:r>
              <a:rPr sz="1450" b="1" spc="20" dirty="0">
                <a:latin typeface="Arial"/>
                <a:cs typeface="Arial"/>
              </a:rPr>
              <a:t>Ease</a:t>
            </a:r>
            <a:r>
              <a:rPr sz="1450" b="1" spc="10" dirty="0">
                <a:latin typeface="Arial"/>
                <a:cs typeface="Arial"/>
              </a:rPr>
              <a:t> wi</a:t>
            </a:r>
            <a:r>
              <a:rPr sz="1450" b="1" spc="15" dirty="0">
                <a:latin typeface="Arial"/>
                <a:cs typeface="Arial"/>
              </a:rPr>
              <a:t>th</a:t>
            </a:r>
            <a:r>
              <a:rPr sz="1450" b="1" spc="5" dirty="0">
                <a:latin typeface="Arial"/>
                <a:cs typeface="Arial"/>
              </a:rPr>
              <a:t> </a:t>
            </a:r>
            <a:r>
              <a:rPr sz="1450" b="1" spc="15" dirty="0">
                <a:latin typeface="Arial"/>
                <a:cs typeface="Arial"/>
              </a:rPr>
              <a:t>Structured</a:t>
            </a:r>
            <a:r>
              <a:rPr sz="1450" b="1" spc="5" dirty="0">
                <a:latin typeface="Arial"/>
                <a:cs typeface="Arial"/>
              </a:rPr>
              <a:t> </a:t>
            </a:r>
            <a:r>
              <a:rPr sz="1450" b="1" spc="15" dirty="0">
                <a:latin typeface="Arial"/>
                <a:cs typeface="Arial"/>
              </a:rPr>
              <a:t>data</a:t>
            </a:r>
            <a:endParaRPr sz="1450">
              <a:latin typeface="Arial"/>
              <a:cs typeface="Arial"/>
            </a:endParaRPr>
          </a:p>
        </p:txBody>
      </p:sp>
      <p:sp>
        <p:nvSpPr>
          <p:cNvPr id="4" name="object 4"/>
          <p:cNvSpPr/>
          <p:nvPr/>
        </p:nvSpPr>
        <p:spPr>
          <a:xfrm>
            <a:off x="3443831" y="1378198"/>
            <a:ext cx="3333990" cy="3775703"/>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235158" y="2585061"/>
            <a:ext cx="770255" cy="233045"/>
          </a:xfrm>
          <a:prstGeom prst="rect">
            <a:avLst/>
          </a:prstGeom>
        </p:spPr>
        <p:txBody>
          <a:bodyPr vert="horz" wrap="square" lIns="0" tIns="0" rIns="0" bIns="0" rtlCol="0">
            <a:spAutoFit/>
          </a:bodyPr>
          <a:lstStyle/>
          <a:p>
            <a:pPr marL="12700">
              <a:lnSpc>
                <a:spcPct val="100000"/>
              </a:lnSpc>
            </a:pPr>
            <a:r>
              <a:rPr sz="1450" b="1" spc="20" dirty="0">
                <a:latin typeface="Arial"/>
                <a:cs typeface="Arial"/>
              </a:rPr>
              <a:t>Sec</a:t>
            </a:r>
            <a:r>
              <a:rPr sz="1450" b="1" spc="15" dirty="0">
                <a:latin typeface="Arial"/>
                <a:cs typeface="Arial"/>
              </a:rPr>
              <a:t>u</a:t>
            </a:r>
            <a:r>
              <a:rPr sz="1450" b="1" spc="10" dirty="0">
                <a:latin typeface="Arial"/>
                <a:cs typeface="Arial"/>
              </a:rPr>
              <a:t>r</a:t>
            </a:r>
            <a:r>
              <a:rPr sz="1450" b="1" spc="5" dirty="0">
                <a:latin typeface="Arial"/>
                <a:cs typeface="Arial"/>
              </a:rPr>
              <a:t>i</a:t>
            </a:r>
            <a:r>
              <a:rPr sz="1450" b="1" spc="15" dirty="0">
                <a:latin typeface="Arial"/>
                <a:cs typeface="Arial"/>
              </a:rPr>
              <a:t>ty</a:t>
            </a:r>
            <a:endParaRPr sz="1450">
              <a:latin typeface="Arial"/>
              <a:cs typeface="Arial"/>
            </a:endParaRPr>
          </a:p>
        </p:txBody>
      </p:sp>
      <p:sp>
        <p:nvSpPr>
          <p:cNvPr id="6" name="object 6"/>
          <p:cNvSpPr txBox="1"/>
          <p:nvPr/>
        </p:nvSpPr>
        <p:spPr>
          <a:xfrm>
            <a:off x="5151355" y="3506037"/>
            <a:ext cx="938530" cy="463550"/>
          </a:xfrm>
          <a:prstGeom prst="rect">
            <a:avLst/>
          </a:prstGeom>
        </p:spPr>
        <p:txBody>
          <a:bodyPr vert="horz" wrap="square" lIns="0" tIns="0" rIns="0" bIns="0" rtlCol="0">
            <a:spAutoFit/>
          </a:bodyPr>
          <a:lstStyle/>
          <a:p>
            <a:pPr marL="12700" marR="5080" indent="15240">
              <a:lnSpc>
                <a:spcPct val="102200"/>
              </a:lnSpc>
            </a:pPr>
            <a:r>
              <a:rPr sz="1450" b="1" spc="10" dirty="0">
                <a:latin typeface="Arial"/>
                <a:cs typeface="Arial"/>
              </a:rPr>
              <a:t>Ind</a:t>
            </a:r>
            <a:r>
              <a:rPr sz="1450" b="1" spc="20" dirty="0">
                <a:latin typeface="Arial"/>
                <a:cs typeface="Arial"/>
              </a:rPr>
              <a:t>ex</a:t>
            </a:r>
            <a:r>
              <a:rPr sz="1450" b="1" spc="10" dirty="0">
                <a:latin typeface="Arial"/>
                <a:cs typeface="Arial"/>
              </a:rPr>
              <a:t>in</a:t>
            </a:r>
            <a:r>
              <a:rPr sz="1450" b="1" spc="20" dirty="0">
                <a:latin typeface="Arial"/>
                <a:cs typeface="Arial"/>
              </a:rPr>
              <a:t>g</a:t>
            </a:r>
            <a:r>
              <a:rPr sz="1450" b="1" spc="5" dirty="0">
                <a:latin typeface="Arial"/>
                <a:cs typeface="Arial"/>
              </a:rPr>
              <a:t> </a:t>
            </a:r>
            <a:r>
              <a:rPr sz="1450" b="1" spc="10" dirty="0">
                <a:latin typeface="Arial"/>
                <a:cs typeface="Arial"/>
              </a:rPr>
              <a:t>/</a:t>
            </a:r>
            <a:r>
              <a:rPr sz="1450" b="1" spc="15" dirty="0">
                <a:latin typeface="Arial"/>
                <a:cs typeface="Arial"/>
              </a:rPr>
              <a:t> Searc</a:t>
            </a:r>
            <a:r>
              <a:rPr sz="1450" b="1" spc="10" dirty="0">
                <a:latin typeface="Arial"/>
                <a:cs typeface="Arial"/>
              </a:rPr>
              <a:t>hin</a:t>
            </a:r>
            <a:r>
              <a:rPr sz="1450" b="1" spc="20" dirty="0">
                <a:latin typeface="Arial"/>
                <a:cs typeface="Arial"/>
              </a:rPr>
              <a:t>g</a:t>
            </a:r>
            <a:endParaRPr sz="1450">
              <a:latin typeface="Arial"/>
              <a:cs typeface="Arial"/>
            </a:endParaRPr>
          </a:p>
        </p:txBody>
      </p:sp>
      <p:sp>
        <p:nvSpPr>
          <p:cNvPr id="7" name="object 7"/>
          <p:cNvSpPr txBox="1"/>
          <p:nvPr/>
        </p:nvSpPr>
        <p:spPr>
          <a:xfrm>
            <a:off x="4899946" y="1496294"/>
            <a:ext cx="1440815" cy="463550"/>
          </a:xfrm>
          <a:prstGeom prst="rect">
            <a:avLst/>
          </a:prstGeom>
        </p:spPr>
        <p:txBody>
          <a:bodyPr vert="horz" wrap="square" lIns="0" tIns="0" rIns="0" bIns="0" rtlCol="0">
            <a:spAutoFit/>
          </a:bodyPr>
          <a:lstStyle/>
          <a:p>
            <a:pPr marL="436880" marR="5080" indent="-424815">
              <a:lnSpc>
                <a:spcPct val="102200"/>
              </a:lnSpc>
            </a:pPr>
            <a:r>
              <a:rPr sz="1450" b="1" spc="10" dirty="0">
                <a:latin typeface="Arial"/>
                <a:cs typeface="Arial"/>
              </a:rPr>
              <a:t>Input</a:t>
            </a:r>
            <a:r>
              <a:rPr sz="1450" b="1" dirty="0">
                <a:latin typeface="Arial"/>
                <a:cs typeface="Arial"/>
              </a:rPr>
              <a:t> </a:t>
            </a:r>
            <a:r>
              <a:rPr sz="1450" b="1" spc="15" dirty="0">
                <a:latin typeface="Arial"/>
                <a:cs typeface="Arial"/>
              </a:rPr>
              <a:t> </a:t>
            </a:r>
            <a:r>
              <a:rPr sz="1450" b="1" spc="10" dirty="0">
                <a:latin typeface="Arial"/>
                <a:cs typeface="Arial"/>
              </a:rPr>
              <a:t>/</a:t>
            </a:r>
            <a:r>
              <a:rPr sz="1450" b="1" spc="5" dirty="0">
                <a:latin typeface="Arial"/>
                <a:cs typeface="Arial"/>
              </a:rPr>
              <a:t> </a:t>
            </a:r>
            <a:r>
              <a:rPr sz="1450" b="1" spc="25" dirty="0">
                <a:latin typeface="Arial"/>
                <a:cs typeface="Arial"/>
              </a:rPr>
              <a:t>U</a:t>
            </a:r>
            <a:r>
              <a:rPr sz="1450" b="1" spc="15" dirty="0">
                <a:latin typeface="Arial"/>
                <a:cs typeface="Arial"/>
              </a:rPr>
              <a:t>pdate</a:t>
            </a:r>
            <a:r>
              <a:rPr sz="1450" b="1" spc="10" dirty="0">
                <a:latin typeface="Arial"/>
                <a:cs typeface="Arial"/>
              </a:rPr>
              <a:t> /</a:t>
            </a:r>
            <a:r>
              <a:rPr sz="1450" b="1" spc="15" dirty="0">
                <a:latin typeface="Arial"/>
                <a:cs typeface="Arial"/>
              </a:rPr>
              <a:t> De</a:t>
            </a:r>
            <a:r>
              <a:rPr sz="1450" b="1" spc="5" dirty="0">
                <a:latin typeface="Arial"/>
                <a:cs typeface="Arial"/>
              </a:rPr>
              <a:t>l</a:t>
            </a:r>
            <a:r>
              <a:rPr sz="1450" b="1" spc="15" dirty="0">
                <a:latin typeface="Arial"/>
                <a:cs typeface="Arial"/>
              </a:rPr>
              <a:t>ete</a:t>
            </a:r>
            <a:endParaRPr sz="1450">
              <a:latin typeface="Arial"/>
              <a:cs typeface="Arial"/>
            </a:endParaRPr>
          </a:p>
        </p:txBody>
      </p:sp>
      <p:sp>
        <p:nvSpPr>
          <p:cNvPr id="8" name="object 8"/>
          <p:cNvSpPr/>
          <p:nvPr/>
        </p:nvSpPr>
        <p:spPr>
          <a:xfrm>
            <a:off x="4533268" y="5241966"/>
            <a:ext cx="2348550" cy="1187430"/>
          </a:xfrm>
          <a:custGeom>
            <a:avLst/>
            <a:gdLst/>
            <a:ahLst/>
            <a:cxnLst/>
            <a:rect l="l" t="t" r="r" b="b"/>
            <a:pathLst>
              <a:path w="2174875" h="722629">
                <a:moveTo>
                  <a:pt x="1086984" y="0"/>
                </a:moveTo>
                <a:lnTo>
                  <a:pt x="1018233" y="710"/>
                </a:lnTo>
                <a:lnTo>
                  <a:pt x="950617" y="2815"/>
                </a:lnTo>
                <a:lnTo>
                  <a:pt x="884265" y="6270"/>
                </a:lnTo>
                <a:lnTo>
                  <a:pt x="819304" y="11034"/>
                </a:lnTo>
                <a:lnTo>
                  <a:pt x="755862" y="17064"/>
                </a:lnTo>
                <a:lnTo>
                  <a:pt x="694064" y="24319"/>
                </a:lnTo>
                <a:lnTo>
                  <a:pt x="634041" y="32755"/>
                </a:lnTo>
                <a:lnTo>
                  <a:pt x="575917" y="42331"/>
                </a:lnTo>
                <a:lnTo>
                  <a:pt x="519822" y="53004"/>
                </a:lnTo>
                <a:lnTo>
                  <a:pt x="465883" y="64732"/>
                </a:lnTo>
                <a:lnTo>
                  <a:pt x="414226" y="77472"/>
                </a:lnTo>
                <a:lnTo>
                  <a:pt x="364980" y="91183"/>
                </a:lnTo>
                <a:lnTo>
                  <a:pt x="318271" y="105822"/>
                </a:lnTo>
                <a:lnTo>
                  <a:pt x="274228" y="121346"/>
                </a:lnTo>
                <a:lnTo>
                  <a:pt x="232978" y="137713"/>
                </a:lnTo>
                <a:lnTo>
                  <a:pt x="194648" y="154881"/>
                </a:lnTo>
                <a:lnTo>
                  <a:pt x="159366" y="172808"/>
                </a:lnTo>
                <a:lnTo>
                  <a:pt x="98454" y="210768"/>
                </a:lnTo>
                <a:lnTo>
                  <a:pt x="51262" y="251254"/>
                </a:lnTo>
                <a:lnTo>
                  <a:pt x="18810" y="293928"/>
                </a:lnTo>
                <a:lnTo>
                  <a:pt x="2118" y="338452"/>
                </a:lnTo>
                <a:lnTo>
                  <a:pt x="0" y="361302"/>
                </a:lnTo>
                <a:lnTo>
                  <a:pt x="2138" y="384151"/>
                </a:lnTo>
                <a:lnTo>
                  <a:pt x="18862" y="428675"/>
                </a:lnTo>
                <a:lnTo>
                  <a:pt x="51335" y="471349"/>
                </a:lnTo>
                <a:lnTo>
                  <a:pt x="98539" y="511834"/>
                </a:lnTo>
                <a:lnTo>
                  <a:pt x="159458" y="549794"/>
                </a:lnTo>
                <a:lnTo>
                  <a:pt x="194741" y="567720"/>
                </a:lnTo>
                <a:lnTo>
                  <a:pt x="233072" y="584888"/>
                </a:lnTo>
                <a:lnTo>
                  <a:pt x="274323" y="601254"/>
                </a:lnTo>
                <a:lnTo>
                  <a:pt x="318366" y="616778"/>
                </a:lnTo>
                <a:lnTo>
                  <a:pt x="365074" y="631416"/>
                </a:lnTo>
                <a:lnTo>
                  <a:pt x="414321" y="645126"/>
                </a:lnTo>
                <a:lnTo>
                  <a:pt x="465978" y="657866"/>
                </a:lnTo>
                <a:lnTo>
                  <a:pt x="519919" y="669594"/>
                </a:lnTo>
                <a:lnTo>
                  <a:pt x="576017" y="680266"/>
                </a:lnTo>
                <a:lnTo>
                  <a:pt x="634144" y="689842"/>
                </a:lnTo>
                <a:lnTo>
                  <a:pt x="694174" y="698278"/>
                </a:lnTo>
                <a:lnTo>
                  <a:pt x="755978" y="705532"/>
                </a:lnTo>
                <a:lnTo>
                  <a:pt x="819430" y="711562"/>
                </a:lnTo>
                <a:lnTo>
                  <a:pt x="884403" y="716326"/>
                </a:lnTo>
                <a:lnTo>
                  <a:pt x="950769" y="719781"/>
                </a:lnTo>
                <a:lnTo>
                  <a:pt x="1018401" y="721886"/>
                </a:lnTo>
                <a:lnTo>
                  <a:pt x="1087173" y="722596"/>
                </a:lnTo>
                <a:lnTo>
                  <a:pt x="1155924" y="721886"/>
                </a:lnTo>
                <a:lnTo>
                  <a:pt x="1223540" y="719781"/>
                </a:lnTo>
                <a:lnTo>
                  <a:pt x="1289892" y="716326"/>
                </a:lnTo>
                <a:lnTo>
                  <a:pt x="1354853" y="711562"/>
                </a:lnTo>
                <a:lnTo>
                  <a:pt x="1418297" y="705532"/>
                </a:lnTo>
                <a:lnTo>
                  <a:pt x="1480095" y="698278"/>
                </a:lnTo>
                <a:lnTo>
                  <a:pt x="1540120" y="689842"/>
                </a:lnTo>
                <a:lnTo>
                  <a:pt x="1598245" y="680266"/>
                </a:lnTo>
                <a:lnTo>
                  <a:pt x="1654343" y="669594"/>
                </a:lnTo>
                <a:lnTo>
                  <a:pt x="1708285" y="657866"/>
                </a:lnTo>
                <a:lnTo>
                  <a:pt x="1759945" y="645126"/>
                </a:lnTo>
                <a:lnTo>
                  <a:pt x="1809196" y="631416"/>
                </a:lnTo>
                <a:lnTo>
                  <a:pt x="1855909" y="616778"/>
                </a:lnTo>
                <a:lnTo>
                  <a:pt x="1899958" y="601254"/>
                </a:lnTo>
                <a:lnTo>
                  <a:pt x="1941215" y="584888"/>
                </a:lnTo>
                <a:lnTo>
                  <a:pt x="1979553" y="567720"/>
                </a:lnTo>
                <a:lnTo>
                  <a:pt x="2014844" y="549794"/>
                </a:lnTo>
                <a:lnTo>
                  <a:pt x="2075777" y="511834"/>
                </a:lnTo>
                <a:lnTo>
                  <a:pt x="2122994" y="471349"/>
                </a:lnTo>
                <a:lnTo>
                  <a:pt x="2155477" y="428675"/>
                </a:lnTo>
                <a:lnTo>
                  <a:pt x="2172207" y="384151"/>
                </a:lnTo>
                <a:lnTo>
                  <a:pt x="2174346" y="361302"/>
                </a:lnTo>
                <a:lnTo>
                  <a:pt x="2172187" y="338452"/>
                </a:lnTo>
                <a:lnTo>
                  <a:pt x="2155426" y="293928"/>
                </a:lnTo>
                <a:lnTo>
                  <a:pt x="2122922" y="251254"/>
                </a:lnTo>
                <a:lnTo>
                  <a:pt x="2075692" y="210768"/>
                </a:lnTo>
                <a:lnTo>
                  <a:pt x="2014752" y="172808"/>
                </a:lnTo>
                <a:lnTo>
                  <a:pt x="1979460" y="154881"/>
                </a:lnTo>
                <a:lnTo>
                  <a:pt x="1941121" y="137713"/>
                </a:lnTo>
                <a:lnTo>
                  <a:pt x="1899864" y="121346"/>
                </a:lnTo>
                <a:lnTo>
                  <a:pt x="1855815" y="105822"/>
                </a:lnTo>
                <a:lnTo>
                  <a:pt x="1809101" y="91183"/>
                </a:lnTo>
                <a:lnTo>
                  <a:pt x="1759851" y="77472"/>
                </a:lnTo>
                <a:lnTo>
                  <a:pt x="1708190" y="64732"/>
                </a:lnTo>
                <a:lnTo>
                  <a:pt x="1654246" y="53004"/>
                </a:lnTo>
                <a:lnTo>
                  <a:pt x="1598145" y="42331"/>
                </a:lnTo>
                <a:lnTo>
                  <a:pt x="1540017" y="32755"/>
                </a:lnTo>
                <a:lnTo>
                  <a:pt x="1479986" y="24319"/>
                </a:lnTo>
                <a:lnTo>
                  <a:pt x="1418180" y="17064"/>
                </a:lnTo>
                <a:lnTo>
                  <a:pt x="1354728" y="11034"/>
                </a:lnTo>
                <a:lnTo>
                  <a:pt x="1289755" y="6270"/>
                </a:lnTo>
                <a:lnTo>
                  <a:pt x="1223388" y="2815"/>
                </a:lnTo>
                <a:lnTo>
                  <a:pt x="1155756" y="710"/>
                </a:lnTo>
                <a:lnTo>
                  <a:pt x="1086984" y="0"/>
                </a:lnTo>
                <a:close/>
              </a:path>
            </a:pathLst>
          </a:custGeom>
          <a:solidFill>
            <a:srgbClr val="E8EDF7"/>
          </a:solidFill>
        </p:spPr>
        <p:txBody>
          <a:bodyPr wrap="square" lIns="0" tIns="0" rIns="0" bIns="0" rtlCol="0"/>
          <a:lstStyle/>
          <a:p>
            <a:endParaRPr/>
          </a:p>
        </p:txBody>
      </p:sp>
      <p:sp>
        <p:nvSpPr>
          <p:cNvPr id="9" name="object 9"/>
          <p:cNvSpPr/>
          <p:nvPr/>
        </p:nvSpPr>
        <p:spPr>
          <a:xfrm>
            <a:off x="4533268" y="5241966"/>
            <a:ext cx="2348550" cy="1115991"/>
          </a:xfrm>
          <a:custGeom>
            <a:avLst/>
            <a:gdLst/>
            <a:ahLst/>
            <a:cxnLst/>
            <a:rect l="l" t="t" r="r" b="b"/>
            <a:pathLst>
              <a:path w="2174875" h="722629">
                <a:moveTo>
                  <a:pt x="0" y="361302"/>
                </a:moveTo>
                <a:lnTo>
                  <a:pt x="8430" y="315980"/>
                </a:lnTo>
                <a:lnTo>
                  <a:pt x="33130" y="272339"/>
                </a:lnTo>
                <a:lnTo>
                  <a:pt x="73080" y="230716"/>
                </a:lnTo>
                <a:lnTo>
                  <a:pt x="127259" y="191451"/>
                </a:lnTo>
                <a:lnTo>
                  <a:pt x="194648" y="154881"/>
                </a:lnTo>
                <a:lnTo>
                  <a:pt x="232978" y="137713"/>
                </a:lnTo>
                <a:lnTo>
                  <a:pt x="274228" y="121346"/>
                </a:lnTo>
                <a:lnTo>
                  <a:pt x="318271" y="105822"/>
                </a:lnTo>
                <a:lnTo>
                  <a:pt x="364980" y="91183"/>
                </a:lnTo>
                <a:lnTo>
                  <a:pt x="414226" y="77472"/>
                </a:lnTo>
                <a:lnTo>
                  <a:pt x="465883" y="64732"/>
                </a:lnTo>
                <a:lnTo>
                  <a:pt x="519822" y="53004"/>
                </a:lnTo>
                <a:lnTo>
                  <a:pt x="575917" y="42331"/>
                </a:lnTo>
                <a:lnTo>
                  <a:pt x="634041" y="32755"/>
                </a:lnTo>
                <a:lnTo>
                  <a:pt x="694064" y="24319"/>
                </a:lnTo>
                <a:lnTo>
                  <a:pt x="755862" y="17064"/>
                </a:lnTo>
                <a:lnTo>
                  <a:pt x="819304" y="11034"/>
                </a:lnTo>
                <a:lnTo>
                  <a:pt x="884265" y="6270"/>
                </a:lnTo>
                <a:lnTo>
                  <a:pt x="950617" y="2815"/>
                </a:lnTo>
                <a:lnTo>
                  <a:pt x="1018233" y="710"/>
                </a:lnTo>
                <a:lnTo>
                  <a:pt x="1086984" y="0"/>
                </a:lnTo>
                <a:lnTo>
                  <a:pt x="1155756" y="710"/>
                </a:lnTo>
                <a:lnTo>
                  <a:pt x="1223388" y="2815"/>
                </a:lnTo>
                <a:lnTo>
                  <a:pt x="1289755" y="6270"/>
                </a:lnTo>
                <a:lnTo>
                  <a:pt x="1354728" y="11034"/>
                </a:lnTo>
                <a:lnTo>
                  <a:pt x="1418180" y="17064"/>
                </a:lnTo>
                <a:lnTo>
                  <a:pt x="1479986" y="24319"/>
                </a:lnTo>
                <a:lnTo>
                  <a:pt x="1540017" y="32755"/>
                </a:lnTo>
                <a:lnTo>
                  <a:pt x="1598145" y="42331"/>
                </a:lnTo>
                <a:lnTo>
                  <a:pt x="1654246" y="53004"/>
                </a:lnTo>
                <a:lnTo>
                  <a:pt x="1708190" y="64732"/>
                </a:lnTo>
                <a:lnTo>
                  <a:pt x="1759851" y="77472"/>
                </a:lnTo>
                <a:lnTo>
                  <a:pt x="1809101" y="91183"/>
                </a:lnTo>
                <a:lnTo>
                  <a:pt x="1855815" y="105822"/>
                </a:lnTo>
                <a:lnTo>
                  <a:pt x="1899864" y="121346"/>
                </a:lnTo>
                <a:lnTo>
                  <a:pt x="1941121" y="137713"/>
                </a:lnTo>
                <a:lnTo>
                  <a:pt x="1979460" y="154881"/>
                </a:lnTo>
                <a:lnTo>
                  <a:pt x="2014752" y="172808"/>
                </a:lnTo>
                <a:lnTo>
                  <a:pt x="2075692" y="210768"/>
                </a:lnTo>
                <a:lnTo>
                  <a:pt x="2122922" y="251254"/>
                </a:lnTo>
                <a:lnTo>
                  <a:pt x="2155426" y="293928"/>
                </a:lnTo>
                <a:lnTo>
                  <a:pt x="2172187" y="338452"/>
                </a:lnTo>
                <a:lnTo>
                  <a:pt x="2174346" y="361302"/>
                </a:lnTo>
                <a:lnTo>
                  <a:pt x="2172207" y="384151"/>
                </a:lnTo>
                <a:lnTo>
                  <a:pt x="2165875" y="406623"/>
                </a:lnTo>
                <a:lnTo>
                  <a:pt x="2141141" y="450264"/>
                </a:lnTo>
                <a:lnTo>
                  <a:pt x="2101163" y="491886"/>
                </a:lnTo>
                <a:lnTo>
                  <a:pt x="2046961" y="531151"/>
                </a:lnTo>
                <a:lnTo>
                  <a:pt x="1979553" y="567720"/>
                </a:lnTo>
                <a:lnTo>
                  <a:pt x="1941215" y="584888"/>
                </a:lnTo>
                <a:lnTo>
                  <a:pt x="1899958" y="601254"/>
                </a:lnTo>
                <a:lnTo>
                  <a:pt x="1855909" y="616778"/>
                </a:lnTo>
                <a:lnTo>
                  <a:pt x="1809196" y="631416"/>
                </a:lnTo>
                <a:lnTo>
                  <a:pt x="1759945" y="645126"/>
                </a:lnTo>
                <a:lnTo>
                  <a:pt x="1708285" y="657866"/>
                </a:lnTo>
                <a:lnTo>
                  <a:pt x="1654343" y="669594"/>
                </a:lnTo>
                <a:lnTo>
                  <a:pt x="1598245" y="680266"/>
                </a:lnTo>
                <a:lnTo>
                  <a:pt x="1540120" y="689842"/>
                </a:lnTo>
                <a:lnTo>
                  <a:pt x="1480095" y="698278"/>
                </a:lnTo>
                <a:lnTo>
                  <a:pt x="1418297" y="705532"/>
                </a:lnTo>
                <a:lnTo>
                  <a:pt x="1354853" y="711562"/>
                </a:lnTo>
                <a:lnTo>
                  <a:pt x="1289892" y="716326"/>
                </a:lnTo>
                <a:lnTo>
                  <a:pt x="1223540" y="719781"/>
                </a:lnTo>
                <a:lnTo>
                  <a:pt x="1155924" y="721886"/>
                </a:lnTo>
                <a:lnTo>
                  <a:pt x="1087173" y="722596"/>
                </a:lnTo>
                <a:lnTo>
                  <a:pt x="1018401" y="721886"/>
                </a:lnTo>
                <a:lnTo>
                  <a:pt x="950769" y="719781"/>
                </a:lnTo>
                <a:lnTo>
                  <a:pt x="884403" y="716326"/>
                </a:lnTo>
                <a:lnTo>
                  <a:pt x="819430" y="711562"/>
                </a:lnTo>
                <a:lnTo>
                  <a:pt x="755978" y="705532"/>
                </a:lnTo>
                <a:lnTo>
                  <a:pt x="694174" y="698278"/>
                </a:lnTo>
                <a:lnTo>
                  <a:pt x="634144" y="689842"/>
                </a:lnTo>
                <a:lnTo>
                  <a:pt x="576017" y="680266"/>
                </a:lnTo>
                <a:lnTo>
                  <a:pt x="519919" y="669594"/>
                </a:lnTo>
                <a:lnTo>
                  <a:pt x="465978" y="657866"/>
                </a:lnTo>
                <a:lnTo>
                  <a:pt x="414321" y="645126"/>
                </a:lnTo>
                <a:lnTo>
                  <a:pt x="365074" y="631416"/>
                </a:lnTo>
                <a:lnTo>
                  <a:pt x="318366" y="616778"/>
                </a:lnTo>
                <a:lnTo>
                  <a:pt x="274323" y="601254"/>
                </a:lnTo>
                <a:lnTo>
                  <a:pt x="233072" y="584888"/>
                </a:lnTo>
                <a:lnTo>
                  <a:pt x="194741" y="567720"/>
                </a:lnTo>
                <a:lnTo>
                  <a:pt x="159458" y="549794"/>
                </a:lnTo>
                <a:lnTo>
                  <a:pt x="98539" y="511834"/>
                </a:lnTo>
                <a:lnTo>
                  <a:pt x="51335" y="471349"/>
                </a:lnTo>
                <a:lnTo>
                  <a:pt x="18862" y="428675"/>
                </a:lnTo>
                <a:lnTo>
                  <a:pt x="2138" y="384151"/>
                </a:lnTo>
                <a:lnTo>
                  <a:pt x="0" y="361302"/>
                </a:lnTo>
                <a:close/>
              </a:path>
            </a:pathLst>
          </a:custGeom>
          <a:ln w="4517">
            <a:solidFill>
              <a:srgbClr val="000000"/>
            </a:solidFill>
          </a:ln>
        </p:spPr>
        <p:txBody>
          <a:bodyPr wrap="square" lIns="0" tIns="0" rIns="0" bIns="0" rtlCol="0"/>
          <a:lstStyle/>
          <a:p>
            <a:endParaRPr/>
          </a:p>
        </p:txBody>
      </p:sp>
      <p:sp>
        <p:nvSpPr>
          <p:cNvPr id="10" name="object 10"/>
          <p:cNvSpPr txBox="1"/>
          <p:nvPr/>
        </p:nvSpPr>
        <p:spPr>
          <a:xfrm>
            <a:off x="5072648" y="4662643"/>
            <a:ext cx="1095375" cy="1638910"/>
          </a:xfrm>
          <a:prstGeom prst="rect">
            <a:avLst/>
          </a:prstGeom>
        </p:spPr>
        <p:txBody>
          <a:bodyPr vert="horz" wrap="square" lIns="0" tIns="0" rIns="0" bIns="0" rtlCol="0">
            <a:spAutoFit/>
          </a:bodyPr>
          <a:lstStyle/>
          <a:p>
            <a:pPr marL="12700" indent="135890">
              <a:lnSpc>
                <a:spcPct val="100000"/>
              </a:lnSpc>
            </a:pPr>
            <a:r>
              <a:rPr sz="1450" b="1" spc="20" dirty="0">
                <a:latin typeface="Arial"/>
                <a:cs typeface="Arial"/>
              </a:rPr>
              <a:t>Sca</a:t>
            </a:r>
            <a:r>
              <a:rPr sz="1450" b="1" spc="5" dirty="0">
                <a:latin typeface="Arial"/>
                <a:cs typeface="Arial"/>
              </a:rPr>
              <a:t>l</a:t>
            </a:r>
            <a:r>
              <a:rPr sz="1450" b="1" spc="20" dirty="0">
                <a:latin typeface="Arial"/>
                <a:cs typeface="Arial"/>
              </a:rPr>
              <a:t>a</a:t>
            </a:r>
            <a:r>
              <a:rPr sz="1450" b="1" spc="5" dirty="0">
                <a:latin typeface="Arial"/>
                <a:cs typeface="Arial"/>
              </a:rPr>
              <a:t>bili</a:t>
            </a:r>
            <a:r>
              <a:rPr sz="1450" b="1" spc="15" dirty="0">
                <a:latin typeface="Arial"/>
                <a:cs typeface="Arial"/>
              </a:rPr>
              <a:t>ty</a:t>
            </a:r>
            <a:endParaRPr sz="1450">
              <a:latin typeface="Arial"/>
              <a:cs typeface="Arial"/>
            </a:endParaRPr>
          </a:p>
          <a:p>
            <a:pPr>
              <a:lnSpc>
                <a:spcPct val="100000"/>
              </a:lnSpc>
            </a:pPr>
            <a:endParaRPr sz="1500">
              <a:latin typeface="Times New Roman"/>
              <a:cs typeface="Times New Roman"/>
            </a:endParaRPr>
          </a:p>
          <a:p>
            <a:pPr>
              <a:lnSpc>
                <a:spcPct val="100000"/>
              </a:lnSpc>
              <a:spcBef>
                <a:spcPts val="54"/>
              </a:spcBef>
            </a:pPr>
            <a:endParaRPr sz="1700">
              <a:latin typeface="Times New Roman"/>
              <a:cs typeface="Times New Roman"/>
            </a:endParaRPr>
          </a:p>
          <a:p>
            <a:pPr marL="38735" marR="5080" indent="-26670">
              <a:lnSpc>
                <a:spcPct val="102200"/>
              </a:lnSpc>
            </a:pPr>
            <a:r>
              <a:rPr sz="1450" b="1" spc="15">
                <a:latin typeface="Arial"/>
                <a:cs typeface="Arial"/>
              </a:rPr>
              <a:t>Transact</a:t>
            </a:r>
            <a:r>
              <a:rPr sz="1450" b="1" spc="10">
                <a:latin typeface="Arial"/>
                <a:cs typeface="Arial"/>
              </a:rPr>
              <a:t>io</a:t>
            </a:r>
            <a:r>
              <a:rPr sz="1450" b="1" spc="20">
                <a:latin typeface="Arial"/>
                <a:cs typeface="Arial"/>
              </a:rPr>
              <a:t>n</a:t>
            </a:r>
            <a:r>
              <a:rPr sz="1450" b="1" spc="15">
                <a:latin typeface="Arial"/>
                <a:cs typeface="Arial"/>
              </a:rPr>
              <a:t> Pro</a:t>
            </a:r>
            <a:r>
              <a:rPr sz="1450" b="1" spc="20">
                <a:latin typeface="Arial"/>
                <a:cs typeface="Arial"/>
              </a:rPr>
              <a:t>cess</a:t>
            </a:r>
            <a:r>
              <a:rPr sz="1450" b="1" spc="10">
                <a:latin typeface="Arial"/>
                <a:cs typeface="Arial"/>
              </a:rPr>
              <a:t>in</a:t>
            </a:r>
            <a:r>
              <a:rPr sz="1450" b="1" spc="20">
                <a:latin typeface="Arial"/>
                <a:cs typeface="Arial"/>
              </a:rPr>
              <a:t>g</a:t>
            </a:r>
            <a:r>
              <a:rPr lang="en-US" sz="1450" b="1" spc="20" dirty="0">
                <a:latin typeface="Arial"/>
                <a:cs typeface="Arial"/>
              </a:rPr>
              <a:t>(ACID properties</a:t>
            </a:r>
            <a:endParaRPr sz="1450">
              <a:latin typeface="Arial"/>
              <a:cs typeface="Arial"/>
            </a:endParaRPr>
          </a:p>
        </p:txBody>
      </p:sp>
      <p:sp>
        <p:nvSpPr>
          <p:cNvPr id="11" name="object 11"/>
          <p:cNvSpPr/>
          <p:nvPr/>
        </p:nvSpPr>
        <p:spPr>
          <a:xfrm>
            <a:off x="3446095" y="3616014"/>
            <a:ext cx="1087120" cy="1987550"/>
          </a:xfrm>
          <a:custGeom>
            <a:avLst/>
            <a:gdLst/>
            <a:ahLst/>
            <a:cxnLst/>
            <a:rect l="l" t="t" r="r" b="b"/>
            <a:pathLst>
              <a:path w="1087120" h="1987550">
                <a:moveTo>
                  <a:pt x="0" y="0"/>
                </a:moveTo>
                <a:lnTo>
                  <a:pt x="1086984" y="1987255"/>
                </a:lnTo>
              </a:path>
            </a:pathLst>
          </a:custGeom>
          <a:ln w="4526">
            <a:solidFill>
              <a:srgbClr val="000000"/>
            </a:solidFill>
          </a:ln>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697</TotalTime>
  <Words>2378</Words>
  <Application>Microsoft Office PowerPoint</Application>
  <PresentationFormat>Widescreen</PresentationFormat>
  <Paragraphs>375</Paragraphs>
  <Slides>62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Aharoni</vt:lpstr>
      <vt:lpstr>Arial</vt:lpstr>
      <vt:lpstr>Arial</vt:lpstr>
      <vt:lpstr>Calibri</vt:lpstr>
      <vt:lpstr>Google Sans</vt:lpstr>
      <vt:lpstr>Microsoft Sans Serif</vt:lpstr>
      <vt:lpstr>Noto Sans JP</vt:lpstr>
      <vt:lpstr>Symbol</vt:lpstr>
      <vt:lpstr>Times New Roman</vt:lpstr>
      <vt:lpstr>Trebuchet MS</vt:lpstr>
      <vt:lpstr>Wingdings</vt:lpstr>
      <vt:lpstr>Office Theme</vt:lpstr>
      <vt:lpstr>PowerPoint Presentation</vt:lpstr>
      <vt:lpstr>Learning Objectives and Learning Outcomes</vt:lpstr>
      <vt:lpstr>Agenda</vt:lpstr>
      <vt:lpstr>Classification of Digital Data</vt:lpstr>
      <vt:lpstr>PowerPoint Presentation</vt:lpstr>
      <vt:lpstr>Structured Data</vt:lpstr>
      <vt:lpstr>Structured Data</vt:lpstr>
      <vt:lpstr>Sources of Structured Data</vt:lpstr>
      <vt:lpstr>Ease with Structured Data</vt:lpstr>
      <vt:lpstr>Semi-structured Data</vt:lpstr>
      <vt:lpstr>Semi-structured Data</vt:lpstr>
      <vt:lpstr>Sources of Semi-structured Data</vt:lpstr>
      <vt:lpstr>Characteristics of Semi-structured Data</vt:lpstr>
      <vt:lpstr>Unstructured Data</vt:lpstr>
      <vt:lpstr>Unstructured Data</vt:lpstr>
      <vt:lpstr>Sources of Unstructured Data</vt:lpstr>
      <vt:lpstr>Issues with terminology – Unstructured Data</vt:lpstr>
      <vt:lpstr>Dealing with Unstructured Data</vt:lpstr>
      <vt:lpstr>Dealing with Unstructured Data</vt:lpstr>
      <vt:lpstr>Answer a few quick questions …</vt:lpstr>
      <vt:lpstr>Answer Me</vt:lpstr>
      <vt:lpstr>PowerPoint Presentation</vt:lpstr>
      <vt:lpstr>PowerPoint Presentation</vt:lpstr>
      <vt:lpstr>PowerPoint Presentation</vt:lpstr>
      <vt:lpstr>PowerPoint Presentation</vt:lpstr>
      <vt:lpstr>Summary please…</vt:lpstr>
      <vt:lpstr>PowerPoint Presentation</vt:lpstr>
      <vt:lpstr>References …</vt:lpstr>
      <vt:lpstr>Further Readings</vt:lpstr>
      <vt:lpstr>Thank you</vt:lpstr>
      <vt:lpstr>PowerPoint Presentation</vt:lpstr>
      <vt:lpstr>Learning Objectives and Learning Outcomes</vt:lpstr>
      <vt:lpstr>Agenda</vt:lpstr>
      <vt:lpstr>Characteristics of Data</vt:lpstr>
      <vt:lpstr>PowerPoint Presentation</vt:lpstr>
      <vt:lpstr>PowerPoint Presentation</vt:lpstr>
      <vt:lpstr>Definition of Big Data</vt:lpstr>
      <vt:lpstr>Volume</vt:lpstr>
      <vt:lpstr>Volume</vt:lpstr>
      <vt:lpstr>Sources of Big Data</vt:lpstr>
      <vt:lpstr>PowerPoint Presentation</vt:lpstr>
      <vt:lpstr>Variety</vt:lpstr>
      <vt:lpstr>Other Characteristics of Data – Which are not Definitional Traits of Big Data</vt:lpstr>
      <vt:lpstr>PowerPoint Presentation</vt:lpstr>
      <vt:lpstr>PowerPoint Presentation</vt:lpstr>
      <vt:lpstr>Challenges with Big Data</vt:lpstr>
      <vt:lpstr>Why Big Data?</vt:lpstr>
      <vt:lpstr>Why Big Data?</vt:lpstr>
      <vt:lpstr>Traditional Business Intelligence (BI) versus Big Data</vt:lpstr>
      <vt:lpstr>A Typical Data Warehouse Environment</vt:lpstr>
      <vt:lpstr>Co-existence of Big Data and Data Warehouse</vt:lpstr>
      <vt:lpstr>What is changing in the realms of Big data</vt:lpstr>
      <vt:lpstr>Its time for Activity…</vt:lpstr>
      <vt:lpstr>PowerPoint Presentation</vt:lpstr>
      <vt:lpstr>PowerPoint Presentation</vt:lpstr>
      <vt:lpstr>Teams Games Tournaments</vt:lpstr>
      <vt:lpstr>PowerPoint Presentation</vt:lpstr>
      <vt:lpstr>Answer Me</vt:lpstr>
      <vt:lpstr>Summary please…</vt:lpstr>
      <vt:lpstr>References …</vt:lpstr>
      <vt:lpstr>Further Readings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Seema Acharya</dc:creator>
  <cp:lastModifiedBy>selva kumar s</cp:lastModifiedBy>
  <cp:revision>55</cp:revision>
  <dcterms:created xsi:type="dcterms:W3CDTF">2015-09-02T07:53:38Z</dcterms:created>
  <dcterms:modified xsi:type="dcterms:W3CDTF">2023-03-31T16:07:54Z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2015-08-06T00:00:00Z</vt:filetime>
  </property>
  <property fmtid="{D5CDD505-2E9C-101B-9397-08002B2CF9AE}" pid="3" name="Creator">
    <vt:lpwstr>Microsoft® PowerPoint® 2013</vt:lpwstr>
  </property>
  <property fmtid="{D5CDD505-2E9C-101B-9397-08002B2CF9AE}" pid="4" name="LastSaved">
    <vt:filetime>2015-09-02T00:00:00Z</vt:filetime>
  </property>
</Properties>
</file>